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78"/>
  </p:normalViewPr>
  <p:slideViewPr>
    <p:cSldViewPr snapToGrid="0" snapToObjects="1">
      <p:cViewPr varScale="1">
        <p:scale>
          <a:sx n="79" d="100"/>
          <a:sy n="79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FD1F4-4204-024F-B32E-2E64EF8B17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D4578E-57EC-F34B-8284-6363ADBF6FD3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Liberté
</a:t>
          </a:r>
          <a:endParaRPr lang="ru-RU" dirty="0"/>
        </a:p>
      </dgm:t>
    </dgm:pt>
    <dgm:pt modelId="{B8512D68-716B-2848-A515-4951FB57888B}" type="parTrans" cxnId="{2C5C8C59-D4C3-9344-8B4A-5586BEB128EB}">
      <dgm:prSet/>
      <dgm:spPr/>
      <dgm:t>
        <a:bodyPr/>
        <a:lstStyle/>
        <a:p>
          <a:endParaRPr lang="ru-RU"/>
        </a:p>
      </dgm:t>
    </dgm:pt>
    <dgm:pt modelId="{E1C8825A-C47E-6E43-8D1E-F42C50DA08DC}" type="sibTrans" cxnId="{2C5C8C59-D4C3-9344-8B4A-5586BEB128EB}">
      <dgm:prSet/>
      <dgm:spPr/>
      <dgm:t>
        <a:bodyPr/>
        <a:lstStyle/>
        <a:p>
          <a:endParaRPr lang="ru-RU"/>
        </a:p>
      </dgm:t>
    </dgm:pt>
    <dgm:pt modelId="{85FEC916-9051-9E49-BC16-BA071D7D6D26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 err="1"/>
            <a:t>Choisir</a:t>
          </a:r>
          <a:endParaRPr lang="ru-RU" dirty="0"/>
        </a:p>
      </dgm:t>
    </dgm:pt>
    <dgm:pt modelId="{ACF76A9A-3353-D44E-89DD-57F638816EB1}" type="parTrans" cxnId="{F39439E2-0050-6748-9F42-BBCCB5222753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5333256D-1621-A149-9926-C0D00B3D9E05}" type="sibTrans" cxnId="{F39439E2-0050-6748-9F42-BBCCB5222753}">
      <dgm:prSet/>
      <dgm:spPr/>
      <dgm:t>
        <a:bodyPr/>
        <a:lstStyle/>
        <a:p>
          <a:endParaRPr lang="ru-RU"/>
        </a:p>
      </dgm:t>
    </dgm:pt>
    <dgm:pt modelId="{113915AA-55A4-0D4B-8DED-7BBA714B6DFB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ru-RU" dirty="0"/>
        </a:p>
        <a:p>
          <a:r>
            <a:rPr lang="en-GB" dirty="0" err="1"/>
            <a:t>Mouvement</a:t>
          </a:r>
          <a:r>
            <a:rPr lang="en-GB" dirty="0"/>
            <a:t>
</a:t>
          </a:r>
          <a:endParaRPr lang="ru-RU" dirty="0"/>
        </a:p>
      </dgm:t>
    </dgm:pt>
    <dgm:pt modelId="{58070061-0C45-B847-AFE5-1F0D9AB94BC3}" type="parTrans" cxnId="{95D7C94C-0638-304E-8FEB-9F9D6B57C43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AA4D6A8B-5712-514D-BD98-73C98EEE5536}" type="sibTrans" cxnId="{95D7C94C-0638-304E-8FEB-9F9D6B57C435}">
      <dgm:prSet/>
      <dgm:spPr/>
      <dgm:t>
        <a:bodyPr/>
        <a:lstStyle/>
        <a:p>
          <a:endParaRPr lang="ru-RU"/>
        </a:p>
      </dgm:t>
    </dgm:pt>
    <dgm:pt modelId="{DC509F5E-61FF-DE42-B2DB-98266CDD8799}">
      <dgm:prSet phldrT="[Текст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GB" dirty="0"/>
            <a:t>Pensées </a:t>
          </a:r>
          <a:r>
            <a:rPr lang="ru-RU" dirty="0"/>
            <a:t> </a:t>
          </a:r>
        </a:p>
      </dgm:t>
    </dgm:pt>
    <dgm:pt modelId="{EC63434A-C76A-6149-8925-EDBF2213151F}" type="sibTrans" cxnId="{56206E60-EE45-164C-A321-7CA81D00CC54}">
      <dgm:prSet/>
      <dgm:spPr/>
      <dgm:t>
        <a:bodyPr/>
        <a:lstStyle/>
        <a:p>
          <a:endParaRPr lang="ru-RU"/>
        </a:p>
      </dgm:t>
    </dgm:pt>
    <dgm:pt modelId="{6F98AB1A-E078-5144-9FC5-4A0C516785DA}" type="parTrans" cxnId="{56206E60-EE45-164C-A321-7CA81D00CC54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02C541B4-0333-2F41-B4B1-DF238A188BF2}" type="pres">
      <dgm:prSet presAssocID="{692FD1F4-4204-024F-B32E-2E64EF8B17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C395B6-C91C-0D43-9A1F-12E2C580F5F6}" type="pres">
      <dgm:prSet presAssocID="{F5D4578E-57EC-F34B-8284-6363ADBF6FD3}" presName="hierRoot1" presStyleCnt="0">
        <dgm:presLayoutVars>
          <dgm:hierBranch val="init"/>
        </dgm:presLayoutVars>
      </dgm:prSet>
      <dgm:spPr/>
    </dgm:pt>
    <dgm:pt modelId="{26E03722-9373-E74F-9490-B5DA9095A830}" type="pres">
      <dgm:prSet presAssocID="{F5D4578E-57EC-F34B-8284-6363ADBF6FD3}" presName="rootComposite1" presStyleCnt="0"/>
      <dgm:spPr/>
    </dgm:pt>
    <dgm:pt modelId="{F87C301E-3314-5B4D-83A4-CAD87CBF946C}" type="pres">
      <dgm:prSet presAssocID="{F5D4578E-57EC-F34B-8284-6363ADBF6FD3}" presName="rootText1" presStyleLbl="node0" presStyleIdx="0" presStyleCnt="1">
        <dgm:presLayoutVars>
          <dgm:chPref val="3"/>
        </dgm:presLayoutVars>
      </dgm:prSet>
      <dgm:spPr/>
    </dgm:pt>
    <dgm:pt modelId="{CD39E479-D409-674F-B518-B03DEEBB6CE1}" type="pres">
      <dgm:prSet presAssocID="{F5D4578E-57EC-F34B-8284-6363ADBF6FD3}" presName="rootConnector1" presStyleLbl="node1" presStyleIdx="0" presStyleCnt="0"/>
      <dgm:spPr/>
    </dgm:pt>
    <dgm:pt modelId="{685DC5A4-C91C-5648-AD37-A892C8A08EC5}" type="pres">
      <dgm:prSet presAssocID="{F5D4578E-57EC-F34B-8284-6363ADBF6FD3}" presName="hierChild2" presStyleCnt="0"/>
      <dgm:spPr/>
    </dgm:pt>
    <dgm:pt modelId="{DEFB21E8-619C-084C-8DE8-9E0090813C92}" type="pres">
      <dgm:prSet presAssocID="{6F98AB1A-E078-5144-9FC5-4A0C516785DA}" presName="Name37" presStyleLbl="parChTrans1D2" presStyleIdx="0" presStyleCnt="3"/>
      <dgm:spPr/>
    </dgm:pt>
    <dgm:pt modelId="{2A827A02-9A54-604E-88B2-E39039930ADD}" type="pres">
      <dgm:prSet presAssocID="{DC509F5E-61FF-DE42-B2DB-98266CDD8799}" presName="hierRoot2" presStyleCnt="0">
        <dgm:presLayoutVars>
          <dgm:hierBranch val="init"/>
        </dgm:presLayoutVars>
      </dgm:prSet>
      <dgm:spPr/>
    </dgm:pt>
    <dgm:pt modelId="{7C698556-0ABE-F643-A241-A5242DAD4232}" type="pres">
      <dgm:prSet presAssocID="{DC509F5E-61FF-DE42-B2DB-98266CDD8799}" presName="rootComposite" presStyleCnt="0"/>
      <dgm:spPr/>
    </dgm:pt>
    <dgm:pt modelId="{F3A80EC5-D528-0543-B52A-DB626A4469C3}" type="pres">
      <dgm:prSet presAssocID="{DC509F5E-61FF-DE42-B2DB-98266CDD8799}" presName="rootText" presStyleLbl="node2" presStyleIdx="0" presStyleCnt="3">
        <dgm:presLayoutVars>
          <dgm:chPref val="3"/>
        </dgm:presLayoutVars>
      </dgm:prSet>
      <dgm:spPr/>
    </dgm:pt>
    <dgm:pt modelId="{D9B06A0A-FC10-0749-BD71-887AA1AF2AA3}" type="pres">
      <dgm:prSet presAssocID="{DC509F5E-61FF-DE42-B2DB-98266CDD8799}" presName="rootConnector" presStyleLbl="node2" presStyleIdx="0" presStyleCnt="3"/>
      <dgm:spPr/>
    </dgm:pt>
    <dgm:pt modelId="{BD26E4AC-6633-6E49-B56F-27FF59EAE4AF}" type="pres">
      <dgm:prSet presAssocID="{DC509F5E-61FF-DE42-B2DB-98266CDD8799}" presName="hierChild4" presStyleCnt="0"/>
      <dgm:spPr/>
    </dgm:pt>
    <dgm:pt modelId="{44E56FF3-8A3E-1847-B7E0-0450093C18F0}" type="pres">
      <dgm:prSet presAssocID="{DC509F5E-61FF-DE42-B2DB-98266CDD8799}" presName="hierChild5" presStyleCnt="0"/>
      <dgm:spPr/>
    </dgm:pt>
    <dgm:pt modelId="{F5CC378C-A2D0-1849-A6ED-82D21F7AC7C0}" type="pres">
      <dgm:prSet presAssocID="{ACF76A9A-3353-D44E-89DD-57F638816EB1}" presName="Name37" presStyleLbl="parChTrans1D2" presStyleIdx="1" presStyleCnt="3"/>
      <dgm:spPr/>
    </dgm:pt>
    <dgm:pt modelId="{2C7B3408-5885-2A42-BB50-F139FED2E6F9}" type="pres">
      <dgm:prSet presAssocID="{85FEC916-9051-9E49-BC16-BA071D7D6D26}" presName="hierRoot2" presStyleCnt="0">
        <dgm:presLayoutVars>
          <dgm:hierBranch val="init"/>
        </dgm:presLayoutVars>
      </dgm:prSet>
      <dgm:spPr/>
    </dgm:pt>
    <dgm:pt modelId="{346F8A8B-27A1-0D4F-9A3B-30CDADC84423}" type="pres">
      <dgm:prSet presAssocID="{85FEC916-9051-9E49-BC16-BA071D7D6D26}" presName="rootComposite" presStyleCnt="0"/>
      <dgm:spPr/>
    </dgm:pt>
    <dgm:pt modelId="{3ACCAD3E-1FE4-5549-9F32-9E2B8A6317A9}" type="pres">
      <dgm:prSet presAssocID="{85FEC916-9051-9E49-BC16-BA071D7D6D26}" presName="rootText" presStyleLbl="node2" presStyleIdx="1" presStyleCnt="3">
        <dgm:presLayoutVars>
          <dgm:chPref val="3"/>
        </dgm:presLayoutVars>
      </dgm:prSet>
      <dgm:spPr/>
    </dgm:pt>
    <dgm:pt modelId="{CCAD29F1-309F-D246-BF79-A24980144B6F}" type="pres">
      <dgm:prSet presAssocID="{85FEC916-9051-9E49-BC16-BA071D7D6D26}" presName="rootConnector" presStyleLbl="node2" presStyleIdx="1" presStyleCnt="3"/>
      <dgm:spPr/>
    </dgm:pt>
    <dgm:pt modelId="{10614108-3A9B-3941-8B5D-AA58F35E735E}" type="pres">
      <dgm:prSet presAssocID="{85FEC916-9051-9E49-BC16-BA071D7D6D26}" presName="hierChild4" presStyleCnt="0"/>
      <dgm:spPr/>
    </dgm:pt>
    <dgm:pt modelId="{C1DB1BEE-362D-4747-BE90-ED8B787449A7}" type="pres">
      <dgm:prSet presAssocID="{85FEC916-9051-9E49-BC16-BA071D7D6D26}" presName="hierChild5" presStyleCnt="0"/>
      <dgm:spPr/>
    </dgm:pt>
    <dgm:pt modelId="{3369CBBB-6594-DD44-AC74-11DD3724E758}" type="pres">
      <dgm:prSet presAssocID="{58070061-0C45-B847-AFE5-1F0D9AB94BC3}" presName="Name37" presStyleLbl="parChTrans1D2" presStyleIdx="2" presStyleCnt="3"/>
      <dgm:spPr/>
    </dgm:pt>
    <dgm:pt modelId="{13A88CC3-EB63-0B49-B02C-A02DA1C6A6CE}" type="pres">
      <dgm:prSet presAssocID="{113915AA-55A4-0D4B-8DED-7BBA714B6DFB}" presName="hierRoot2" presStyleCnt="0">
        <dgm:presLayoutVars>
          <dgm:hierBranch val="init"/>
        </dgm:presLayoutVars>
      </dgm:prSet>
      <dgm:spPr/>
    </dgm:pt>
    <dgm:pt modelId="{B0C88ACB-0E7B-CF4F-B431-CB61F4A88F24}" type="pres">
      <dgm:prSet presAssocID="{113915AA-55A4-0D4B-8DED-7BBA714B6DFB}" presName="rootComposite" presStyleCnt="0"/>
      <dgm:spPr/>
    </dgm:pt>
    <dgm:pt modelId="{1744FD14-446D-6842-B091-252B36800F84}" type="pres">
      <dgm:prSet presAssocID="{113915AA-55A4-0D4B-8DED-7BBA714B6DFB}" presName="rootText" presStyleLbl="node2" presStyleIdx="2" presStyleCnt="3" custScaleX="112220">
        <dgm:presLayoutVars>
          <dgm:chPref val="3"/>
        </dgm:presLayoutVars>
      </dgm:prSet>
      <dgm:spPr/>
    </dgm:pt>
    <dgm:pt modelId="{186BAC0B-A28C-6A4F-AC7C-CDFED5ACD68F}" type="pres">
      <dgm:prSet presAssocID="{113915AA-55A4-0D4B-8DED-7BBA714B6DFB}" presName="rootConnector" presStyleLbl="node2" presStyleIdx="2" presStyleCnt="3"/>
      <dgm:spPr/>
    </dgm:pt>
    <dgm:pt modelId="{F9784D8C-64BC-9443-B8C3-D3337FCE7AF1}" type="pres">
      <dgm:prSet presAssocID="{113915AA-55A4-0D4B-8DED-7BBA714B6DFB}" presName="hierChild4" presStyleCnt="0"/>
      <dgm:spPr/>
    </dgm:pt>
    <dgm:pt modelId="{60DC7003-44FA-B243-9D4F-B5933F8E38C0}" type="pres">
      <dgm:prSet presAssocID="{113915AA-55A4-0D4B-8DED-7BBA714B6DFB}" presName="hierChild5" presStyleCnt="0"/>
      <dgm:spPr/>
    </dgm:pt>
    <dgm:pt modelId="{0A154317-3C80-7748-BF56-A600CECAF51C}" type="pres">
      <dgm:prSet presAssocID="{F5D4578E-57EC-F34B-8284-6363ADBF6FD3}" presName="hierChild3" presStyleCnt="0"/>
      <dgm:spPr/>
    </dgm:pt>
  </dgm:ptLst>
  <dgm:cxnLst>
    <dgm:cxn modelId="{621CCA1E-5403-E548-8494-804097D901D5}" type="presOf" srcId="{113915AA-55A4-0D4B-8DED-7BBA714B6DFB}" destId="{186BAC0B-A28C-6A4F-AC7C-CDFED5ACD68F}" srcOrd="1" destOrd="0" presId="urn:microsoft.com/office/officeart/2005/8/layout/orgChart1"/>
    <dgm:cxn modelId="{EB958241-023C-E24B-B263-8305DE70F1B0}" type="presOf" srcId="{DC509F5E-61FF-DE42-B2DB-98266CDD8799}" destId="{D9B06A0A-FC10-0749-BD71-887AA1AF2AA3}" srcOrd="1" destOrd="0" presId="urn:microsoft.com/office/officeart/2005/8/layout/orgChart1"/>
    <dgm:cxn modelId="{AED55544-59CE-B347-9E17-7C2441D58BEA}" type="presOf" srcId="{113915AA-55A4-0D4B-8DED-7BBA714B6DFB}" destId="{1744FD14-446D-6842-B091-252B36800F84}" srcOrd="0" destOrd="0" presId="urn:microsoft.com/office/officeart/2005/8/layout/orgChart1"/>
    <dgm:cxn modelId="{E3D6E445-1C01-F047-A704-0793FDC7D831}" type="presOf" srcId="{F5D4578E-57EC-F34B-8284-6363ADBF6FD3}" destId="{CD39E479-D409-674F-B518-B03DEEBB6CE1}" srcOrd="1" destOrd="0" presId="urn:microsoft.com/office/officeart/2005/8/layout/orgChart1"/>
    <dgm:cxn modelId="{95D7C94C-0638-304E-8FEB-9F9D6B57C435}" srcId="{F5D4578E-57EC-F34B-8284-6363ADBF6FD3}" destId="{113915AA-55A4-0D4B-8DED-7BBA714B6DFB}" srcOrd="2" destOrd="0" parTransId="{58070061-0C45-B847-AFE5-1F0D9AB94BC3}" sibTransId="{AA4D6A8B-5712-514D-BD98-73C98EEE5536}"/>
    <dgm:cxn modelId="{7CAB5950-98D1-5841-8508-F594BEE1C99D}" type="presOf" srcId="{85FEC916-9051-9E49-BC16-BA071D7D6D26}" destId="{3ACCAD3E-1FE4-5549-9F32-9E2B8A6317A9}" srcOrd="0" destOrd="0" presId="urn:microsoft.com/office/officeart/2005/8/layout/orgChart1"/>
    <dgm:cxn modelId="{2C5C8C59-D4C3-9344-8B4A-5586BEB128EB}" srcId="{692FD1F4-4204-024F-B32E-2E64EF8B17AE}" destId="{F5D4578E-57EC-F34B-8284-6363ADBF6FD3}" srcOrd="0" destOrd="0" parTransId="{B8512D68-716B-2848-A515-4951FB57888B}" sibTransId="{E1C8825A-C47E-6E43-8D1E-F42C50DA08DC}"/>
    <dgm:cxn modelId="{83EEE45F-83F6-F24A-86AF-18E16B8998ED}" type="presOf" srcId="{692FD1F4-4204-024F-B32E-2E64EF8B17AE}" destId="{02C541B4-0333-2F41-B4B1-DF238A188BF2}" srcOrd="0" destOrd="0" presId="urn:microsoft.com/office/officeart/2005/8/layout/orgChart1"/>
    <dgm:cxn modelId="{56206E60-EE45-164C-A321-7CA81D00CC54}" srcId="{F5D4578E-57EC-F34B-8284-6363ADBF6FD3}" destId="{DC509F5E-61FF-DE42-B2DB-98266CDD8799}" srcOrd="0" destOrd="0" parTransId="{6F98AB1A-E078-5144-9FC5-4A0C516785DA}" sibTransId="{EC63434A-C76A-6149-8925-EDBF2213151F}"/>
    <dgm:cxn modelId="{A4536F68-7E75-6A47-BF00-2BED5FE279CE}" type="presOf" srcId="{6F98AB1A-E078-5144-9FC5-4A0C516785DA}" destId="{DEFB21E8-619C-084C-8DE8-9E0090813C92}" srcOrd="0" destOrd="0" presId="urn:microsoft.com/office/officeart/2005/8/layout/orgChart1"/>
    <dgm:cxn modelId="{D9E1697E-F469-DC41-9DB7-C89A2A76F203}" type="presOf" srcId="{DC509F5E-61FF-DE42-B2DB-98266CDD8799}" destId="{F3A80EC5-D528-0543-B52A-DB626A4469C3}" srcOrd="0" destOrd="0" presId="urn:microsoft.com/office/officeart/2005/8/layout/orgChart1"/>
    <dgm:cxn modelId="{2CCCF1BB-257B-A24A-A69A-3C334FDBD06A}" type="presOf" srcId="{85FEC916-9051-9E49-BC16-BA071D7D6D26}" destId="{CCAD29F1-309F-D246-BF79-A24980144B6F}" srcOrd="1" destOrd="0" presId="urn:microsoft.com/office/officeart/2005/8/layout/orgChart1"/>
    <dgm:cxn modelId="{F29C0CCF-E53F-2745-B2F4-870C924AE926}" type="presOf" srcId="{58070061-0C45-B847-AFE5-1F0D9AB94BC3}" destId="{3369CBBB-6594-DD44-AC74-11DD3724E758}" srcOrd="0" destOrd="0" presId="urn:microsoft.com/office/officeart/2005/8/layout/orgChart1"/>
    <dgm:cxn modelId="{A351E7D1-2761-3749-A811-42F1BE94C15D}" type="presOf" srcId="{ACF76A9A-3353-D44E-89DD-57F638816EB1}" destId="{F5CC378C-A2D0-1849-A6ED-82D21F7AC7C0}" srcOrd="0" destOrd="0" presId="urn:microsoft.com/office/officeart/2005/8/layout/orgChart1"/>
    <dgm:cxn modelId="{F39439E2-0050-6748-9F42-BBCCB5222753}" srcId="{F5D4578E-57EC-F34B-8284-6363ADBF6FD3}" destId="{85FEC916-9051-9E49-BC16-BA071D7D6D26}" srcOrd="1" destOrd="0" parTransId="{ACF76A9A-3353-D44E-89DD-57F638816EB1}" sibTransId="{5333256D-1621-A149-9926-C0D00B3D9E05}"/>
    <dgm:cxn modelId="{383D65F3-5E67-AB44-B1A4-95076FFE7817}" type="presOf" srcId="{F5D4578E-57EC-F34B-8284-6363ADBF6FD3}" destId="{F87C301E-3314-5B4D-83A4-CAD87CBF946C}" srcOrd="0" destOrd="0" presId="urn:microsoft.com/office/officeart/2005/8/layout/orgChart1"/>
    <dgm:cxn modelId="{8174D801-8721-994C-83EF-0D54ACF89A7E}" type="presParOf" srcId="{02C541B4-0333-2F41-B4B1-DF238A188BF2}" destId="{2AC395B6-C91C-0D43-9A1F-12E2C580F5F6}" srcOrd="0" destOrd="0" presId="urn:microsoft.com/office/officeart/2005/8/layout/orgChart1"/>
    <dgm:cxn modelId="{9C65B192-04D7-2849-A673-586FE9A16377}" type="presParOf" srcId="{2AC395B6-C91C-0D43-9A1F-12E2C580F5F6}" destId="{26E03722-9373-E74F-9490-B5DA9095A830}" srcOrd="0" destOrd="0" presId="urn:microsoft.com/office/officeart/2005/8/layout/orgChart1"/>
    <dgm:cxn modelId="{3F995B78-6960-B746-BDCD-647567CB8B02}" type="presParOf" srcId="{26E03722-9373-E74F-9490-B5DA9095A830}" destId="{F87C301E-3314-5B4D-83A4-CAD87CBF946C}" srcOrd="0" destOrd="0" presId="urn:microsoft.com/office/officeart/2005/8/layout/orgChart1"/>
    <dgm:cxn modelId="{66284EC3-2D61-C14D-8755-D830A712B48D}" type="presParOf" srcId="{26E03722-9373-E74F-9490-B5DA9095A830}" destId="{CD39E479-D409-674F-B518-B03DEEBB6CE1}" srcOrd="1" destOrd="0" presId="urn:microsoft.com/office/officeart/2005/8/layout/orgChart1"/>
    <dgm:cxn modelId="{66BE1E56-1FD8-4141-A14D-325D856F7770}" type="presParOf" srcId="{2AC395B6-C91C-0D43-9A1F-12E2C580F5F6}" destId="{685DC5A4-C91C-5648-AD37-A892C8A08EC5}" srcOrd="1" destOrd="0" presId="urn:microsoft.com/office/officeart/2005/8/layout/orgChart1"/>
    <dgm:cxn modelId="{5D1E92C8-D651-E94D-A7A3-D77BC27E5A04}" type="presParOf" srcId="{685DC5A4-C91C-5648-AD37-A892C8A08EC5}" destId="{DEFB21E8-619C-084C-8DE8-9E0090813C92}" srcOrd="0" destOrd="0" presId="urn:microsoft.com/office/officeart/2005/8/layout/orgChart1"/>
    <dgm:cxn modelId="{E7A31CF8-4882-4043-9524-9F11709D4AAE}" type="presParOf" srcId="{685DC5A4-C91C-5648-AD37-A892C8A08EC5}" destId="{2A827A02-9A54-604E-88B2-E39039930ADD}" srcOrd="1" destOrd="0" presId="urn:microsoft.com/office/officeart/2005/8/layout/orgChart1"/>
    <dgm:cxn modelId="{3AC37D0D-CABC-7B46-B470-35AB83B256C3}" type="presParOf" srcId="{2A827A02-9A54-604E-88B2-E39039930ADD}" destId="{7C698556-0ABE-F643-A241-A5242DAD4232}" srcOrd="0" destOrd="0" presId="urn:microsoft.com/office/officeart/2005/8/layout/orgChart1"/>
    <dgm:cxn modelId="{8BAF38D3-4351-7D4D-B01A-0FF6DB5874BF}" type="presParOf" srcId="{7C698556-0ABE-F643-A241-A5242DAD4232}" destId="{F3A80EC5-D528-0543-B52A-DB626A4469C3}" srcOrd="0" destOrd="0" presId="urn:microsoft.com/office/officeart/2005/8/layout/orgChart1"/>
    <dgm:cxn modelId="{A99912E4-6158-9445-BF9B-909F4829C21F}" type="presParOf" srcId="{7C698556-0ABE-F643-A241-A5242DAD4232}" destId="{D9B06A0A-FC10-0749-BD71-887AA1AF2AA3}" srcOrd="1" destOrd="0" presId="urn:microsoft.com/office/officeart/2005/8/layout/orgChart1"/>
    <dgm:cxn modelId="{0B4E9673-6340-184C-8D39-EE16EC9BA6F8}" type="presParOf" srcId="{2A827A02-9A54-604E-88B2-E39039930ADD}" destId="{BD26E4AC-6633-6E49-B56F-27FF59EAE4AF}" srcOrd="1" destOrd="0" presId="urn:microsoft.com/office/officeart/2005/8/layout/orgChart1"/>
    <dgm:cxn modelId="{0D56E41E-6D51-8F4F-A9DC-21823D7FA390}" type="presParOf" srcId="{2A827A02-9A54-604E-88B2-E39039930ADD}" destId="{44E56FF3-8A3E-1847-B7E0-0450093C18F0}" srcOrd="2" destOrd="0" presId="urn:microsoft.com/office/officeart/2005/8/layout/orgChart1"/>
    <dgm:cxn modelId="{B256B90D-7432-1E41-A908-60ADE5562689}" type="presParOf" srcId="{685DC5A4-C91C-5648-AD37-A892C8A08EC5}" destId="{F5CC378C-A2D0-1849-A6ED-82D21F7AC7C0}" srcOrd="2" destOrd="0" presId="urn:microsoft.com/office/officeart/2005/8/layout/orgChart1"/>
    <dgm:cxn modelId="{4560F095-E9C1-CA47-8AB1-12AB56EFA0C5}" type="presParOf" srcId="{685DC5A4-C91C-5648-AD37-A892C8A08EC5}" destId="{2C7B3408-5885-2A42-BB50-F139FED2E6F9}" srcOrd="3" destOrd="0" presId="urn:microsoft.com/office/officeart/2005/8/layout/orgChart1"/>
    <dgm:cxn modelId="{7656A90A-EAFA-A041-99D0-A301E65133A8}" type="presParOf" srcId="{2C7B3408-5885-2A42-BB50-F139FED2E6F9}" destId="{346F8A8B-27A1-0D4F-9A3B-30CDADC84423}" srcOrd="0" destOrd="0" presId="urn:microsoft.com/office/officeart/2005/8/layout/orgChart1"/>
    <dgm:cxn modelId="{880616CB-4F11-4B4B-BF59-C6B586CF733F}" type="presParOf" srcId="{346F8A8B-27A1-0D4F-9A3B-30CDADC84423}" destId="{3ACCAD3E-1FE4-5549-9F32-9E2B8A6317A9}" srcOrd="0" destOrd="0" presId="urn:microsoft.com/office/officeart/2005/8/layout/orgChart1"/>
    <dgm:cxn modelId="{443FFB5F-6696-A744-A6D6-D0BA68128D09}" type="presParOf" srcId="{346F8A8B-27A1-0D4F-9A3B-30CDADC84423}" destId="{CCAD29F1-309F-D246-BF79-A24980144B6F}" srcOrd="1" destOrd="0" presId="urn:microsoft.com/office/officeart/2005/8/layout/orgChart1"/>
    <dgm:cxn modelId="{DC79084D-5698-2542-AE1D-A03806FD8447}" type="presParOf" srcId="{2C7B3408-5885-2A42-BB50-F139FED2E6F9}" destId="{10614108-3A9B-3941-8B5D-AA58F35E735E}" srcOrd="1" destOrd="0" presId="urn:microsoft.com/office/officeart/2005/8/layout/orgChart1"/>
    <dgm:cxn modelId="{6381FF4F-256A-5D40-B659-9941899AB6B0}" type="presParOf" srcId="{2C7B3408-5885-2A42-BB50-F139FED2E6F9}" destId="{C1DB1BEE-362D-4747-BE90-ED8B787449A7}" srcOrd="2" destOrd="0" presId="urn:microsoft.com/office/officeart/2005/8/layout/orgChart1"/>
    <dgm:cxn modelId="{D2757FEC-B41E-A640-B0D0-0A5DC5DEA7C5}" type="presParOf" srcId="{685DC5A4-C91C-5648-AD37-A892C8A08EC5}" destId="{3369CBBB-6594-DD44-AC74-11DD3724E758}" srcOrd="4" destOrd="0" presId="urn:microsoft.com/office/officeart/2005/8/layout/orgChart1"/>
    <dgm:cxn modelId="{60606B8E-9381-9D45-8359-89E923A002F1}" type="presParOf" srcId="{685DC5A4-C91C-5648-AD37-A892C8A08EC5}" destId="{13A88CC3-EB63-0B49-B02C-A02DA1C6A6CE}" srcOrd="5" destOrd="0" presId="urn:microsoft.com/office/officeart/2005/8/layout/orgChart1"/>
    <dgm:cxn modelId="{0A0A6D08-1F98-2F44-ADCB-3CDBE8DD24C7}" type="presParOf" srcId="{13A88CC3-EB63-0B49-B02C-A02DA1C6A6CE}" destId="{B0C88ACB-0E7B-CF4F-B431-CB61F4A88F24}" srcOrd="0" destOrd="0" presId="urn:microsoft.com/office/officeart/2005/8/layout/orgChart1"/>
    <dgm:cxn modelId="{773255E8-213E-9B4D-B043-B6DCD3B61880}" type="presParOf" srcId="{B0C88ACB-0E7B-CF4F-B431-CB61F4A88F24}" destId="{1744FD14-446D-6842-B091-252B36800F84}" srcOrd="0" destOrd="0" presId="urn:microsoft.com/office/officeart/2005/8/layout/orgChart1"/>
    <dgm:cxn modelId="{9D3FB082-90BD-DE41-9D95-0A714ACEC531}" type="presParOf" srcId="{B0C88ACB-0E7B-CF4F-B431-CB61F4A88F24}" destId="{186BAC0B-A28C-6A4F-AC7C-CDFED5ACD68F}" srcOrd="1" destOrd="0" presId="urn:microsoft.com/office/officeart/2005/8/layout/orgChart1"/>
    <dgm:cxn modelId="{74DA0CAB-4170-9E41-9BC0-0897F886C8E2}" type="presParOf" srcId="{13A88CC3-EB63-0B49-B02C-A02DA1C6A6CE}" destId="{F9784D8C-64BC-9443-B8C3-D3337FCE7AF1}" srcOrd="1" destOrd="0" presId="urn:microsoft.com/office/officeart/2005/8/layout/orgChart1"/>
    <dgm:cxn modelId="{A082CCF3-5F1B-4141-B681-4DD8E3BD833C}" type="presParOf" srcId="{13A88CC3-EB63-0B49-B02C-A02DA1C6A6CE}" destId="{60DC7003-44FA-B243-9D4F-B5933F8E38C0}" srcOrd="2" destOrd="0" presId="urn:microsoft.com/office/officeart/2005/8/layout/orgChart1"/>
    <dgm:cxn modelId="{D31A2FCB-125D-D64D-8401-02D659517213}" type="presParOf" srcId="{2AC395B6-C91C-0D43-9A1F-12E2C580F5F6}" destId="{0A154317-3C80-7748-BF56-A600CECAF5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9CBBB-6594-DD44-AC74-11DD3724E758}">
      <dsp:nvSpPr>
        <dsp:cNvPr id="0" name=""/>
        <dsp:cNvSpPr/>
      </dsp:nvSpPr>
      <dsp:spPr>
        <a:xfrm>
          <a:off x="5362726" y="1776440"/>
          <a:ext cx="3663471" cy="635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04"/>
              </a:lnTo>
              <a:lnTo>
                <a:pt x="3663471" y="317904"/>
              </a:lnTo>
              <a:lnTo>
                <a:pt x="3663471" y="635809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C378C-A2D0-1849-A6ED-82D21F7AC7C0}">
      <dsp:nvSpPr>
        <dsp:cNvPr id="0" name=""/>
        <dsp:cNvSpPr/>
      </dsp:nvSpPr>
      <dsp:spPr>
        <a:xfrm>
          <a:off x="5177736" y="1776440"/>
          <a:ext cx="184990" cy="635809"/>
        </a:xfrm>
        <a:custGeom>
          <a:avLst/>
          <a:gdLst/>
          <a:ahLst/>
          <a:cxnLst/>
          <a:rect l="0" t="0" r="0" b="0"/>
          <a:pathLst>
            <a:path>
              <a:moveTo>
                <a:pt x="184990" y="0"/>
              </a:moveTo>
              <a:lnTo>
                <a:pt x="184990" y="317904"/>
              </a:lnTo>
              <a:lnTo>
                <a:pt x="0" y="317904"/>
              </a:lnTo>
              <a:lnTo>
                <a:pt x="0" y="635809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B21E8-619C-084C-8DE8-9E0090813C92}">
      <dsp:nvSpPr>
        <dsp:cNvPr id="0" name=""/>
        <dsp:cNvSpPr/>
      </dsp:nvSpPr>
      <dsp:spPr>
        <a:xfrm>
          <a:off x="1514264" y="1776440"/>
          <a:ext cx="3848461" cy="635809"/>
        </a:xfrm>
        <a:custGeom>
          <a:avLst/>
          <a:gdLst/>
          <a:ahLst/>
          <a:cxnLst/>
          <a:rect l="0" t="0" r="0" b="0"/>
          <a:pathLst>
            <a:path>
              <a:moveTo>
                <a:pt x="3848461" y="0"/>
              </a:moveTo>
              <a:lnTo>
                <a:pt x="3848461" y="317904"/>
              </a:lnTo>
              <a:lnTo>
                <a:pt x="0" y="317904"/>
              </a:lnTo>
              <a:lnTo>
                <a:pt x="0" y="635809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C301E-3314-5B4D-83A4-CAD87CBF946C}">
      <dsp:nvSpPr>
        <dsp:cNvPr id="0" name=""/>
        <dsp:cNvSpPr/>
      </dsp:nvSpPr>
      <dsp:spPr>
        <a:xfrm>
          <a:off x="3848895" y="262609"/>
          <a:ext cx="3027662" cy="151383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Liberté
</a:t>
          </a:r>
          <a:endParaRPr lang="ru-RU" sz="3100" kern="1200" dirty="0"/>
        </a:p>
      </dsp:txBody>
      <dsp:txXfrm>
        <a:off x="3848895" y="262609"/>
        <a:ext cx="3027662" cy="1513831"/>
      </dsp:txXfrm>
    </dsp:sp>
    <dsp:sp modelId="{F3A80EC5-D528-0543-B52A-DB626A4469C3}">
      <dsp:nvSpPr>
        <dsp:cNvPr id="0" name=""/>
        <dsp:cNvSpPr/>
      </dsp:nvSpPr>
      <dsp:spPr>
        <a:xfrm>
          <a:off x="433" y="2412250"/>
          <a:ext cx="3027662" cy="151383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Pensées </a:t>
          </a:r>
          <a:r>
            <a:rPr lang="ru-RU" sz="3100" kern="1200" dirty="0"/>
            <a:t> </a:t>
          </a:r>
        </a:p>
      </dsp:txBody>
      <dsp:txXfrm>
        <a:off x="433" y="2412250"/>
        <a:ext cx="3027662" cy="1513831"/>
      </dsp:txXfrm>
    </dsp:sp>
    <dsp:sp modelId="{3ACCAD3E-1FE4-5549-9F32-9E2B8A6317A9}">
      <dsp:nvSpPr>
        <dsp:cNvPr id="0" name=""/>
        <dsp:cNvSpPr/>
      </dsp:nvSpPr>
      <dsp:spPr>
        <a:xfrm>
          <a:off x="3663905" y="2412250"/>
          <a:ext cx="3027662" cy="151383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 err="1"/>
            <a:t>Choisir</a:t>
          </a:r>
          <a:endParaRPr lang="ru-RU" sz="3100" kern="1200" dirty="0"/>
        </a:p>
      </dsp:txBody>
      <dsp:txXfrm>
        <a:off x="3663905" y="2412250"/>
        <a:ext cx="3027662" cy="1513831"/>
      </dsp:txXfrm>
    </dsp:sp>
    <dsp:sp modelId="{1744FD14-446D-6842-B091-252B36800F84}">
      <dsp:nvSpPr>
        <dsp:cNvPr id="0" name=""/>
        <dsp:cNvSpPr/>
      </dsp:nvSpPr>
      <dsp:spPr>
        <a:xfrm>
          <a:off x="7327376" y="2412250"/>
          <a:ext cx="3397642" cy="151383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 err="1"/>
            <a:t>Mouvement</a:t>
          </a:r>
          <a:r>
            <a:rPr lang="en-GB" sz="3100" kern="1200" dirty="0"/>
            <a:t>
</a:t>
          </a:r>
          <a:endParaRPr lang="ru-RU" sz="3100" kern="1200" dirty="0"/>
        </a:p>
      </dsp:txBody>
      <dsp:txXfrm>
        <a:off x="7327376" y="2412250"/>
        <a:ext cx="3397642" cy="1513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BC365-CC16-D34A-8FED-B6CF2775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Avierina</a:t>
            </a:r>
            <a:r>
              <a:rPr lang="en-US" dirty="0"/>
              <a:t> OLGA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C66D5C-ACCF-F44E-A5CF-C1FF52FEC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endParaRPr lang="ru-U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FCA79-8ED5-FA4F-8E83-2177C2726BCF}"/>
              </a:ext>
            </a:extLst>
          </p:cNvPr>
          <p:cNvSpPr txBox="1"/>
          <p:nvPr/>
        </p:nvSpPr>
        <p:spPr>
          <a:xfrm>
            <a:off x="4581330" y="5318760"/>
            <a:ext cx="412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75477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текст, человек, внутренний, стоит&#10;&#10;Автоматически созданное описание">
            <a:extLst>
              <a:ext uri="{FF2B5EF4-FFF2-40B4-BE49-F238E27FC236}">
                <a16:creationId xmlns:a16="http://schemas.microsoft.com/office/drawing/2014/main" id="{EABEC068-10BD-704F-B4F7-5A427069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2" r="1" b="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AB79A-3764-8040-9D67-14BCDA5D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28357-ED93-3946-A585-052F32A2B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GB" dirty="0" err="1"/>
              <a:t>L’enseignant</a:t>
            </a:r>
            <a:r>
              <a:rPr lang="en-GB" dirty="0"/>
              <a:t> qui </a:t>
            </a:r>
            <a:r>
              <a:rPr lang="en-GB" dirty="0" err="1"/>
              <a:t>n’arrête</a:t>
            </a:r>
            <a:r>
              <a:rPr lang="en-GB" dirty="0"/>
              <a:t> pas </a:t>
            </a:r>
            <a:r>
              <a:rPr lang="en-GB" dirty="0" err="1"/>
              <a:t>d’apprendre</a:t>
            </a:r>
            <a:r>
              <a:rPr lang="en-GB" dirty="0"/>
              <a:t>
La conscience qui </a:t>
            </a:r>
            <a:r>
              <a:rPr lang="en-GB" dirty="0" err="1"/>
              <a:t>cherche</a:t>
            </a:r>
            <a:r>
              <a:rPr lang="en-GB" dirty="0"/>
              <a:t>
Une âme qui </a:t>
            </a:r>
            <a:r>
              <a:rPr lang="en-GB" dirty="0" err="1"/>
              <a:t>espère</a:t>
            </a:r>
            <a:r>
              <a:rPr lang="en-GB" dirty="0"/>
              <a:t>
Une </a:t>
            </a:r>
            <a:r>
              <a:rPr lang="en-GB" dirty="0" err="1"/>
              <a:t>personne</a:t>
            </a:r>
            <a:r>
              <a:rPr lang="en-GB" dirty="0"/>
              <a:t> qui valorise la liberté </a:t>
            </a:r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073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A2D83-C226-6C47-9909-0F231B55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01" y="672473"/>
            <a:ext cx="3109591" cy="10162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41F2-6A4B-0E47-A380-4A62EA81134E}"/>
              </a:ext>
            </a:extLst>
          </p:cNvPr>
          <p:cNvSpPr txBox="1"/>
          <p:nvPr/>
        </p:nvSpPr>
        <p:spPr>
          <a:xfrm>
            <a:off x="4897302" y="4732975"/>
            <a:ext cx="6247722" cy="1934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cap="all" dirty="0" err="1"/>
              <a:t>Sociabilité</a:t>
            </a:r>
            <a:r>
              <a:rPr lang="en-GB" cap="all" dirty="0"/>
              <a:t> 
travail </a:t>
            </a:r>
            <a:r>
              <a:rPr lang="en-GB" cap="all" dirty="0" err="1"/>
              <a:t>d’Équipe</a:t>
            </a:r>
            <a:r>
              <a:rPr lang="en-GB" cap="all" dirty="0"/>
              <a:t>
organisation  </a:t>
            </a:r>
            <a:endParaRPr lang="en-US" cap="all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4223009F-2B58-0744-A970-65A8FE41AFB8}"/>
              </a:ext>
            </a:extLst>
          </p:cNvPr>
          <p:cNvSpPr txBox="1">
            <a:spLocks/>
          </p:cNvSpPr>
          <p:nvPr/>
        </p:nvSpPr>
        <p:spPr>
          <a:xfrm>
            <a:off x="604541" y="4920446"/>
            <a:ext cx="3109591" cy="118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dirty="0">
                <a:solidFill>
                  <a:schemeClr val="bg1"/>
                </a:solidFill>
              </a:rPr>
              <a:t>Soft-skills 
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9EA51-DB00-CD4C-B63E-FD46A1EF6EF1}"/>
              </a:ext>
            </a:extLst>
          </p:cNvPr>
          <p:cNvSpPr txBox="1"/>
          <p:nvPr/>
        </p:nvSpPr>
        <p:spPr>
          <a:xfrm>
            <a:off x="4897302" y="336583"/>
            <a:ext cx="6247722" cy="1934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cap="all" dirty="0"/>
              <a:t>Gestion des organisations 
Gestion de </a:t>
            </a:r>
            <a:r>
              <a:rPr lang="en-GB" cap="all" dirty="0" err="1"/>
              <a:t>projet</a:t>
            </a:r>
            <a:r>
              <a:rPr lang="en-GB" cap="all" dirty="0"/>
              <a:t>
Marketing Digital</a:t>
            </a:r>
            <a:endParaRPr lang="en-US" cap="all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0B71945-BA72-E57F-EF3E-544683F502D0}"/>
              </a:ext>
            </a:extLst>
          </p:cNvPr>
          <p:cNvSpPr txBox="1">
            <a:spLocks/>
          </p:cNvSpPr>
          <p:nvPr/>
        </p:nvSpPr>
        <p:spPr>
          <a:xfrm>
            <a:off x="604542" y="2982892"/>
            <a:ext cx="3109591" cy="118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dirty="0" err="1">
                <a:solidFill>
                  <a:schemeClr val="bg1"/>
                </a:solidFill>
              </a:rPr>
              <a:t>Expérience</a:t>
            </a:r>
            <a:r>
              <a:rPr lang="en-GB" sz="4000" dirty="0">
                <a:solidFill>
                  <a:schemeClr val="bg1"/>
                </a:solidFill>
              </a:rPr>
              <a:t>
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845F5-7D38-810F-2799-0B27217F733A}"/>
              </a:ext>
            </a:extLst>
          </p:cNvPr>
          <p:cNvSpPr txBox="1"/>
          <p:nvPr/>
        </p:nvSpPr>
        <p:spPr>
          <a:xfrm>
            <a:off x="4897302" y="2607950"/>
            <a:ext cx="6247722" cy="1934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cap="all" dirty="0" err="1"/>
              <a:t>Professore</a:t>
            </a:r>
            <a:r>
              <a:rPr lang="en-GB" cap="all" dirty="0"/>
              <a:t> de gestion 
Gestion de la marque
Coaching </a:t>
            </a:r>
            <a:endParaRPr lang="en-US" cap="all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9700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A4819-74CE-9841-8E96-441BC04B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66122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Mes</a:t>
            </a:r>
            <a:r>
              <a:rPr lang="en-GB" dirty="0"/>
              <a:t> </a:t>
            </a:r>
            <a:r>
              <a:rPr lang="en-GB" dirty="0" err="1"/>
              <a:t>valeurs</a:t>
            </a:r>
            <a:r>
              <a:rPr lang="en-GB" dirty="0"/>
              <a:t>
</a:t>
            </a:r>
            <a:endParaRPr lang="ru-UA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C443A08-40D1-D247-974C-D1F2761C225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9959539"/>
              </p:ext>
            </p:extLst>
          </p:nvPr>
        </p:nvGraphicFramePr>
        <p:xfrm>
          <a:off x="913775" y="1328706"/>
          <a:ext cx="10725453" cy="4188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4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C5B9F-5B63-1947-BC17-B39937D4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582750"/>
            <a:ext cx="8689976" cy="1345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/>
              <a:t>Merci de </a:t>
            </a:r>
            <a:r>
              <a:rPr lang="en-GB" sz="4800" dirty="0" err="1"/>
              <a:t>votre</a:t>
            </a:r>
            <a:r>
              <a:rPr lang="en-GB" sz="4800" dirty="0"/>
              <a:t> attention !!!</a:t>
            </a:r>
            <a:endParaRPr lang="en-US" sz="4800" dirty="0"/>
          </a:p>
        </p:txBody>
      </p:sp>
      <p:pic>
        <p:nvPicPr>
          <p:cNvPr id="5124" name="Picture 4" descr="Создайте личный бренд. Как находить возможности, развиваться и выделяться (922296) - изображение 1">
            <a:extLst>
              <a:ext uri="{FF2B5EF4-FFF2-40B4-BE49-F238E27FC236}">
                <a16:creationId xmlns:a16="http://schemas.microsoft.com/office/drawing/2014/main" id="{9D9C2F46-82EA-444A-B116-BC8053CC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48" y="46967"/>
            <a:ext cx="3323662" cy="48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орпоративная библиотека в офисе Google | Laba (Лаба)">
            <a:extLst>
              <a:ext uri="{FF2B5EF4-FFF2-40B4-BE49-F238E27FC236}">
                <a16:creationId xmlns:a16="http://schemas.microsoft.com/office/drawing/2014/main" id="{32A24428-0727-1BED-9AF2-110D7FDA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78" y="1168429"/>
            <a:ext cx="2840482" cy="38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ток: Психология оптимального переживания — Михай Чиксентмихайи">
            <a:extLst>
              <a:ext uri="{FF2B5EF4-FFF2-40B4-BE49-F238E27FC236}">
                <a16:creationId xmlns:a16="http://schemas.microsoft.com/office/drawing/2014/main" id="{78FC7EC8-1F70-D0A5-6DA9-89CA19C4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" y="664308"/>
            <a:ext cx="2840040" cy="433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844</TotalTime>
  <Words>69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Капля</vt:lpstr>
      <vt:lpstr>Avierina OLGA</vt:lpstr>
      <vt:lpstr>PowerPoint Presentation</vt:lpstr>
      <vt:lpstr>Formation</vt:lpstr>
      <vt:lpstr>Mes valeurs
</vt:lpstr>
      <vt:lpstr>Merci de votre attention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Товарні матриці</dc:title>
  <dc:creator>365 Pro Plus</dc:creator>
  <cp:lastModifiedBy>Microsoft Office User</cp:lastModifiedBy>
  <cp:revision>33</cp:revision>
  <dcterms:created xsi:type="dcterms:W3CDTF">2021-03-26T13:36:18Z</dcterms:created>
  <dcterms:modified xsi:type="dcterms:W3CDTF">2023-04-12T09:24:06Z</dcterms:modified>
</cp:coreProperties>
</file>