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E4396-0A4A-BA4A-A619-378616E67064}" type="datetimeFigureOut">
              <a:rPr lang="en-US" smtClean="0"/>
              <a:t>29/09/15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C9DE0-509A-5547-91B5-5B4B9758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18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C3BFB-B4F3-CF44-86EA-115354EDAE96}" type="datetimeFigureOut">
              <a:rPr lang="en-US" smtClean="0"/>
              <a:t>29/09/15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97B2D-62D2-0A42-8996-9D4E259E1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3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4276"/>
            <a:ext cx="7772400" cy="5552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None/>
            </a:pPr>
            <a:r>
              <a:rPr lang="en-GB" sz="1800" b="0" dirty="0" smtClean="0">
                <a:solidFill>
                  <a:schemeClr val="tx2">
                    <a:lumMod val="95000"/>
                  </a:schemeClr>
                </a:solidFill>
                <a:latin typeface="+mn-lt"/>
                <a:cs typeface="Times New Roman" pitchFamily="18" charset="0"/>
              </a:rPr>
              <a:t>Dr. Jonathan C. Roberts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tx2">
                    <a:lumMod val="95000"/>
                  </a:schemeClr>
                </a:solidFill>
                <a:latin typeface="+mn-lt"/>
                <a:cs typeface="Times New Roman" pitchFamily="18" charset="0"/>
              </a:rPr>
              <a:t>DIRECTOR OF TEACHING FOR SCHOOL COMPUTER SCIENCE</a:t>
            </a:r>
            <a:endParaRPr lang="en-GB" sz="1800" b="0" dirty="0" smtClean="0">
              <a:solidFill>
                <a:schemeClr val="tx2">
                  <a:lumMod val="95000"/>
                </a:schemeClr>
              </a:solidFill>
              <a:latin typeface="+mn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1800" dirty="0" err="1" smtClean="0">
                <a:solidFill>
                  <a:schemeClr val="tx2">
                    <a:lumMod val="95000"/>
                  </a:schemeClr>
                </a:solidFill>
                <a:latin typeface="+mn-lt"/>
                <a:cs typeface="Times New Roman" pitchFamily="18" charset="0"/>
              </a:rPr>
              <a:t>j.c.roberts@bangor.ac.uk</a:t>
            </a:r>
            <a:endParaRPr lang="en-GB" sz="1800" dirty="0" smtClean="0">
              <a:solidFill>
                <a:schemeClr val="tx2">
                  <a:lumMod val="95000"/>
                </a:schemeClr>
              </a:solidFill>
              <a:latin typeface="+mn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tx2">
                    <a:lumMod val="95000"/>
                  </a:schemeClr>
                </a:solidFill>
                <a:latin typeface="+mn-lt"/>
                <a:cs typeface="Times New Roman" pitchFamily="18" charset="0"/>
              </a:rPr>
              <a:t>extension</a:t>
            </a:r>
            <a:r>
              <a:rPr lang="en-GB" sz="1800" b="0" dirty="0" smtClean="0">
                <a:solidFill>
                  <a:schemeClr val="tx2">
                    <a:lumMod val="95000"/>
                  </a:schemeClr>
                </a:solidFill>
                <a:latin typeface="+mn-lt"/>
                <a:cs typeface="Times New Roman" pitchFamily="18" charset="0"/>
              </a:rPr>
              <a:t> 2725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A0ED-984B-F442-A34B-C4A99D2161B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6" descr="BangorLogoRev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576263"/>
            <a:ext cx="1049337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85800" y="2790825"/>
            <a:ext cx="7772400" cy="649288"/>
          </a:xfrm>
        </p:spPr>
        <p:txBody>
          <a:bodyPr/>
          <a:lstStyle>
            <a:lvl1pPr marL="0" indent="0">
              <a:buNone/>
              <a:defRPr>
                <a:solidFill>
                  <a:srgbClr val="FAC090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1622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A0ED-984B-F442-A34B-C4A99D21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6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A0ED-984B-F442-A34B-C4A99D21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4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4000">
                <a:latin typeface="+mn-lt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A0ED-984B-F442-A34B-C4A99D21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3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A0ED-984B-F442-A34B-C4A99D21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7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A0ED-984B-F442-A34B-C4A99D21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6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A0ED-984B-F442-A34B-C4A99D21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3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A0ED-984B-F442-A34B-C4A99D21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A0ED-984B-F442-A34B-C4A99D21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8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A0ED-984B-F442-A34B-C4A99D21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6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A0ED-984B-F442-A34B-C4A99D21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1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94"/>
            <a:ext cx="8229600" cy="4975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Computer Graphics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3A0ED-984B-F442-A34B-C4A99D216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Graphics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dirty="0" smtClean="0">
                <a:solidFill>
                  <a:schemeClr val="tx2">
                    <a:lumMod val="95000"/>
                  </a:schemeClr>
                </a:solidFill>
                <a:latin typeface="+mn-lt"/>
                <a:cs typeface="Times New Roman" pitchFamily="18" charset="0"/>
              </a:rPr>
              <a:t>Dr. Jonathan C. Roberts</a:t>
            </a:r>
          </a:p>
          <a:p>
            <a:r>
              <a:rPr lang="en-GB" dirty="0" smtClean="0">
                <a:solidFill>
                  <a:schemeClr val="tx2">
                    <a:lumMod val="95000"/>
                  </a:schemeClr>
                </a:solidFill>
                <a:latin typeface="+mn-lt"/>
                <a:cs typeface="Times New Roman" pitchFamily="18" charset="0"/>
              </a:rPr>
              <a:t>DIRECTOR OF TEACHING FOR SCHOOL COMPUTER SCIENCE</a:t>
            </a:r>
            <a:endParaRPr lang="en-GB" b="0" dirty="0" smtClean="0">
              <a:solidFill>
                <a:schemeClr val="tx2">
                  <a:lumMod val="95000"/>
                </a:schemeClr>
              </a:solidFill>
              <a:latin typeface="+mn-lt"/>
              <a:cs typeface="Times New Roman" pitchFamily="18" charset="0"/>
            </a:endParaRPr>
          </a:p>
          <a:p>
            <a:r>
              <a:rPr lang="en-GB" dirty="0" err="1" smtClean="0">
                <a:solidFill>
                  <a:schemeClr val="tx2">
                    <a:lumMod val="95000"/>
                  </a:schemeClr>
                </a:solidFill>
                <a:latin typeface="+mn-lt"/>
                <a:cs typeface="Times New Roman" pitchFamily="18" charset="0"/>
              </a:rPr>
              <a:t>j.c.roberts@bangor.ac.uk</a:t>
            </a:r>
            <a:endParaRPr lang="en-GB" dirty="0" smtClean="0">
              <a:solidFill>
                <a:schemeClr val="tx2">
                  <a:lumMod val="95000"/>
                </a:schemeClr>
              </a:solidFill>
              <a:latin typeface="+mn-lt"/>
              <a:cs typeface="Times New Roman" pitchFamily="18" charset="0"/>
            </a:endParaRPr>
          </a:p>
          <a:p>
            <a:r>
              <a:rPr lang="en-GB" dirty="0" smtClean="0">
                <a:solidFill>
                  <a:schemeClr val="tx2">
                    <a:lumMod val="95000"/>
                  </a:schemeClr>
                </a:solidFill>
                <a:latin typeface="+mn-lt"/>
                <a:cs typeface="Times New Roman" pitchFamily="18" charset="0"/>
              </a:rPr>
              <a:t>extension</a:t>
            </a:r>
            <a:r>
              <a:rPr lang="en-GB" b="0" dirty="0" smtClean="0">
                <a:solidFill>
                  <a:schemeClr val="tx2">
                    <a:lumMod val="95000"/>
                  </a:schemeClr>
                </a:solidFill>
                <a:latin typeface="+mn-lt"/>
                <a:cs typeface="Times New Roman" pitchFamily="18" charset="0"/>
              </a:rPr>
              <a:t> 2725</a:t>
            </a:r>
            <a:endParaRPr lang="en-GB" sz="1600" b="0" dirty="0" smtClean="0">
              <a:solidFill>
                <a:schemeClr val="tx2">
                  <a:lumMod val="95000"/>
                </a:schemeClr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A0ED-984B-F442-A34B-C4A99D2161BC}" type="slidenum">
              <a:rPr lang="en-US" smtClean="0"/>
              <a:t>1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Plan and prepare. </a:t>
            </a:r>
            <a:r>
              <a:rPr lang="en-US" dirty="0" smtClean="0"/>
              <a:t>Some thoughts on summarizing…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7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Computer graphics is more than just algorithms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what you are going to do,</a:t>
            </a:r>
          </a:p>
          <a:p>
            <a:pPr lvl="1"/>
            <a:r>
              <a:rPr lang="en-US" dirty="0" smtClean="0"/>
              <a:t>How are you going to do it?</a:t>
            </a:r>
          </a:p>
          <a:p>
            <a:r>
              <a:rPr lang="en-US" dirty="0" smtClean="0"/>
              <a:t>Prepare</a:t>
            </a:r>
          </a:p>
          <a:p>
            <a:pPr lvl="1"/>
            <a:r>
              <a:rPr lang="en-US" dirty="0" smtClean="0"/>
              <a:t>get all the parts together</a:t>
            </a:r>
          </a:p>
          <a:p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Execute the parts – render,</a:t>
            </a:r>
          </a:p>
          <a:p>
            <a:pPr lvl="1"/>
            <a:r>
              <a:rPr lang="en-US" dirty="0" smtClean="0"/>
              <a:t>Rendering takes time. It may take 1 hour per frame. </a:t>
            </a:r>
            <a:endParaRPr lang="en-US" dirty="0"/>
          </a:p>
          <a:p>
            <a:pPr lvl="1"/>
            <a:r>
              <a:rPr lang="en-US" dirty="0" smtClean="0"/>
              <a:t>So you need to get the </a:t>
            </a:r>
          </a:p>
          <a:p>
            <a:r>
              <a:rPr lang="en-US" dirty="0" smtClean="0"/>
              <a:t>Need to composite. </a:t>
            </a:r>
          </a:p>
          <a:p>
            <a:pPr lvl="1"/>
            <a:r>
              <a:rPr lang="en-US" dirty="0" smtClean="0"/>
              <a:t>May need to put everything together</a:t>
            </a:r>
          </a:p>
          <a:p>
            <a:r>
              <a:rPr lang="en-US" dirty="0" smtClean="0"/>
              <a:t>Need to evaluate and refine your ideas.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A0ED-984B-F442-A34B-C4A99D2161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6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from yesterday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the big picture</a:t>
            </a:r>
          </a:p>
          <a:p>
            <a:pPr lvl="1"/>
            <a:r>
              <a:rPr lang="en-US" dirty="0" smtClean="0"/>
              <a:t>Where does it fit in with the world</a:t>
            </a:r>
          </a:p>
          <a:p>
            <a:pPr lvl="1"/>
            <a:r>
              <a:rPr lang="en-US" dirty="0" smtClean="0"/>
              <a:t>What other </a:t>
            </a:r>
            <a:r>
              <a:rPr lang="en-US" dirty="0" err="1" smtClean="0"/>
              <a:t>algs</a:t>
            </a:r>
            <a:r>
              <a:rPr lang="en-US" dirty="0" smtClean="0"/>
              <a:t> are similar</a:t>
            </a:r>
          </a:p>
          <a:p>
            <a:pPr lvl="1"/>
            <a:r>
              <a:rPr lang="en-US" dirty="0" smtClean="0"/>
              <a:t>How can it be applied</a:t>
            </a:r>
          </a:p>
          <a:p>
            <a:pPr lvl="1"/>
            <a:r>
              <a:rPr lang="en-US" dirty="0" smtClean="0"/>
              <a:t>Where can it be applied</a:t>
            </a:r>
          </a:p>
          <a:p>
            <a:pPr lvl="1"/>
            <a:r>
              <a:rPr lang="en-US" dirty="0" smtClean="0"/>
              <a:t>Who can use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A0ED-984B-F442-A34B-C4A99D2161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53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sure you understand your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around the topic</a:t>
            </a:r>
          </a:p>
          <a:p>
            <a:r>
              <a:rPr lang="en-US" dirty="0" smtClean="0"/>
              <a:t>Find out about concepts that you don’t understand</a:t>
            </a:r>
          </a:p>
          <a:p>
            <a:r>
              <a:rPr lang="en-US" dirty="0" smtClean="0"/>
              <a:t>Learn</a:t>
            </a:r>
          </a:p>
          <a:p>
            <a:r>
              <a:rPr lang="en-US" dirty="0" smtClean="0"/>
              <a:t>Ask others</a:t>
            </a:r>
          </a:p>
          <a:p>
            <a:r>
              <a:rPr lang="en-US" dirty="0" smtClean="0"/>
              <a:t>Ask someone who knows more</a:t>
            </a:r>
          </a:p>
          <a:p>
            <a:r>
              <a:rPr lang="en-US" dirty="0" smtClean="0"/>
              <a:t>Get a book from the library</a:t>
            </a:r>
          </a:p>
          <a:p>
            <a:r>
              <a:rPr lang="en-US" dirty="0" smtClean="0"/>
              <a:t>Try out, on W3Schools (use online resources)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A0ED-984B-F442-A34B-C4A99D2161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5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other models, make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SWOT</a:t>
            </a:r>
          </a:p>
          <a:p>
            <a:pPr lvl="1"/>
            <a:r>
              <a:rPr lang="en-US" dirty="0" smtClean="0"/>
              <a:t>Strengths Weaknesses Opportunities Threats</a:t>
            </a:r>
          </a:p>
          <a:p>
            <a:r>
              <a:rPr lang="en-US" dirty="0" smtClean="0"/>
              <a:t>How, Where, When, Who, What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your own model, schematic</a:t>
            </a:r>
          </a:p>
          <a:p>
            <a:r>
              <a:rPr lang="en-US" dirty="0" smtClean="0"/>
              <a:t>Through the act of making a schematic model you will clarify in your mind the main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A0ED-984B-F442-A34B-C4A99D2161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6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to other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and find out what other people are saying about this thing</a:t>
            </a:r>
          </a:p>
          <a:p>
            <a:r>
              <a:rPr lang="en-US" dirty="0" smtClean="0"/>
              <a:t>Find other reviews</a:t>
            </a:r>
          </a:p>
          <a:p>
            <a:r>
              <a:rPr lang="en-US" dirty="0" smtClean="0"/>
              <a:t>Find other summaries, and look for frequencies – common words</a:t>
            </a:r>
          </a:p>
          <a:p>
            <a:pPr lvl="1"/>
            <a:r>
              <a:rPr lang="en-US" dirty="0" smtClean="0"/>
              <a:t>Sometimes frequencies can be misleading though (so beware)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A0ED-984B-F442-A34B-C4A99D2161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5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others and revise, self critique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one, and do it again</a:t>
            </a:r>
          </a:p>
          <a:p>
            <a:r>
              <a:rPr lang="en-US" dirty="0" smtClean="0"/>
              <a:t>Ask someone else what they think, and whether it is a suitable  </a:t>
            </a:r>
          </a:p>
          <a:p>
            <a:r>
              <a:rPr lang="en-US" dirty="0" smtClean="0"/>
              <a:t>Be self critical on what you are doing, </a:t>
            </a:r>
          </a:p>
          <a:p>
            <a:pPr lvl="1"/>
            <a:r>
              <a:rPr lang="en-US" dirty="0" smtClean="0"/>
              <a:t>Evaluate every step</a:t>
            </a:r>
          </a:p>
          <a:p>
            <a:r>
              <a:rPr lang="en-US" dirty="0" smtClean="0"/>
              <a:t>Sleep on it</a:t>
            </a:r>
          </a:p>
          <a:p>
            <a:pPr lvl="1"/>
            <a:r>
              <a:rPr lang="en-US" dirty="0"/>
              <a:t>Do it once, and then sleep on it</a:t>
            </a:r>
          </a:p>
          <a:p>
            <a:pPr lvl="1"/>
            <a:r>
              <a:rPr lang="en-US" dirty="0"/>
              <a:t>Now go back to it and see whether it was any good.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A0ED-984B-F442-A34B-C4A99D2161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7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words carefully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what you are saying</a:t>
            </a:r>
          </a:p>
          <a:p>
            <a:r>
              <a:rPr lang="en-US" dirty="0" smtClean="0"/>
              <a:t>Be professional</a:t>
            </a:r>
          </a:p>
          <a:p>
            <a:r>
              <a:rPr lang="en-US" dirty="0" smtClean="0"/>
              <a:t>Cite appropriately</a:t>
            </a:r>
          </a:p>
          <a:p>
            <a:r>
              <a:rPr lang="en-US" dirty="0" smtClean="0"/>
              <a:t>Don’t plagiarize  - the summary is your own work!</a:t>
            </a:r>
          </a:p>
          <a:p>
            <a:r>
              <a:rPr lang="en-US" dirty="0" smtClean="0"/>
              <a:t>Do include quotes – but make sure they are clearly noted as ‘quotes’.</a:t>
            </a:r>
          </a:p>
          <a:p>
            <a:r>
              <a:rPr lang="en-US" dirty="0" smtClean="0"/>
              <a:t>Don’t put your own opinions – but use facts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A0ED-984B-F442-A34B-C4A99D2161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9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raphics3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Graphics3-Template.potx</Template>
  <TotalTime>3204</TotalTime>
  <Words>383</Words>
  <Application>Microsoft Macintosh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Graphics3-Template</vt:lpstr>
      <vt:lpstr>Computer Graphics 3</vt:lpstr>
      <vt:lpstr>Computer graphics is more than just algorithms</vt:lpstr>
      <vt:lpstr>Summarization from yesterday</vt:lpstr>
      <vt:lpstr>Make sure you understand your topic</vt:lpstr>
      <vt:lpstr>Use other models, make a model</vt:lpstr>
      <vt:lpstr>Look to other summaries</vt:lpstr>
      <vt:lpstr>Ask others and revise, self critique</vt:lpstr>
      <vt:lpstr>Choose your words carefully</vt:lpstr>
    </vt:vector>
  </TitlesOfParts>
  <Company>Bangor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3</dc:title>
  <dc:creator>Jonathan Roberts</dc:creator>
  <cp:lastModifiedBy>Jonathan Roberts</cp:lastModifiedBy>
  <cp:revision>10</cp:revision>
  <dcterms:created xsi:type="dcterms:W3CDTF">2015-09-25T15:53:21Z</dcterms:created>
  <dcterms:modified xsi:type="dcterms:W3CDTF">2015-09-29T09:44:22Z</dcterms:modified>
</cp:coreProperties>
</file>