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4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2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8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3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1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6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3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3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3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January 31,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8781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6" r:id="rId6"/>
    <p:sldLayoutId id="2147483731" r:id="rId7"/>
    <p:sldLayoutId id="2147483732" r:id="rId8"/>
    <p:sldLayoutId id="2147483733" r:id="rId9"/>
    <p:sldLayoutId id="2147483735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42913-C297-2A72-3009-0B85889FD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35" y="681317"/>
            <a:ext cx="3463721" cy="3406187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Driver Safety in Formula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D7215-CB89-CF7F-C86C-E5FD76E6C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243" y="4800600"/>
            <a:ext cx="3230603" cy="1538784"/>
          </a:xfrm>
        </p:spPr>
        <p:txBody>
          <a:bodyPr>
            <a:normAutofit/>
          </a:bodyPr>
          <a:lstStyle/>
          <a:p>
            <a:pPr algn="r"/>
            <a:r>
              <a:rPr lang="en-AU" sz="14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Analysing the changes in driver safety in Formula 1 over time</a:t>
            </a:r>
          </a:p>
          <a:p>
            <a:pPr algn="r"/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OT] Spectacular Formula 1 crash during the Historic Grand Prix at the  Laguna Seca Corkscrew : r/formula1">
            <a:extLst>
              <a:ext uri="{FF2B5EF4-FFF2-40B4-BE49-F238E27FC236}">
                <a16:creationId xmlns:a16="http://schemas.microsoft.com/office/drawing/2014/main" id="{873E5665-36B1-E62C-B570-D3AD74A25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5642" y="708992"/>
            <a:ext cx="8135593" cy="543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29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C426C-E212-EA45-8C98-9E4D710A5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8" y="468815"/>
            <a:ext cx="3274541" cy="5425358"/>
          </a:xfrm>
        </p:spPr>
        <p:txBody>
          <a:bodyPr>
            <a:normAutofit/>
          </a:bodyPr>
          <a:lstStyle/>
          <a:p>
            <a:r>
              <a:rPr lang="en-AU" sz="32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recent decades, the sport of Formula 1 has prided itself on driver safety. 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Ferrari fans boo as Max Verstappen wins from Charles Leclerc after race ends behind safety car">
            <a:extLst>
              <a:ext uri="{FF2B5EF4-FFF2-40B4-BE49-F238E27FC236}">
                <a16:creationId xmlns:a16="http://schemas.microsoft.com/office/drawing/2014/main" id="{16B06B14-D042-5E95-CDEA-B4801B115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302" y="1796364"/>
            <a:ext cx="8163697" cy="459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76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4C47B-AC1E-82E4-5D2F-E410055CD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718" y="2272902"/>
            <a:ext cx="5482281" cy="3959352"/>
          </a:xfrm>
        </p:spPr>
        <p:txBody>
          <a:bodyPr>
            <a:normAutofit/>
          </a:bodyPr>
          <a:lstStyle/>
          <a:p>
            <a:r>
              <a:rPr lang="en-AU" sz="32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early decades of the sport (1950-1990) Formula One was extremely high risk for drivers. 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Tom Harrison (bad_ger09) - Profile | Pinterest">
            <a:extLst>
              <a:ext uri="{FF2B5EF4-FFF2-40B4-BE49-F238E27FC236}">
                <a16:creationId xmlns:a16="http://schemas.microsoft.com/office/drawing/2014/main" id="{CB7BED23-3F29-F174-49F9-2AB921190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49790" cy="638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63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FF5B2-30B8-CE50-6BE4-1DE740EB6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530" y="184610"/>
            <a:ext cx="9882110" cy="1347628"/>
          </a:xfrm>
        </p:spPr>
        <p:txBody>
          <a:bodyPr>
            <a:normAutofit/>
          </a:bodyPr>
          <a:lstStyle/>
          <a:p>
            <a:r>
              <a:rPr lang="en-AU" sz="32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decided to look at driver safety over the years by analysing driver fatalities and injuries.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Sainz struggling with Ferrari pressure - Speedcafe">
            <a:extLst>
              <a:ext uri="{FF2B5EF4-FFF2-40B4-BE49-F238E27FC236}">
                <a16:creationId xmlns:a16="http://schemas.microsoft.com/office/drawing/2014/main" id="{0C11713D-0F8E-48A8-6887-5D01C01C8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032" y="2165177"/>
            <a:ext cx="6371968" cy="424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516EF3E4-C397-20E7-8893-B79DE73E2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91" y="2167137"/>
            <a:ext cx="3749811" cy="4199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87E392-07C8-272B-43E9-B2B956E648DB}"/>
              </a:ext>
            </a:extLst>
          </p:cNvPr>
          <p:cNvSpPr txBox="1"/>
          <p:nvPr/>
        </p:nvSpPr>
        <p:spPr>
          <a:xfrm>
            <a:off x="4219832" y="2820085"/>
            <a:ext cx="14086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1950’s</a:t>
            </a:r>
          </a:p>
          <a:p>
            <a:pPr algn="ctr"/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vs.</a:t>
            </a:r>
          </a:p>
          <a:p>
            <a:pPr algn="ctr"/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2020’s</a:t>
            </a:r>
          </a:p>
        </p:txBody>
      </p:sp>
    </p:spTree>
    <p:extLst>
      <p:ext uri="{BB962C8B-B14F-4D97-AF65-F5344CB8AC3E}">
        <p14:creationId xmlns:p14="http://schemas.microsoft.com/office/powerpoint/2010/main" val="421091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D96B-585B-3AAC-FC5B-3C14E523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FDB9-8AA0-DE02-F8AB-518B057A0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5449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</TotalTime>
  <Words>72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Menlo</vt:lpstr>
      <vt:lpstr>GradientRiseVTI</vt:lpstr>
      <vt:lpstr>Driver Safety in Formula 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Safety in Formula 1</dc:title>
  <dc:creator>Oliver King</dc:creator>
  <cp:lastModifiedBy>Oliver King</cp:lastModifiedBy>
  <cp:revision>2</cp:revision>
  <dcterms:created xsi:type="dcterms:W3CDTF">2023-01-31T11:29:50Z</dcterms:created>
  <dcterms:modified xsi:type="dcterms:W3CDTF">2023-01-31T12:13:03Z</dcterms:modified>
</cp:coreProperties>
</file>