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BB4E7-60C0-074D-BC8E-B600CD83B3A1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A3933-9FB3-9840-9ACC-89AE4FC1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13F5-6BD8-1743-9F15-43C706C4C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A3933-9FB3-9840-9ACC-89AE4FC142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2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6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31,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78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6" r:id="rId6"/>
    <p:sldLayoutId id="2147483731" r:id="rId7"/>
    <p:sldLayoutId id="2147483732" r:id="rId8"/>
    <p:sldLayoutId id="2147483733" r:id="rId9"/>
    <p:sldLayoutId id="2147483735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42913-C297-2A72-3009-0B85889FD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35" y="681317"/>
            <a:ext cx="3463721" cy="340618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Driver Safety in Formula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D7215-CB89-CF7F-C86C-E5FD76E6C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43" y="4800600"/>
            <a:ext cx="3230603" cy="1538784"/>
          </a:xfrm>
        </p:spPr>
        <p:txBody>
          <a:bodyPr>
            <a:normAutofit/>
          </a:bodyPr>
          <a:lstStyle/>
          <a:p>
            <a:pPr algn="r"/>
            <a:r>
              <a:rPr lang="en-AU" sz="1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Analysing the changes in driver safety in Formula 1 over time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OT] Spectacular Formula 1 crash during the Historic Grand Prix at the  Laguna Seca Corkscrew : r/formula1">
            <a:extLst>
              <a:ext uri="{FF2B5EF4-FFF2-40B4-BE49-F238E27FC236}">
                <a16:creationId xmlns:a16="http://schemas.microsoft.com/office/drawing/2014/main" id="{873E5665-36B1-E62C-B570-D3AD74A2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5642" y="708992"/>
            <a:ext cx="8135593" cy="54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9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426C-E212-EA45-8C98-9E4D710A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468815"/>
            <a:ext cx="3274541" cy="5425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0" i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recent decades, the sport of Formula 1 has prided itself on driver safety. </a:t>
            </a:r>
            <a:endParaRPr lang="en-US" sz="3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050" name="Picture 2" descr="Ferrari fans boo as Max Verstappen wins from Charles Leclerc after race ends behind safety car">
            <a:extLst>
              <a:ext uri="{FF2B5EF4-FFF2-40B4-BE49-F238E27FC236}">
                <a16:creationId xmlns:a16="http://schemas.microsoft.com/office/drawing/2014/main" id="{16B06B14-D042-5E95-CDEA-B4801B115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302" y="1796364"/>
            <a:ext cx="8163697" cy="45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6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C47B-AC1E-82E4-5D2F-E410055C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778" y="1234935"/>
            <a:ext cx="4827372" cy="3959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0" i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the early decades of the sport (1950-1990) Formula 1 was extremely high risk for drivers. 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074" name="Picture 2" descr="Tom Harrison (bad_ger09) - Profile | Pinterest">
            <a:extLst>
              <a:ext uri="{FF2B5EF4-FFF2-40B4-BE49-F238E27FC236}">
                <a16:creationId xmlns:a16="http://schemas.microsoft.com/office/drawing/2014/main" id="{CB7BED23-3F29-F174-49F9-2AB92119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49790" cy="63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6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A264-F78B-A2C3-CB0D-07616E7B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3070"/>
            <a:ext cx="9601200" cy="3748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 the sport of Formula 1 become safer for competing drivers?</a:t>
            </a:r>
          </a:p>
        </p:txBody>
      </p:sp>
    </p:spTree>
    <p:extLst>
      <p:ext uri="{BB962C8B-B14F-4D97-AF65-F5344CB8AC3E}">
        <p14:creationId xmlns:p14="http://schemas.microsoft.com/office/powerpoint/2010/main" val="333657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F5B2-30B8-CE50-6BE4-1DE740EB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460" y="444844"/>
            <a:ext cx="9882110" cy="1347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0" i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 analysing driver fatality and injury data, we seek to answer this question.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098" name="Picture 2" descr="Sainz struggling with Ferrari pressure - Speedcafe">
            <a:extLst>
              <a:ext uri="{FF2B5EF4-FFF2-40B4-BE49-F238E27FC236}">
                <a16:creationId xmlns:a16="http://schemas.microsoft.com/office/drawing/2014/main" id="{0C11713D-0F8E-48A8-6887-5D01C01C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32" y="2165177"/>
            <a:ext cx="6371968" cy="424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516EF3E4-C397-20E7-8893-B79DE73E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91" y="2167137"/>
            <a:ext cx="3749811" cy="41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9184"/>
            <a:ext cx="10241280" cy="10300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Injuries per Year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19BC591-1EA9-D4E9-ACC1-8EBAD7F95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" y="1712211"/>
            <a:ext cx="5647862" cy="40934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28F70D-A376-33C3-0778-F6A8107C4909}"/>
              </a:ext>
            </a:extLst>
          </p:cNvPr>
          <p:cNvSpPr txBox="1"/>
          <p:nvPr/>
        </p:nvSpPr>
        <p:spPr>
          <a:xfrm>
            <a:off x="6096000" y="2020823"/>
            <a:ext cx="588264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21 recorded injuries to drivers.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aximum number of injuries in one season was 3 in 1994. There were two large periods of time where no injuries were recorded, 1950 - 1965 and 2012 to 2022.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would show that Formula One has had a relatively safe record across the 73 seasons of competition.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data does not include qualifying or practice sessions nor any test events.</a:t>
            </a:r>
          </a:p>
        </p:txBody>
      </p:sp>
    </p:spTree>
    <p:extLst>
      <p:ext uri="{BB962C8B-B14F-4D97-AF65-F5344CB8AC3E}">
        <p14:creationId xmlns:p14="http://schemas.microsoft.com/office/powerpoint/2010/main" val="231068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81B5-81C5-46A6-390C-187BBE23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9768"/>
            <a:ext cx="10241280" cy="12344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Driver injuries v participants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BE54C85-EB31-0123-42F8-CDAABA385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4" y="2088292"/>
            <a:ext cx="5487650" cy="37440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E3301-DF3E-18C7-4FD1-5246555EE63F}"/>
              </a:ext>
            </a:extLst>
          </p:cNvPr>
          <p:cNvSpPr txBox="1"/>
          <p:nvPr/>
        </p:nvSpPr>
        <p:spPr>
          <a:xfrm>
            <a:off x="5807676" y="2238725"/>
            <a:ext cx="62075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total there have been 25,840 entrants (total drivers) across 1,079 races and only 21 recorded injuries across the 73 seasons of Formula One.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Drivers entered into races varied from 13 -14 to a high of 55. 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number of drivers entered in races bares no correlation to the number of injuries to drivers over the 73 seasons of Formula One.</a:t>
            </a:r>
          </a:p>
          <a:p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This data does not include qualifying or practice sessions nor any test events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2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F6F3-D0B6-D1B2-0C8C-78A302F1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38" y="560750"/>
            <a:ext cx="10241280" cy="12344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Driver accidents vs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driver injuries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DA9F61B-F850-835E-44B2-1CE014701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38" y="2263359"/>
            <a:ext cx="5487650" cy="36584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F22FFD-EA10-77D8-4044-EEF915778DEE}"/>
              </a:ext>
            </a:extLst>
          </p:cNvPr>
          <p:cNvSpPr txBox="1"/>
          <p:nvPr/>
        </p:nvSpPr>
        <p:spPr>
          <a:xfrm>
            <a:off x="6096000" y="2263359"/>
            <a:ext cx="55168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ccidents took a sharp up turn through the 1970s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 injuries have been recorded across the years of 1950 - 1965 and 2012 to 2022</a:t>
            </a:r>
          </a:p>
          <a:p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latter part of 2000's showed accidents in the mid to high 30's per year compared to low to mid 20's per year in the last 10 years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This data does not include qualifying or practice sessions nor any test events</a:t>
            </a:r>
          </a:p>
          <a:p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4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FDB9-8AA0-DE02-F8AB-518B057A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44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112</TotalTime>
  <Words>317</Words>
  <Application>Microsoft Macintosh PowerPoint</Application>
  <PresentationFormat>Widescreen</PresentationFormat>
  <Paragraphs>28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Consolas</vt:lpstr>
      <vt:lpstr>Menlo</vt:lpstr>
      <vt:lpstr>GradientRiseVTI</vt:lpstr>
      <vt:lpstr>Driver Safety in Formula 1</vt:lpstr>
      <vt:lpstr>PowerPoint Presentation</vt:lpstr>
      <vt:lpstr>PowerPoint Presentation</vt:lpstr>
      <vt:lpstr>PowerPoint Presentation</vt:lpstr>
      <vt:lpstr>PowerPoint Presentation</vt:lpstr>
      <vt:lpstr>Injuries per Year</vt:lpstr>
      <vt:lpstr>Driver injuries v participants</vt:lpstr>
      <vt:lpstr>Driver accidents vs driver injuries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Safety in Formula 1</dc:title>
  <dc:creator>Oliver King</dc:creator>
  <cp:lastModifiedBy>Oliver King</cp:lastModifiedBy>
  <cp:revision>4</cp:revision>
  <dcterms:created xsi:type="dcterms:W3CDTF">2023-01-31T11:29:50Z</dcterms:created>
  <dcterms:modified xsi:type="dcterms:W3CDTF">2023-01-31T13:21:59Z</dcterms:modified>
</cp:coreProperties>
</file>