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6" r:id="rId6"/>
    <p:sldId id="287" r:id="rId7"/>
    <p:sldId id="284" r:id="rId8"/>
    <p:sldId id="288" r:id="rId9"/>
    <p:sldId id="289" r:id="rId10"/>
    <p:sldId id="294" r:id="rId11"/>
    <p:sldId id="290" r:id="rId12"/>
    <p:sldId id="283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7AD88-0B70-4CAF-81A3-442FE8C71F20}" v="113" dt="2023-04-11T04:48:03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29"/>
  </p:normalViewPr>
  <p:slideViewPr>
    <p:cSldViewPr>
      <p:cViewPr varScale="1">
        <p:scale>
          <a:sx n="100" d="100"/>
          <a:sy n="100" d="100"/>
        </p:scale>
        <p:origin x="990" y="96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43D2D-5320-4B7D-B7CA-3F43E90899F4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7AA1EE-744F-45A8-9075-44843B654221}">
      <dgm:prSet/>
      <dgm:spPr/>
      <dgm:t>
        <a:bodyPr/>
        <a:lstStyle/>
        <a:p>
          <a:r>
            <a:rPr lang="en-CA" dirty="0"/>
            <a:t>Project objectives</a:t>
          </a:r>
          <a:endParaRPr lang="en-US" dirty="0"/>
        </a:p>
      </dgm:t>
    </dgm:pt>
    <dgm:pt modelId="{26825478-4AD6-48F7-AB37-950FB4292924}" type="parTrans" cxnId="{739F2C0F-236F-4BF6-B5C0-850BDEBE75DF}">
      <dgm:prSet/>
      <dgm:spPr/>
      <dgm:t>
        <a:bodyPr/>
        <a:lstStyle/>
        <a:p>
          <a:endParaRPr lang="en-US"/>
        </a:p>
      </dgm:t>
    </dgm:pt>
    <dgm:pt modelId="{F1A38112-C5E4-4B2F-B03A-38128B98E4A0}" type="sibTrans" cxnId="{739F2C0F-236F-4BF6-B5C0-850BDEBE75DF}">
      <dgm:prSet/>
      <dgm:spPr/>
      <dgm:t>
        <a:bodyPr/>
        <a:lstStyle/>
        <a:p>
          <a:endParaRPr lang="en-US"/>
        </a:p>
      </dgm:t>
    </dgm:pt>
    <dgm:pt modelId="{579CA616-881E-43D5-8B9A-9187DB74A11B}">
      <dgm:prSet/>
      <dgm:spPr/>
      <dgm:t>
        <a:bodyPr/>
        <a:lstStyle/>
        <a:p>
          <a:r>
            <a:rPr lang="en-CA"/>
            <a:t>Database applications</a:t>
          </a:r>
          <a:endParaRPr lang="en-US"/>
        </a:p>
      </dgm:t>
    </dgm:pt>
    <dgm:pt modelId="{6425992A-E855-40B3-9E12-EA15C90DEF48}" type="parTrans" cxnId="{9D462B33-2121-4359-A11D-5126E378922F}">
      <dgm:prSet/>
      <dgm:spPr/>
      <dgm:t>
        <a:bodyPr/>
        <a:lstStyle/>
        <a:p>
          <a:endParaRPr lang="en-US"/>
        </a:p>
      </dgm:t>
    </dgm:pt>
    <dgm:pt modelId="{AD0A0084-E97E-4705-8291-2C63B9F20081}" type="sibTrans" cxnId="{9D462B33-2121-4359-A11D-5126E378922F}">
      <dgm:prSet/>
      <dgm:spPr/>
      <dgm:t>
        <a:bodyPr/>
        <a:lstStyle/>
        <a:p>
          <a:endParaRPr lang="en-US"/>
        </a:p>
      </dgm:t>
    </dgm:pt>
    <dgm:pt modelId="{4398B25D-1C12-4472-83EA-C0C3A80F8063}">
      <dgm:prSet/>
      <dgm:spPr/>
      <dgm:t>
        <a:bodyPr/>
        <a:lstStyle/>
        <a:p>
          <a:r>
            <a:rPr lang="en-CA" dirty="0"/>
            <a:t>dataset used:</a:t>
          </a:r>
          <a:endParaRPr lang="en-US" dirty="0"/>
        </a:p>
      </dgm:t>
    </dgm:pt>
    <dgm:pt modelId="{C006BECE-FFA8-4BED-9D86-71BC3439130B}" type="parTrans" cxnId="{7A8E1A6A-9BF3-4EFD-ADD4-2A975180C600}">
      <dgm:prSet/>
      <dgm:spPr/>
      <dgm:t>
        <a:bodyPr/>
        <a:lstStyle/>
        <a:p>
          <a:endParaRPr lang="en-US"/>
        </a:p>
      </dgm:t>
    </dgm:pt>
    <dgm:pt modelId="{6AE2B271-064C-4A7E-82D6-21D09C49C5F7}" type="sibTrans" cxnId="{7A8E1A6A-9BF3-4EFD-ADD4-2A975180C600}">
      <dgm:prSet/>
      <dgm:spPr/>
      <dgm:t>
        <a:bodyPr/>
        <a:lstStyle/>
        <a:p>
          <a:endParaRPr lang="en-US"/>
        </a:p>
      </dgm:t>
    </dgm:pt>
    <dgm:pt modelId="{97E2F834-291F-4C5C-9045-8D295801748E}">
      <dgm:prSet/>
      <dgm:spPr/>
      <dgm:t>
        <a:bodyPr/>
        <a:lstStyle/>
        <a:p>
          <a:r>
            <a:rPr lang="en-CA" dirty="0"/>
            <a:t>criteria for country’s inclusion</a:t>
          </a:r>
          <a:endParaRPr lang="en-US" dirty="0"/>
        </a:p>
      </dgm:t>
    </dgm:pt>
    <dgm:pt modelId="{EFDF01AA-94E6-450F-B647-4AA60D639EDE}" type="parTrans" cxnId="{104F1B18-A08F-49D4-B6AF-D0A11422C475}">
      <dgm:prSet/>
      <dgm:spPr/>
      <dgm:t>
        <a:bodyPr/>
        <a:lstStyle/>
        <a:p>
          <a:endParaRPr lang="en-US"/>
        </a:p>
      </dgm:t>
    </dgm:pt>
    <dgm:pt modelId="{99203D01-0475-42BE-8BA5-1839CEE65762}" type="sibTrans" cxnId="{104F1B18-A08F-49D4-B6AF-D0A11422C475}">
      <dgm:prSet/>
      <dgm:spPr/>
      <dgm:t>
        <a:bodyPr/>
        <a:lstStyle/>
        <a:p>
          <a:endParaRPr lang="en-US"/>
        </a:p>
      </dgm:t>
    </dgm:pt>
    <dgm:pt modelId="{E3BCF8B7-CEC1-4E23-BD0C-E2EC2DBECB43}">
      <dgm:prSet/>
      <dgm:spPr/>
      <dgm:t>
        <a:bodyPr/>
        <a:lstStyle/>
        <a:p>
          <a:r>
            <a:rPr lang="en-CA"/>
            <a:t>population &gt; 500,000</a:t>
          </a:r>
          <a:endParaRPr lang="en-US"/>
        </a:p>
      </dgm:t>
    </dgm:pt>
    <dgm:pt modelId="{FD569D1E-9D7E-4609-B8D2-80AF84D260F6}" type="parTrans" cxnId="{A41DC2D9-A814-4DE5-BC9D-130E4A717D25}">
      <dgm:prSet/>
      <dgm:spPr/>
      <dgm:t>
        <a:bodyPr/>
        <a:lstStyle/>
        <a:p>
          <a:endParaRPr lang="en-US"/>
        </a:p>
      </dgm:t>
    </dgm:pt>
    <dgm:pt modelId="{9A48CBEB-8175-40F9-8455-C76F9E6C613E}" type="sibTrans" cxnId="{A41DC2D9-A814-4DE5-BC9D-130E4A717D25}">
      <dgm:prSet/>
      <dgm:spPr/>
      <dgm:t>
        <a:bodyPr/>
        <a:lstStyle/>
        <a:p>
          <a:endParaRPr lang="en-US"/>
        </a:p>
      </dgm:t>
    </dgm:pt>
    <dgm:pt modelId="{5EBCBBB5-061D-4165-BBCD-A2D4E1F5C478}">
      <dgm:prSet/>
      <dgm:spPr/>
      <dgm:t>
        <a:bodyPr/>
        <a:lstStyle/>
        <a:p>
          <a:r>
            <a:rPr lang="en-CA" dirty="0"/>
            <a:t>country have 30years (1990-2019) worth of data.</a:t>
          </a:r>
          <a:endParaRPr lang="en-US" dirty="0"/>
        </a:p>
      </dgm:t>
    </dgm:pt>
    <dgm:pt modelId="{08DA3AC4-4BF8-4170-BA39-755691FF9D41}" type="parTrans" cxnId="{8B6C3AE8-5DC2-4CCE-8F38-7A5DCB04D6C5}">
      <dgm:prSet/>
      <dgm:spPr/>
      <dgm:t>
        <a:bodyPr/>
        <a:lstStyle/>
        <a:p>
          <a:endParaRPr lang="en-US"/>
        </a:p>
      </dgm:t>
    </dgm:pt>
    <dgm:pt modelId="{1BD8BEC9-5EB9-4238-B28F-E48C1ECF066A}" type="sibTrans" cxnId="{8B6C3AE8-5DC2-4CCE-8F38-7A5DCB04D6C5}">
      <dgm:prSet/>
      <dgm:spPr/>
      <dgm:t>
        <a:bodyPr/>
        <a:lstStyle/>
        <a:p>
          <a:endParaRPr lang="en-US"/>
        </a:p>
      </dgm:t>
    </dgm:pt>
    <dgm:pt modelId="{1EF4F4EA-27AF-4020-A501-5C9A551BEBA6}">
      <dgm:prSet/>
      <dgm:spPr/>
      <dgm:t>
        <a:bodyPr/>
        <a:lstStyle/>
        <a:p>
          <a:r>
            <a:rPr lang="en-CA"/>
            <a:t>Lessons learned / Conclusion </a:t>
          </a:r>
          <a:endParaRPr lang="en-US"/>
        </a:p>
      </dgm:t>
    </dgm:pt>
    <dgm:pt modelId="{7B86B84F-7574-47D3-B307-314CABE9687A}" type="parTrans" cxnId="{F5726FC1-4453-4309-A7B7-8E756522A939}">
      <dgm:prSet/>
      <dgm:spPr/>
      <dgm:t>
        <a:bodyPr/>
        <a:lstStyle/>
        <a:p>
          <a:endParaRPr lang="en-US"/>
        </a:p>
      </dgm:t>
    </dgm:pt>
    <dgm:pt modelId="{6F475C61-A01C-4993-BD19-E94D36A22567}" type="sibTrans" cxnId="{F5726FC1-4453-4309-A7B7-8E756522A939}">
      <dgm:prSet/>
      <dgm:spPr/>
      <dgm:t>
        <a:bodyPr/>
        <a:lstStyle/>
        <a:p>
          <a:endParaRPr lang="en-US"/>
        </a:p>
      </dgm:t>
    </dgm:pt>
    <dgm:pt modelId="{D79E583B-7818-40BB-B99F-F27E07A7B3B5}">
      <dgm:prSet/>
      <dgm:spPr/>
      <dgm:t>
        <a:bodyPr/>
        <a:lstStyle/>
        <a:p>
          <a:r>
            <a:rPr lang="en-US" dirty="0"/>
            <a:t>Programming languages used.</a:t>
          </a:r>
        </a:p>
      </dgm:t>
    </dgm:pt>
    <dgm:pt modelId="{6480750C-AA62-4803-8857-BA914E570E24}" type="parTrans" cxnId="{F276B067-F872-4DA5-B65A-FF9D9F3319B5}">
      <dgm:prSet/>
      <dgm:spPr/>
      <dgm:t>
        <a:bodyPr/>
        <a:lstStyle/>
        <a:p>
          <a:endParaRPr lang="en-AU"/>
        </a:p>
      </dgm:t>
    </dgm:pt>
    <dgm:pt modelId="{04777137-3260-49A0-8F7A-0B47B0FCF9A4}" type="sibTrans" cxnId="{F276B067-F872-4DA5-B65A-FF9D9F3319B5}">
      <dgm:prSet/>
      <dgm:spPr/>
      <dgm:t>
        <a:bodyPr/>
        <a:lstStyle/>
        <a:p>
          <a:endParaRPr lang="en-AU"/>
        </a:p>
      </dgm:t>
    </dgm:pt>
    <dgm:pt modelId="{DC11DD24-324F-4A67-88B6-5DD5F5A5BFB3}">
      <dgm:prSet/>
      <dgm:spPr/>
      <dgm:t>
        <a:bodyPr/>
        <a:lstStyle/>
        <a:p>
          <a:r>
            <a:rPr lang="en-CA" dirty="0"/>
            <a:t> World bank Data</a:t>
          </a:r>
          <a:endParaRPr lang="en-US" dirty="0"/>
        </a:p>
      </dgm:t>
    </dgm:pt>
    <dgm:pt modelId="{5553595A-7192-4D98-8F25-F7C49033699E}" type="parTrans" cxnId="{9F03894D-E270-4AE9-8C09-AD97A9E9AC2E}">
      <dgm:prSet/>
      <dgm:spPr/>
      <dgm:t>
        <a:bodyPr/>
        <a:lstStyle/>
        <a:p>
          <a:endParaRPr lang="en-AU"/>
        </a:p>
      </dgm:t>
    </dgm:pt>
    <dgm:pt modelId="{FC89D4C8-C960-46EC-A021-CAE63FBDB7E0}" type="sibTrans" cxnId="{9F03894D-E270-4AE9-8C09-AD97A9E9AC2E}">
      <dgm:prSet/>
      <dgm:spPr/>
      <dgm:t>
        <a:bodyPr/>
        <a:lstStyle/>
        <a:p>
          <a:endParaRPr lang="en-AU"/>
        </a:p>
      </dgm:t>
    </dgm:pt>
    <dgm:pt modelId="{CD658796-9F20-43A2-965B-95440C6A91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1D4BCD05-21E0-4D5C-9EB1-D5C4C2D2FB71}" type="parTrans" cxnId="{8D3F0FCB-752A-4F09-8B4D-906FE7F0B32D}">
      <dgm:prSet/>
      <dgm:spPr/>
      <dgm:t>
        <a:bodyPr/>
        <a:lstStyle/>
        <a:p>
          <a:endParaRPr lang="en-AU"/>
        </a:p>
      </dgm:t>
    </dgm:pt>
    <dgm:pt modelId="{69F2293F-92F5-4912-B911-C5C70DD3BC00}" type="sibTrans" cxnId="{8D3F0FCB-752A-4F09-8B4D-906FE7F0B32D}">
      <dgm:prSet/>
      <dgm:spPr/>
      <dgm:t>
        <a:bodyPr/>
        <a:lstStyle/>
        <a:p>
          <a:endParaRPr lang="en-AU"/>
        </a:p>
      </dgm:t>
    </dgm:pt>
    <dgm:pt modelId="{5D4E1112-DA3F-45B5-B1BD-EB34EB61EC2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5E68CB5-3209-4F18-9392-5A8845EF792B}" type="sibTrans" cxnId="{6BFE1145-CB3E-4240-A0FD-A1E6C11C753A}">
      <dgm:prSet/>
      <dgm:spPr/>
      <dgm:t>
        <a:bodyPr/>
        <a:lstStyle/>
        <a:p>
          <a:endParaRPr lang="en-AU"/>
        </a:p>
      </dgm:t>
    </dgm:pt>
    <dgm:pt modelId="{BCEDF365-9EC9-4DFD-8658-CCE4D348EEFE}" type="parTrans" cxnId="{6BFE1145-CB3E-4240-A0FD-A1E6C11C753A}">
      <dgm:prSet/>
      <dgm:spPr/>
      <dgm:t>
        <a:bodyPr/>
        <a:lstStyle/>
        <a:p>
          <a:endParaRPr lang="en-AU"/>
        </a:p>
      </dgm:t>
    </dgm:pt>
    <dgm:pt modelId="{4024505D-E84E-4F96-A70D-E9EE7B812CC7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6098CC2-1657-4C82-8001-C048F8A03FF5}" type="sibTrans" cxnId="{B03DFC80-BA29-41CE-A475-C962FDA2607E}">
      <dgm:prSet/>
      <dgm:spPr/>
      <dgm:t>
        <a:bodyPr/>
        <a:lstStyle/>
        <a:p>
          <a:endParaRPr lang="en-AU"/>
        </a:p>
      </dgm:t>
    </dgm:pt>
    <dgm:pt modelId="{64E3ED19-44C4-4893-8A88-783BB1D389B5}" type="parTrans" cxnId="{B03DFC80-BA29-41CE-A475-C962FDA2607E}">
      <dgm:prSet/>
      <dgm:spPr/>
      <dgm:t>
        <a:bodyPr/>
        <a:lstStyle/>
        <a:p>
          <a:endParaRPr lang="en-AU"/>
        </a:p>
      </dgm:t>
    </dgm:pt>
    <dgm:pt modelId="{3F2EC55E-D9F3-4B37-8934-9063E14BED95}">
      <dgm:prSet/>
      <dgm:spPr/>
      <dgm:t>
        <a:bodyPr/>
        <a:lstStyle/>
        <a:p>
          <a:r>
            <a:rPr lang="en-US" dirty="0"/>
            <a:t>JavaScript/Html</a:t>
          </a:r>
        </a:p>
      </dgm:t>
    </dgm:pt>
    <dgm:pt modelId="{921CB138-45A7-41D5-9C4B-46A9336A4C69}" type="parTrans" cxnId="{2F12C898-A882-4DBD-92ED-3C9A3E9AF53D}">
      <dgm:prSet/>
      <dgm:spPr/>
      <dgm:t>
        <a:bodyPr/>
        <a:lstStyle/>
        <a:p>
          <a:endParaRPr lang="en-AU"/>
        </a:p>
      </dgm:t>
    </dgm:pt>
    <dgm:pt modelId="{297CD21B-7ED9-4911-8F61-23BE90B36D7B}" type="sibTrans" cxnId="{2F12C898-A882-4DBD-92ED-3C9A3E9AF53D}">
      <dgm:prSet/>
      <dgm:spPr/>
      <dgm:t>
        <a:bodyPr/>
        <a:lstStyle/>
        <a:p>
          <a:endParaRPr lang="en-AU"/>
        </a:p>
      </dgm:t>
    </dgm:pt>
    <dgm:pt modelId="{38B6E48D-E636-43AC-BDD9-1A0236B5E68F}" type="pres">
      <dgm:prSet presAssocID="{E4043D2D-5320-4B7D-B7CA-3F43E90899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67714D-8EC2-4C30-9D3C-EE3901530D80}" type="pres">
      <dgm:prSet presAssocID="{457AA1EE-744F-45A8-9075-44843B654221}" presName="root1" presStyleCnt="0"/>
      <dgm:spPr/>
    </dgm:pt>
    <dgm:pt modelId="{BA4FF6A0-DF63-4FAD-A6CC-C06257F343F0}" type="pres">
      <dgm:prSet presAssocID="{457AA1EE-744F-45A8-9075-44843B654221}" presName="LevelOneTextNode" presStyleLbl="node0" presStyleIdx="0" presStyleCnt="3" custLinFactNeighborX="-92121" custLinFactNeighborY="5053">
        <dgm:presLayoutVars>
          <dgm:chPref val="3"/>
        </dgm:presLayoutVars>
      </dgm:prSet>
      <dgm:spPr/>
    </dgm:pt>
    <dgm:pt modelId="{A5750978-64D8-47E8-8090-F9AC3B8C8F3F}" type="pres">
      <dgm:prSet presAssocID="{457AA1EE-744F-45A8-9075-44843B654221}" presName="level2hierChild" presStyleCnt="0"/>
      <dgm:spPr/>
    </dgm:pt>
    <dgm:pt modelId="{A1685869-5971-400F-B82A-A19FD68B9D4B}" type="pres">
      <dgm:prSet presAssocID="{579CA616-881E-43D5-8B9A-9187DB74A11B}" presName="root1" presStyleCnt="0"/>
      <dgm:spPr/>
    </dgm:pt>
    <dgm:pt modelId="{8AEAA207-5D99-40DC-B605-4692E94A8F97}" type="pres">
      <dgm:prSet presAssocID="{579CA616-881E-43D5-8B9A-9187DB74A11B}" presName="LevelOneTextNode" presStyleLbl="node0" presStyleIdx="1" presStyleCnt="3" custLinFactNeighborX="-86353" custLinFactNeighborY="69765">
        <dgm:presLayoutVars>
          <dgm:chPref val="3"/>
        </dgm:presLayoutVars>
      </dgm:prSet>
      <dgm:spPr/>
    </dgm:pt>
    <dgm:pt modelId="{853FB43D-4296-4D12-8E5A-48C2BBAC3FF3}" type="pres">
      <dgm:prSet presAssocID="{579CA616-881E-43D5-8B9A-9187DB74A11B}" presName="level2hierChild" presStyleCnt="0"/>
      <dgm:spPr/>
    </dgm:pt>
    <dgm:pt modelId="{3795D5B8-3F06-47D4-8AC1-0FFA2A9A77AC}" type="pres">
      <dgm:prSet presAssocID="{C006BECE-FFA8-4BED-9D86-71BC3439130B}" presName="conn2-1" presStyleLbl="parChTrans1D2" presStyleIdx="0" presStyleCnt="3"/>
      <dgm:spPr/>
    </dgm:pt>
    <dgm:pt modelId="{2F6B7D70-3320-4E3D-9E4F-84D1BB7A93AA}" type="pres">
      <dgm:prSet presAssocID="{C006BECE-FFA8-4BED-9D86-71BC3439130B}" presName="connTx" presStyleLbl="parChTrans1D2" presStyleIdx="0" presStyleCnt="3"/>
      <dgm:spPr/>
    </dgm:pt>
    <dgm:pt modelId="{39EEF717-C331-4B99-9941-BFC3726CB6B0}" type="pres">
      <dgm:prSet presAssocID="{4398B25D-1C12-4472-83EA-C0C3A80F8063}" presName="root2" presStyleCnt="0"/>
      <dgm:spPr/>
    </dgm:pt>
    <dgm:pt modelId="{1AF35A9D-CD58-4D96-AB5E-9A85A745F769}" type="pres">
      <dgm:prSet presAssocID="{4398B25D-1C12-4472-83EA-C0C3A80F8063}" presName="LevelTwoTextNode" presStyleLbl="node2" presStyleIdx="0" presStyleCnt="3" custScaleX="120084" custLinFactNeighborX="-70047" custLinFactNeighborY="80504">
        <dgm:presLayoutVars>
          <dgm:chPref val="3"/>
        </dgm:presLayoutVars>
      </dgm:prSet>
      <dgm:spPr/>
    </dgm:pt>
    <dgm:pt modelId="{63BFA45B-DA4A-4F5A-B7A5-BC84A0180E04}" type="pres">
      <dgm:prSet presAssocID="{4398B25D-1C12-4472-83EA-C0C3A80F8063}" presName="level3hierChild" presStyleCnt="0"/>
      <dgm:spPr/>
    </dgm:pt>
    <dgm:pt modelId="{0EE44893-4820-4C4C-BC31-79BE390EB42E}" type="pres">
      <dgm:prSet presAssocID="{5553595A-7192-4D98-8F25-F7C49033699E}" presName="conn2-1" presStyleLbl="parChTrans1D3" presStyleIdx="0" presStyleCnt="7"/>
      <dgm:spPr/>
    </dgm:pt>
    <dgm:pt modelId="{444DE541-4994-4C3C-BFA3-CFF82E6D8AD8}" type="pres">
      <dgm:prSet presAssocID="{5553595A-7192-4D98-8F25-F7C49033699E}" presName="connTx" presStyleLbl="parChTrans1D3" presStyleIdx="0" presStyleCnt="7"/>
      <dgm:spPr/>
    </dgm:pt>
    <dgm:pt modelId="{38CCE5A2-3B63-474C-B359-7F8407266437}" type="pres">
      <dgm:prSet presAssocID="{DC11DD24-324F-4A67-88B6-5DD5F5A5BFB3}" presName="root2" presStyleCnt="0"/>
      <dgm:spPr/>
    </dgm:pt>
    <dgm:pt modelId="{D19BCD9B-3EF8-4982-AC3C-362244FF4B82}" type="pres">
      <dgm:prSet presAssocID="{DC11DD24-324F-4A67-88B6-5DD5F5A5BFB3}" presName="LevelTwoTextNode" presStyleLbl="node3" presStyleIdx="0" presStyleCnt="7">
        <dgm:presLayoutVars>
          <dgm:chPref val="3"/>
        </dgm:presLayoutVars>
      </dgm:prSet>
      <dgm:spPr/>
    </dgm:pt>
    <dgm:pt modelId="{EBB29B5D-C3C6-4C21-81CF-BF4D2B576645}" type="pres">
      <dgm:prSet presAssocID="{DC11DD24-324F-4A67-88B6-5DD5F5A5BFB3}" presName="level3hierChild" presStyleCnt="0"/>
      <dgm:spPr/>
    </dgm:pt>
    <dgm:pt modelId="{58FA7E4E-33F5-416C-A9F0-FB7F2D2E4E78}" type="pres">
      <dgm:prSet presAssocID="{6480750C-AA62-4803-8857-BA914E570E24}" presName="conn2-1" presStyleLbl="parChTrans1D2" presStyleIdx="1" presStyleCnt="3"/>
      <dgm:spPr/>
    </dgm:pt>
    <dgm:pt modelId="{DEACAD03-8656-4F93-8BF9-BAB7E6A4C408}" type="pres">
      <dgm:prSet presAssocID="{6480750C-AA62-4803-8857-BA914E570E24}" presName="connTx" presStyleLbl="parChTrans1D2" presStyleIdx="1" presStyleCnt="3"/>
      <dgm:spPr/>
    </dgm:pt>
    <dgm:pt modelId="{A693CF79-4576-4899-A659-7309F6799F39}" type="pres">
      <dgm:prSet presAssocID="{D79E583B-7818-40BB-B99F-F27E07A7B3B5}" presName="root2" presStyleCnt="0"/>
      <dgm:spPr/>
    </dgm:pt>
    <dgm:pt modelId="{06D93B86-2926-450D-B2B6-2384098AD081}" type="pres">
      <dgm:prSet presAssocID="{D79E583B-7818-40BB-B99F-F27E07A7B3B5}" presName="LevelTwoTextNode" presStyleLbl="node2" presStyleIdx="1" presStyleCnt="3" custLinFactNeighborX="-16246" custLinFactNeighborY="-1485">
        <dgm:presLayoutVars>
          <dgm:chPref val="3"/>
        </dgm:presLayoutVars>
      </dgm:prSet>
      <dgm:spPr/>
    </dgm:pt>
    <dgm:pt modelId="{64145EA6-25F1-4652-9FFA-C27526C859F6}" type="pres">
      <dgm:prSet presAssocID="{D79E583B-7818-40BB-B99F-F27E07A7B3B5}" presName="level3hierChild" presStyleCnt="0"/>
      <dgm:spPr/>
    </dgm:pt>
    <dgm:pt modelId="{A77B5DDE-E3C2-4D93-9700-552D6EFEDEE9}" type="pres">
      <dgm:prSet presAssocID="{BCEDF365-9EC9-4DFD-8658-CCE4D348EEFE}" presName="conn2-1" presStyleLbl="parChTrans1D3" presStyleIdx="1" presStyleCnt="7"/>
      <dgm:spPr/>
    </dgm:pt>
    <dgm:pt modelId="{2E59D23E-E692-4934-BF2B-B704EBF2426D}" type="pres">
      <dgm:prSet presAssocID="{BCEDF365-9EC9-4DFD-8658-CCE4D348EEFE}" presName="connTx" presStyleLbl="parChTrans1D3" presStyleIdx="1" presStyleCnt="7"/>
      <dgm:spPr/>
    </dgm:pt>
    <dgm:pt modelId="{8D73FCC9-E6D5-4B43-BF8A-672DEBCEBCB4}" type="pres">
      <dgm:prSet presAssocID="{5D4E1112-DA3F-45B5-B1BD-EB34EB61EC2F}" presName="root2" presStyleCnt="0"/>
      <dgm:spPr/>
    </dgm:pt>
    <dgm:pt modelId="{8A621903-5A73-4759-9303-8591285A1D0A}" type="pres">
      <dgm:prSet presAssocID="{5D4E1112-DA3F-45B5-B1BD-EB34EB61EC2F}" presName="LevelTwoTextNode" presStyleLbl="node3" presStyleIdx="1" presStyleCnt="7" custLinFactX="8830" custLinFactNeighborX="100000" custLinFactNeighborY="-16525">
        <dgm:presLayoutVars>
          <dgm:chPref val="3"/>
        </dgm:presLayoutVars>
      </dgm:prSet>
      <dgm:spPr/>
    </dgm:pt>
    <dgm:pt modelId="{DF59423E-C781-4ACB-9A26-C4C01909DFFD}" type="pres">
      <dgm:prSet presAssocID="{5D4E1112-DA3F-45B5-B1BD-EB34EB61EC2F}" presName="level3hierChild" presStyleCnt="0"/>
      <dgm:spPr/>
    </dgm:pt>
    <dgm:pt modelId="{3D6E54CA-CC80-4E03-8E22-75411B1D0999}" type="pres">
      <dgm:prSet presAssocID="{64E3ED19-44C4-4893-8A88-783BB1D389B5}" presName="conn2-1" presStyleLbl="parChTrans1D3" presStyleIdx="2" presStyleCnt="7"/>
      <dgm:spPr/>
    </dgm:pt>
    <dgm:pt modelId="{7A252C85-73E3-4873-A134-F78366BFD5F9}" type="pres">
      <dgm:prSet presAssocID="{64E3ED19-44C4-4893-8A88-783BB1D389B5}" presName="connTx" presStyleLbl="parChTrans1D3" presStyleIdx="2" presStyleCnt="7"/>
      <dgm:spPr/>
    </dgm:pt>
    <dgm:pt modelId="{D168169E-4ED8-4FAF-9257-D3BED0F1629C}" type="pres">
      <dgm:prSet presAssocID="{4024505D-E84E-4F96-A70D-E9EE7B812CC7}" presName="root2" presStyleCnt="0"/>
      <dgm:spPr/>
    </dgm:pt>
    <dgm:pt modelId="{D823D98E-D95E-4255-9B33-C37FC3F27239}" type="pres">
      <dgm:prSet presAssocID="{4024505D-E84E-4F96-A70D-E9EE7B812CC7}" presName="LevelTwoTextNode" presStyleLbl="node3" presStyleIdx="2" presStyleCnt="7" custLinFactX="13323" custLinFactNeighborX="100000" custLinFactNeighborY="3259">
        <dgm:presLayoutVars>
          <dgm:chPref val="3"/>
        </dgm:presLayoutVars>
      </dgm:prSet>
      <dgm:spPr/>
    </dgm:pt>
    <dgm:pt modelId="{58EC6386-1ECD-4212-9D45-426CD459515A}" type="pres">
      <dgm:prSet presAssocID="{4024505D-E84E-4F96-A70D-E9EE7B812CC7}" presName="level3hierChild" presStyleCnt="0"/>
      <dgm:spPr/>
    </dgm:pt>
    <dgm:pt modelId="{97C5E344-2D91-45F1-BF13-231C9A593A0F}" type="pres">
      <dgm:prSet presAssocID="{1D4BCD05-21E0-4D5C-9EB1-D5C4C2D2FB71}" presName="conn2-1" presStyleLbl="parChTrans1D3" presStyleIdx="3" presStyleCnt="7"/>
      <dgm:spPr/>
    </dgm:pt>
    <dgm:pt modelId="{D982AA12-901B-42F0-A6E4-F9B5FE3545DC}" type="pres">
      <dgm:prSet presAssocID="{1D4BCD05-21E0-4D5C-9EB1-D5C4C2D2FB71}" presName="connTx" presStyleLbl="parChTrans1D3" presStyleIdx="3" presStyleCnt="7"/>
      <dgm:spPr/>
    </dgm:pt>
    <dgm:pt modelId="{34869E3E-4548-4274-B40F-8BD4D92DB171}" type="pres">
      <dgm:prSet presAssocID="{CD658796-9F20-43A2-965B-95440C6A916C}" presName="root2" presStyleCnt="0"/>
      <dgm:spPr/>
    </dgm:pt>
    <dgm:pt modelId="{CAF69FF8-E0F5-420D-A3C3-15E168D8F304}" type="pres">
      <dgm:prSet presAssocID="{CD658796-9F20-43A2-965B-95440C6A916C}" presName="LevelTwoTextNode" presStyleLbl="node3" presStyleIdx="3" presStyleCnt="7" custLinFactX="17816" custLinFactNeighborX="100000" custLinFactNeighborY="14058">
        <dgm:presLayoutVars>
          <dgm:chPref val="3"/>
        </dgm:presLayoutVars>
      </dgm:prSet>
      <dgm:spPr/>
    </dgm:pt>
    <dgm:pt modelId="{46497F9F-9730-4D4B-BF91-BDFE17F1C386}" type="pres">
      <dgm:prSet presAssocID="{CD658796-9F20-43A2-965B-95440C6A916C}" presName="level3hierChild" presStyleCnt="0"/>
      <dgm:spPr/>
    </dgm:pt>
    <dgm:pt modelId="{79D478B1-7A98-462F-88D4-27E370A531B7}" type="pres">
      <dgm:prSet presAssocID="{921CB138-45A7-41D5-9C4B-46A9336A4C69}" presName="conn2-1" presStyleLbl="parChTrans1D3" presStyleIdx="4" presStyleCnt="7"/>
      <dgm:spPr/>
    </dgm:pt>
    <dgm:pt modelId="{F3AE2DAF-BDA4-415F-978E-0185B53EBD19}" type="pres">
      <dgm:prSet presAssocID="{921CB138-45A7-41D5-9C4B-46A9336A4C69}" presName="connTx" presStyleLbl="parChTrans1D3" presStyleIdx="4" presStyleCnt="7"/>
      <dgm:spPr/>
    </dgm:pt>
    <dgm:pt modelId="{61D5AAA9-2BDA-45D3-A40A-B05CB2EB392C}" type="pres">
      <dgm:prSet presAssocID="{3F2EC55E-D9F3-4B37-8934-9063E14BED95}" presName="root2" presStyleCnt="0"/>
      <dgm:spPr/>
    </dgm:pt>
    <dgm:pt modelId="{DF55D2D9-91AE-44C6-99A7-DBFC229C222F}" type="pres">
      <dgm:prSet presAssocID="{3F2EC55E-D9F3-4B37-8934-9063E14BED95}" presName="LevelTwoTextNode" presStyleLbl="node3" presStyleIdx="4" presStyleCnt="7" custLinFactX="22308" custLinFactNeighborX="100000" custLinFactNeighborY="15871">
        <dgm:presLayoutVars>
          <dgm:chPref val="3"/>
        </dgm:presLayoutVars>
      </dgm:prSet>
      <dgm:spPr/>
    </dgm:pt>
    <dgm:pt modelId="{EE0CA5F5-07B9-4D1C-91C3-09B94AB3337E}" type="pres">
      <dgm:prSet presAssocID="{3F2EC55E-D9F3-4B37-8934-9063E14BED95}" presName="level3hierChild" presStyleCnt="0"/>
      <dgm:spPr/>
    </dgm:pt>
    <dgm:pt modelId="{22F78475-18D5-4AE7-B762-CC6E87991F53}" type="pres">
      <dgm:prSet presAssocID="{EFDF01AA-94E6-450F-B647-4AA60D639EDE}" presName="conn2-1" presStyleLbl="parChTrans1D2" presStyleIdx="2" presStyleCnt="3"/>
      <dgm:spPr/>
    </dgm:pt>
    <dgm:pt modelId="{E815E959-B1DD-4E40-BAAE-AD9B31787926}" type="pres">
      <dgm:prSet presAssocID="{EFDF01AA-94E6-450F-B647-4AA60D639EDE}" presName="connTx" presStyleLbl="parChTrans1D2" presStyleIdx="2" presStyleCnt="3"/>
      <dgm:spPr/>
    </dgm:pt>
    <dgm:pt modelId="{EC7D46B7-005D-4199-8136-288CBB7314E4}" type="pres">
      <dgm:prSet presAssocID="{97E2F834-291F-4C5C-9045-8D295801748E}" presName="root2" presStyleCnt="0"/>
      <dgm:spPr/>
    </dgm:pt>
    <dgm:pt modelId="{23BDEE41-CAC9-4155-B53A-E94F8758ADE9}" type="pres">
      <dgm:prSet presAssocID="{97E2F834-291F-4C5C-9045-8D295801748E}" presName="LevelTwoTextNode" presStyleLbl="node2" presStyleIdx="2" presStyleCnt="3" custLinFactY="-47643" custLinFactNeighborX="-34796" custLinFactNeighborY="-100000">
        <dgm:presLayoutVars>
          <dgm:chPref val="3"/>
        </dgm:presLayoutVars>
      </dgm:prSet>
      <dgm:spPr/>
    </dgm:pt>
    <dgm:pt modelId="{35A5C04A-4CC8-403E-B434-096194AE23C7}" type="pres">
      <dgm:prSet presAssocID="{97E2F834-291F-4C5C-9045-8D295801748E}" presName="level3hierChild" presStyleCnt="0"/>
      <dgm:spPr/>
    </dgm:pt>
    <dgm:pt modelId="{AAC93F81-D18D-4468-BFBD-E8E4D9E2CA3F}" type="pres">
      <dgm:prSet presAssocID="{FD569D1E-9D7E-4609-B8D2-80AF84D260F6}" presName="conn2-1" presStyleLbl="parChTrans1D3" presStyleIdx="5" presStyleCnt="7"/>
      <dgm:spPr/>
    </dgm:pt>
    <dgm:pt modelId="{7A6698F5-1338-4712-B45B-F2A1695C5787}" type="pres">
      <dgm:prSet presAssocID="{FD569D1E-9D7E-4609-B8D2-80AF84D260F6}" presName="connTx" presStyleLbl="parChTrans1D3" presStyleIdx="5" presStyleCnt="7"/>
      <dgm:spPr/>
    </dgm:pt>
    <dgm:pt modelId="{720CF5BA-AFCC-4E42-B31D-3AD4770D033C}" type="pres">
      <dgm:prSet presAssocID="{E3BCF8B7-CEC1-4E23-BD0C-E2EC2DBECB43}" presName="root2" presStyleCnt="0"/>
      <dgm:spPr/>
    </dgm:pt>
    <dgm:pt modelId="{37DD8E4E-AAF9-49CC-AEA8-1D5BA9599EE6}" type="pres">
      <dgm:prSet presAssocID="{E3BCF8B7-CEC1-4E23-BD0C-E2EC2DBECB43}" presName="LevelTwoTextNode" presStyleLbl="node3" presStyleIdx="5" presStyleCnt="7" custLinFactNeighborX="5495" custLinFactNeighborY="-18258">
        <dgm:presLayoutVars>
          <dgm:chPref val="3"/>
        </dgm:presLayoutVars>
      </dgm:prSet>
      <dgm:spPr/>
    </dgm:pt>
    <dgm:pt modelId="{227752A7-B0CB-4515-8A22-2F5F0AC474C5}" type="pres">
      <dgm:prSet presAssocID="{E3BCF8B7-CEC1-4E23-BD0C-E2EC2DBECB43}" presName="level3hierChild" presStyleCnt="0"/>
      <dgm:spPr/>
    </dgm:pt>
    <dgm:pt modelId="{AC25F52D-65B8-496D-8005-64891226B4F8}" type="pres">
      <dgm:prSet presAssocID="{08DA3AC4-4BF8-4170-BA39-755691FF9D41}" presName="conn2-1" presStyleLbl="parChTrans1D3" presStyleIdx="6" presStyleCnt="7"/>
      <dgm:spPr/>
    </dgm:pt>
    <dgm:pt modelId="{557E3390-05D9-47EB-AF08-F2091B901EB0}" type="pres">
      <dgm:prSet presAssocID="{08DA3AC4-4BF8-4170-BA39-755691FF9D41}" presName="connTx" presStyleLbl="parChTrans1D3" presStyleIdx="6" presStyleCnt="7"/>
      <dgm:spPr/>
    </dgm:pt>
    <dgm:pt modelId="{9FBEB2DD-7149-4FCE-AA30-DBF16470CF91}" type="pres">
      <dgm:prSet presAssocID="{5EBCBBB5-061D-4165-BBCD-A2D4E1F5C478}" presName="root2" presStyleCnt="0"/>
      <dgm:spPr/>
    </dgm:pt>
    <dgm:pt modelId="{E3BA8EC6-7F82-4DD3-9F43-044BFBA16891}" type="pres">
      <dgm:prSet presAssocID="{5EBCBBB5-061D-4165-BBCD-A2D4E1F5C478}" presName="LevelTwoTextNode" presStyleLbl="node3" presStyleIdx="6" presStyleCnt="7">
        <dgm:presLayoutVars>
          <dgm:chPref val="3"/>
        </dgm:presLayoutVars>
      </dgm:prSet>
      <dgm:spPr/>
    </dgm:pt>
    <dgm:pt modelId="{0B0BB8D0-D7C3-4CCC-977A-2B1B46AE5A83}" type="pres">
      <dgm:prSet presAssocID="{5EBCBBB5-061D-4165-BBCD-A2D4E1F5C478}" presName="level3hierChild" presStyleCnt="0"/>
      <dgm:spPr/>
    </dgm:pt>
    <dgm:pt modelId="{FD119F9E-325C-41AB-8BDC-67AC0AFBA3C0}" type="pres">
      <dgm:prSet presAssocID="{1EF4F4EA-27AF-4020-A501-5C9A551BEBA6}" presName="root1" presStyleCnt="0"/>
      <dgm:spPr/>
    </dgm:pt>
    <dgm:pt modelId="{8165F82D-C410-4BC9-B18B-0BBCD1F68B12}" type="pres">
      <dgm:prSet presAssocID="{1EF4F4EA-27AF-4020-A501-5C9A551BEBA6}" presName="LevelOneTextNode" presStyleLbl="node0" presStyleIdx="2" presStyleCnt="3" custLinFactY="61434" custLinFactNeighborX="-92121" custLinFactNeighborY="100000">
        <dgm:presLayoutVars>
          <dgm:chPref val="3"/>
        </dgm:presLayoutVars>
      </dgm:prSet>
      <dgm:spPr/>
    </dgm:pt>
    <dgm:pt modelId="{62D8B1E4-9D30-41FF-9379-3646DF0F5AD0}" type="pres">
      <dgm:prSet presAssocID="{1EF4F4EA-27AF-4020-A501-5C9A551BEBA6}" presName="level2hierChild" presStyleCnt="0"/>
      <dgm:spPr/>
    </dgm:pt>
  </dgm:ptLst>
  <dgm:cxnLst>
    <dgm:cxn modelId="{CAF35901-AFAC-4BC9-85FE-007CBE276E4D}" type="presOf" srcId="{6480750C-AA62-4803-8857-BA914E570E24}" destId="{58FA7E4E-33F5-416C-A9F0-FB7F2D2E4E78}" srcOrd="0" destOrd="0" presId="urn:microsoft.com/office/officeart/2005/8/layout/hierarchy2"/>
    <dgm:cxn modelId="{ECBBF001-AA1F-4389-A703-C81079CA2D68}" type="presOf" srcId="{D79E583B-7818-40BB-B99F-F27E07A7B3B5}" destId="{06D93B86-2926-450D-B2B6-2384098AD081}" srcOrd="0" destOrd="0" presId="urn:microsoft.com/office/officeart/2005/8/layout/hierarchy2"/>
    <dgm:cxn modelId="{64E00402-C0B4-48FF-95D8-F40650AA331B}" type="presOf" srcId="{6480750C-AA62-4803-8857-BA914E570E24}" destId="{DEACAD03-8656-4F93-8BF9-BAB7E6A4C408}" srcOrd="1" destOrd="0" presId="urn:microsoft.com/office/officeart/2005/8/layout/hierarchy2"/>
    <dgm:cxn modelId="{5D15E402-44E0-4F90-A189-E5C018AF64E5}" type="presOf" srcId="{1EF4F4EA-27AF-4020-A501-5C9A551BEBA6}" destId="{8165F82D-C410-4BC9-B18B-0BBCD1F68B12}" srcOrd="0" destOrd="0" presId="urn:microsoft.com/office/officeart/2005/8/layout/hierarchy2"/>
    <dgm:cxn modelId="{63B1D909-27AA-4FEB-8BAD-22DBE50F3DFB}" type="presOf" srcId="{4024505D-E84E-4F96-A70D-E9EE7B812CC7}" destId="{D823D98E-D95E-4255-9B33-C37FC3F27239}" srcOrd="0" destOrd="0" presId="urn:microsoft.com/office/officeart/2005/8/layout/hierarchy2"/>
    <dgm:cxn modelId="{EA1D870D-8CB8-4369-8563-46DD1E399D89}" type="presOf" srcId="{5D4E1112-DA3F-45B5-B1BD-EB34EB61EC2F}" destId="{8A621903-5A73-4759-9303-8591285A1D0A}" srcOrd="0" destOrd="0" presId="urn:microsoft.com/office/officeart/2005/8/layout/hierarchy2"/>
    <dgm:cxn modelId="{739F2C0F-236F-4BF6-B5C0-850BDEBE75DF}" srcId="{E4043D2D-5320-4B7D-B7CA-3F43E90899F4}" destId="{457AA1EE-744F-45A8-9075-44843B654221}" srcOrd="0" destOrd="0" parTransId="{26825478-4AD6-48F7-AB37-950FB4292924}" sibTransId="{F1A38112-C5E4-4B2F-B03A-38128B98E4A0}"/>
    <dgm:cxn modelId="{054CD815-99C1-4F4E-9179-A154CFE8FE7D}" type="presOf" srcId="{EFDF01AA-94E6-450F-B647-4AA60D639EDE}" destId="{E815E959-B1DD-4E40-BAAE-AD9B31787926}" srcOrd="1" destOrd="0" presId="urn:microsoft.com/office/officeart/2005/8/layout/hierarchy2"/>
    <dgm:cxn modelId="{104F1B18-A08F-49D4-B6AF-D0A11422C475}" srcId="{579CA616-881E-43D5-8B9A-9187DB74A11B}" destId="{97E2F834-291F-4C5C-9045-8D295801748E}" srcOrd="2" destOrd="0" parTransId="{EFDF01AA-94E6-450F-B647-4AA60D639EDE}" sibTransId="{99203D01-0475-42BE-8BA5-1839CEE65762}"/>
    <dgm:cxn modelId="{20BD451A-D3A4-498B-A362-C830F1400314}" type="presOf" srcId="{EFDF01AA-94E6-450F-B647-4AA60D639EDE}" destId="{22F78475-18D5-4AE7-B762-CC6E87991F53}" srcOrd="0" destOrd="0" presId="urn:microsoft.com/office/officeart/2005/8/layout/hierarchy2"/>
    <dgm:cxn modelId="{C53E331E-F1A3-4C9C-AD71-CBFB3BB59076}" type="presOf" srcId="{457AA1EE-744F-45A8-9075-44843B654221}" destId="{BA4FF6A0-DF63-4FAD-A6CC-C06257F343F0}" srcOrd="0" destOrd="0" presId="urn:microsoft.com/office/officeart/2005/8/layout/hierarchy2"/>
    <dgm:cxn modelId="{9D462B33-2121-4359-A11D-5126E378922F}" srcId="{E4043D2D-5320-4B7D-B7CA-3F43E90899F4}" destId="{579CA616-881E-43D5-8B9A-9187DB74A11B}" srcOrd="1" destOrd="0" parTransId="{6425992A-E855-40B3-9E12-EA15C90DEF48}" sibTransId="{AD0A0084-E97E-4705-8291-2C63B9F20081}"/>
    <dgm:cxn modelId="{D218EC3C-C77F-432B-8B94-C5F31952EE1E}" type="presOf" srcId="{FD569D1E-9D7E-4609-B8D2-80AF84D260F6}" destId="{AAC93F81-D18D-4468-BFBD-E8E4D9E2CA3F}" srcOrd="0" destOrd="0" presId="urn:microsoft.com/office/officeart/2005/8/layout/hierarchy2"/>
    <dgm:cxn modelId="{A848C33F-A708-4244-8030-D72B84983676}" type="presOf" srcId="{97E2F834-291F-4C5C-9045-8D295801748E}" destId="{23BDEE41-CAC9-4155-B53A-E94F8758ADE9}" srcOrd="0" destOrd="0" presId="urn:microsoft.com/office/officeart/2005/8/layout/hierarchy2"/>
    <dgm:cxn modelId="{339B375C-ED5A-4679-BD50-E488527C77B6}" type="presOf" srcId="{C006BECE-FFA8-4BED-9D86-71BC3439130B}" destId="{3795D5B8-3F06-47D4-8AC1-0FFA2A9A77AC}" srcOrd="0" destOrd="0" presId="urn:microsoft.com/office/officeart/2005/8/layout/hierarchy2"/>
    <dgm:cxn modelId="{A2672160-38D7-473D-B13A-7C5EBC1BB526}" type="presOf" srcId="{DC11DD24-324F-4A67-88B6-5DD5F5A5BFB3}" destId="{D19BCD9B-3EF8-4982-AC3C-362244FF4B82}" srcOrd="0" destOrd="0" presId="urn:microsoft.com/office/officeart/2005/8/layout/hierarchy2"/>
    <dgm:cxn modelId="{05974B61-1689-4576-8F56-94FD6C64AE4C}" type="presOf" srcId="{921CB138-45A7-41D5-9C4B-46A9336A4C69}" destId="{F3AE2DAF-BDA4-415F-978E-0185B53EBD19}" srcOrd="1" destOrd="0" presId="urn:microsoft.com/office/officeart/2005/8/layout/hierarchy2"/>
    <dgm:cxn modelId="{3D55F041-112D-4EA9-BD05-77B4ABAE3FA7}" type="presOf" srcId="{921CB138-45A7-41D5-9C4B-46A9336A4C69}" destId="{79D478B1-7A98-462F-88D4-27E370A531B7}" srcOrd="0" destOrd="0" presId="urn:microsoft.com/office/officeart/2005/8/layout/hierarchy2"/>
    <dgm:cxn modelId="{5AEBA864-DAEF-46AF-AEEC-C55A5D1F0A86}" type="presOf" srcId="{64E3ED19-44C4-4893-8A88-783BB1D389B5}" destId="{7A252C85-73E3-4873-A134-F78366BFD5F9}" srcOrd="1" destOrd="0" presId="urn:microsoft.com/office/officeart/2005/8/layout/hierarchy2"/>
    <dgm:cxn modelId="{6BFE1145-CB3E-4240-A0FD-A1E6C11C753A}" srcId="{D79E583B-7818-40BB-B99F-F27E07A7B3B5}" destId="{5D4E1112-DA3F-45B5-B1BD-EB34EB61EC2F}" srcOrd="0" destOrd="0" parTransId="{BCEDF365-9EC9-4DFD-8658-CCE4D348EEFE}" sibTransId="{75E68CB5-3209-4F18-9392-5A8845EF792B}"/>
    <dgm:cxn modelId="{F276B067-F872-4DA5-B65A-FF9D9F3319B5}" srcId="{579CA616-881E-43D5-8B9A-9187DB74A11B}" destId="{D79E583B-7818-40BB-B99F-F27E07A7B3B5}" srcOrd="1" destOrd="0" parTransId="{6480750C-AA62-4803-8857-BA914E570E24}" sibTransId="{04777137-3260-49A0-8F7A-0B47B0FCF9A4}"/>
    <dgm:cxn modelId="{7A8E1A6A-9BF3-4EFD-ADD4-2A975180C600}" srcId="{579CA616-881E-43D5-8B9A-9187DB74A11B}" destId="{4398B25D-1C12-4472-83EA-C0C3A80F8063}" srcOrd="0" destOrd="0" parTransId="{C006BECE-FFA8-4BED-9D86-71BC3439130B}" sibTransId="{6AE2B271-064C-4A7E-82D6-21D09C49C5F7}"/>
    <dgm:cxn modelId="{9F03894D-E270-4AE9-8C09-AD97A9E9AC2E}" srcId="{4398B25D-1C12-4472-83EA-C0C3A80F8063}" destId="{DC11DD24-324F-4A67-88B6-5DD5F5A5BFB3}" srcOrd="0" destOrd="0" parTransId="{5553595A-7192-4D98-8F25-F7C49033699E}" sibTransId="{FC89D4C8-C960-46EC-A021-CAE63FBDB7E0}"/>
    <dgm:cxn modelId="{4313C06D-6B8F-44D8-BF02-C10EA80A3151}" type="presOf" srcId="{FD569D1E-9D7E-4609-B8D2-80AF84D260F6}" destId="{7A6698F5-1338-4712-B45B-F2A1695C5787}" srcOrd="1" destOrd="0" presId="urn:microsoft.com/office/officeart/2005/8/layout/hierarchy2"/>
    <dgm:cxn modelId="{486C757E-2622-42B1-99E8-5E23F6FBA5FA}" type="presOf" srcId="{E3BCF8B7-CEC1-4E23-BD0C-E2EC2DBECB43}" destId="{37DD8E4E-AAF9-49CC-AEA8-1D5BA9599EE6}" srcOrd="0" destOrd="0" presId="urn:microsoft.com/office/officeart/2005/8/layout/hierarchy2"/>
    <dgm:cxn modelId="{B03DFC80-BA29-41CE-A475-C962FDA2607E}" srcId="{D79E583B-7818-40BB-B99F-F27E07A7B3B5}" destId="{4024505D-E84E-4F96-A70D-E9EE7B812CC7}" srcOrd="1" destOrd="0" parTransId="{64E3ED19-44C4-4893-8A88-783BB1D389B5}" sibTransId="{D6098CC2-1657-4C82-8001-C048F8A03FF5}"/>
    <dgm:cxn modelId="{33AF7783-0647-4D51-8957-F6C8D5AF53D9}" type="presOf" srcId="{5553595A-7192-4D98-8F25-F7C49033699E}" destId="{0EE44893-4820-4C4C-BC31-79BE390EB42E}" srcOrd="0" destOrd="0" presId="urn:microsoft.com/office/officeart/2005/8/layout/hierarchy2"/>
    <dgm:cxn modelId="{4CF17C86-6E9F-4629-AA65-02F9E0414675}" type="presOf" srcId="{08DA3AC4-4BF8-4170-BA39-755691FF9D41}" destId="{557E3390-05D9-47EB-AF08-F2091B901EB0}" srcOrd="1" destOrd="0" presId="urn:microsoft.com/office/officeart/2005/8/layout/hierarchy2"/>
    <dgm:cxn modelId="{EEEA8497-629A-4A4C-87BB-E0E6F6A4C478}" type="presOf" srcId="{E4043D2D-5320-4B7D-B7CA-3F43E90899F4}" destId="{38B6E48D-E636-43AC-BDD9-1A0236B5E68F}" srcOrd="0" destOrd="0" presId="urn:microsoft.com/office/officeart/2005/8/layout/hierarchy2"/>
    <dgm:cxn modelId="{2F12C898-A882-4DBD-92ED-3C9A3E9AF53D}" srcId="{D79E583B-7818-40BB-B99F-F27E07A7B3B5}" destId="{3F2EC55E-D9F3-4B37-8934-9063E14BED95}" srcOrd="3" destOrd="0" parTransId="{921CB138-45A7-41D5-9C4B-46A9336A4C69}" sibTransId="{297CD21B-7ED9-4911-8F61-23BE90B36D7B}"/>
    <dgm:cxn modelId="{7FC0269D-4978-407E-9911-7200AC23852C}" type="presOf" srcId="{1D4BCD05-21E0-4D5C-9EB1-D5C4C2D2FB71}" destId="{97C5E344-2D91-45F1-BF13-231C9A593A0F}" srcOrd="0" destOrd="0" presId="urn:microsoft.com/office/officeart/2005/8/layout/hierarchy2"/>
    <dgm:cxn modelId="{16B2D1A4-D115-4814-A772-11FA9664FDB6}" type="presOf" srcId="{5EBCBBB5-061D-4165-BBCD-A2D4E1F5C478}" destId="{E3BA8EC6-7F82-4DD3-9F43-044BFBA16891}" srcOrd="0" destOrd="0" presId="urn:microsoft.com/office/officeart/2005/8/layout/hierarchy2"/>
    <dgm:cxn modelId="{5867F6A5-681E-475A-916D-2F7EC8FC5207}" type="presOf" srcId="{579CA616-881E-43D5-8B9A-9187DB74A11B}" destId="{8AEAA207-5D99-40DC-B605-4692E94A8F97}" srcOrd="0" destOrd="0" presId="urn:microsoft.com/office/officeart/2005/8/layout/hierarchy2"/>
    <dgm:cxn modelId="{C254B2B1-2E52-4309-A33D-0F4DB4606E86}" type="presOf" srcId="{BCEDF365-9EC9-4DFD-8658-CCE4D348EEFE}" destId="{A77B5DDE-E3C2-4D93-9700-552D6EFEDEE9}" srcOrd="0" destOrd="0" presId="urn:microsoft.com/office/officeart/2005/8/layout/hierarchy2"/>
    <dgm:cxn modelId="{218EA9B9-A711-4ACC-9582-5A2A1A3FE5F8}" type="presOf" srcId="{3F2EC55E-D9F3-4B37-8934-9063E14BED95}" destId="{DF55D2D9-91AE-44C6-99A7-DBFC229C222F}" srcOrd="0" destOrd="0" presId="urn:microsoft.com/office/officeart/2005/8/layout/hierarchy2"/>
    <dgm:cxn modelId="{A680A7BB-0B29-421A-8BA0-EE1DE83CDA95}" type="presOf" srcId="{4398B25D-1C12-4472-83EA-C0C3A80F8063}" destId="{1AF35A9D-CD58-4D96-AB5E-9A85A745F769}" srcOrd="0" destOrd="0" presId="urn:microsoft.com/office/officeart/2005/8/layout/hierarchy2"/>
    <dgm:cxn modelId="{F5726FC1-4453-4309-A7B7-8E756522A939}" srcId="{E4043D2D-5320-4B7D-B7CA-3F43E90899F4}" destId="{1EF4F4EA-27AF-4020-A501-5C9A551BEBA6}" srcOrd="2" destOrd="0" parTransId="{7B86B84F-7574-47D3-B307-314CABE9687A}" sibTransId="{6F475C61-A01C-4993-BD19-E94D36A22567}"/>
    <dgm:cxn modelId="{0F48FFC7-8216-4E94-BE6A-1F07BA52E4F4}" type="presOf" srcId="{BCEDF365-9EC9-4DFD-8658-CCE4D348EEFE}" destId="{2E59D23E-E692-4934-BF2B-B704EBF2426D}" srcOrd="1" destOrd="0" presId="urn:microsoft.com/office/officeart/2005/8/layout/hierarchy2"/>
    <dgm:cxn modelId="{92E65EC8-2491-4412-8E39-C38087AD1125}" type="presOf" srcId="{CD658796-9F20-43A2-965B-95440C6A916C}" destId="{CAF69FF8-E0F5-420D-A3C3-15E168D8F304}" srcOrd="0" destOrd="0" presId="urn:microsoft.com/office/officeart/2005/8/layout/hierarchy2"/>
    <dgm:cxn modelId="{8D3F0FCB-752A-4F09-8B4D-906FE7F0B32D}" srcId="{D79E583B-7818-40BB-B99F-F27E07A7B3B5}" destId="{CD658796-9F20-43A2-965B-95440C6A916C}" srcOrd="2" destOrd="0" parTransId="{1D4BCD05-21E0-4D5C-9EB1-D5C4C2D2FB71}" sibTransId="{69F2293F-92F5-4912-B911-C5C70DD3BC00}"/>
    <dgm:cxn modelId="{4BF5B4CE-A501-4B16-A231-5E9B3DAF0DCA}" type="presOf" srcId="{08DA3AC4-4BF8-4170-BA39-755691FF9D41}" destId="{AC25F52D-65B8-496D-8005-64891226B4F8}" srcOrd="0" destOrd="0" presId="urn:microsoft.com/office/officeart/2005/8/layout/hierarchy2"/>
    <dgm:cxn modelId="{666D68D1-A028-4B22-9B90-ACC06BD39B6B}" type="presOf" srcId="{C006BECE-FFA8-4BED-9D86-71BC3439130B}" destId="{2F6B7D70-3320-4E3D-9E4F-84D1BB7A93AA}" srcOrd="1" destOrd="0" presId="urn:microsoft.com/office/officeart/2005/8/layout/hierarchy2"/>
    <dgm:cxn modelId="{A41DC2D9-A814-4DE5-BC9D-130E4A717D25}" srcId="{97E2F834-291F-4C5C-9045-8D295801748E}" destId="{E3BCF8B7-CEC1-4E23-BD0C-E2EC2DBECB43}" srcOrd="0" destOrd="0" parTransId="{FD569D1E-9D7E-4609-B8D2-80AF84D260F6}" sibTransId="{9A48CBEB-8175-40F9-8455-C76F9E6C613E}"/>
    <dgm:cxn modelId="{90FEC7D9-0014-49FD-BD0B-2ACD02ABB46F}" type="presOf" srcId="{1D4BCD05-21E0-4D5C-9EB1-D5C4C2D2FB71}" destId="{D982AA12-901B-42F0-A6E4-F9B5FE3545DC}" srcOrd="1" destOrd="0" presId="urn:microsoft.com/office/officeart/2005/8/layout/hierarchy2"/>
    <dgm:cxn modelId="{06B6BCDD-FCCE-417A-A20E-636A65115537}" type="presOf" srcId="{64E3ED19-44C4-4893-8A88-783BB1D389B5}" destId="{3D6E54CA-CC80-4E03-8E22-75411B1D0999}" srcOrd="0" destOrd="0" presId="urn:microsoft.com/office/officeart/2005/8/layout/hierarchy2"/>
    <dgm:cxn modelId="{8B6C3AE8-5DC2-4CCE-8F38-7A5DCB04D6C5}" srcId="{97E2F834-291F-4C5C-9045-8D295801748E}" destId="{5EBCBBB5-061D-4165-BBCD-A2D4E1F5C478}" srcOrd="1" destOrd="0" parTransId="{08DA3AC4-4BF8-4170-BA39-755691FF9D41}" sibTransId="{1BD8BEC9-5EB9-4238-B28F-E48C1ECF066A}"/>
    <dgm:cxn modelId="{E0CEB5F4-3880-485F-935A-BF465E2A3203}" type="presOf" srcId="{5553595A-7192-4D98-8F25-F7C49033699E}" destId="{444DE541-4994-4C3C-BFA3-CFF82E6D8AD8}" srcOrd="1" destOrd="0" presId="urn:microsoft.com/office/officeart/2005/8/layout/hierarchy2"/>
    <dgm:cxn modelId="{4A5B6C97-065D-4317-997D-58726D9A8CAC}" type="presParOf" srcId="{38B6E48D-E636-43AC-BDD9-1A0236B5E68F}" destId="{5B67714D-8EC2-4C30-9D3C-EE3901530D80}" srcOrd="0" destOrd="0" presId="urn:microsoft.com/office/officeart/2005/8/layout/hierarchy2"/>
    <dgm:cxn modelId="{79A77CB6-0EF6-418F-AB93-C8AABA2F5239}" type="presParOf" srcId="{5B67714D-8EC2-4C30-9D3C-EE3901530D80}" destId="{BA4FF6A0-DF63-4FAD-A6CC-C06257F343F0}" srcOrd="0" destOrd="0" presId="urn:microsoft.com/office/officeart/2005/8/layout/hierarchy2"/>
    <dgm:cxn modelId="{88BA3F56-791A-45F7-A248-1059259B3438}" type="presParOf" srcId="{5B67714D-8EC2-4C30-9D3C-EE3901530D80}" destId="{A5750978-64D8-47E8-8090-F9AC3B8C8F3F}" srcOrd="1" destOrd="0" presId="urn:microsoft.com/office/officeart/2005/8/layout/hierarchy2"/>
    <dgm:cxn modelId="{FD1A2BB6-1FF3-4B28-A1C5-774146AB4EFC}" type="presParOf" srcId="{38B6E48D-E636-43AC-BDD9-1A0236B5E68F}" destId="{A1685869-5971-400F-B82A-A19FD68B9D4B}" srcOrd="1" destOrd="0" presId="urn:microsoft.com/office/officeart/2005/8/layout/hierarchy2"/>
    <dgm:cxn modelId="{4C3D62EC-C918-4BE6-9D33-B72643BACCB2}" type="presParOf" srcId="{A1685869-5971-400F-B82A-A19FD68B9D4B}" destId="{8AEAA207-5D99-40DC-B605-4692E94A8F97}" srcOrd="0" destOrd="0" presId="urn:microsoft.com/office/officeart/2005/8/layout/hierarchy2"/>
    <dgm:cxn modelId="{C879367D-437E-45A3-A313-C9D9BDCFC745}" type="presParOf" srcId="{A1685869-5971-400F-B82A-A19FD68B9D4B}" destId="{853FB43D-4296-4D12-8E5A-48C2BBAC3FF3}" srcOrd="1" destOrd="0" presId="urn:microsoft.com/office/officeart/2005/8/layout/hierarchy2"/>
    <dgm:cxn modelId="{F6B3B6E6-F587-49A1-837A-62D1993F027A}" type="presParOf" srcId="{853FB43D-4296-4D12-8E5A-48C2BBAC3FF3}" destId="{3795D5B8-3F06-47D4-8AC1-0FFA2A9A77AC}" srcOrd="0" destOrd="0" presId="urn:microsoft.com/office/officeart/2005/8/layout/hierarchy2"/>
    <dgm:cxn modelId="{89119587-D847-491E-8C88-8DF2C05D632A}" type="presParOf" srcId="{3795D5B8-3F06-47D4-8AC1-0FFA2A9A77AC}" destId="{2F6B7D70-3320-4E3D-9E4F-84D1BB7A93AA}" srcOrd="0" destOrd="0" presId="urn:microsoft.com/office/officeart/2005/8/layout/hierarchy2"/>
    <dgm:cxn modelId="{648CF132-97FE-4B52-A3DE-930135BA361C}" type="presParOf" srcId="{853FB43D-4296-4D12-8E5A-48C2BBAC3FF3}" destId="{39EEF717-C331-4B99-9941-BFC3726CB6B0}" srcOrd="1" destOrd="0" presId="urn:microsoft.com/office/officeart/2005/8/layout/hierarchy2"/>
    <dgm:cxn modelId="{B60B56FC-1618-4B37-A779-FFD8DC012A88}" type="presParOf" srcId="{39EEF717-C331-4B99-9941-BFC3726CB6B0}" destId="{1AF35A9D-CD58-4D96-AB5E-9A85A745F769}" srcOrd="0" destOrd="0" presId="urn:microsoft.com/office/officeart/2005/8/layout/hierarchy2"/>
    <dgm:cxn modelId="{4A81440D-23F5-46AC-9271-1DBBD66AC7C1}" type="presParOf" srcId="{39EEF717-C331-4B99-9941-BFC3726CB6B0}" destId="{63BFA45B-DA4A-4F5A-B7A5-BC84A0180E04}" srcOrd="1" destOrd="0" presId="urn:microsoft.com/office/officeart/2005/8/layout/hierarchy2"/>
    <dgm:cxn modelId="{5897ADD7-2CD9-4E39-9C8D-4FEB157DE7B9}" type="presParOf" srcId="{63BFA45B-DA4A-4F5A-B7A5-BC84A0180E04}" destId="{0EE44893-4820-4C4C-BC31-79BE390EB42E}" srcOrd="0" destOrd="0" presId="urn:microsoft.com/office/officeart/2005/8/layout/hierarchy2"/>
    <dgm:cxn modelId="{9E633140-2E93-4F2B-8287-BACABFF81700}" type="presParOf" srcId="{0EE44893-4820-4C4C-BC31-79BE390EB42E}" destId="{444DE541-4994-4C3C-BFA3-CFF82E6D8AD8}" srcOrd="0" destOrd="0" presId="urn:microsoft.com/office/officeart/2005/8/layout/hierarchy2"/>
    <dgm:cxn modelId="{2ADCC555-8516-4C6F-A3CD-3E399E5C5B22}" type="presParOf" srcId="{63BFA45B-DA4A-4F5A-B7A5-BC84A0180E04}" destId="{38CCE5A2-3B63-474C-B359-7F8407266437}" srcOrd="1" destOrd="0" presId="urn:microsoft.com/office/officeart/2005/8/layout/hierarchy2"/>
    <dgm:cxn modelId="{CCB369D6-C7DD-4109-9491-4EA2FF399DA5}" type="presParOf" srcId="{38CCE5A2-3B63-474C-B359-7F8407266437}" destId="{D19BCD9B-3EF8-4982-AC3C-362244FF4B82}" srcOrd="0" destOrd="0" presId="urn:microsoft.com/office/officeart/2005/8/layout/hierarchy2"/>
    <dgm:cxn modelId="{44E37D0A-E9AD-4C12-A54C-48B743D95143}" type="presParOf" srcId="{38CCE5A2-3B63-474C-B359-7F8407266437}" destId="{EBB29B5D-C3C6-4C21-81CF-BF4D2B576645}" srcOrd="1" destOrd="0" presId="urn:microsoft.com/office/officeart/2005/8/layout/hierarchy2"/>
    <dgm:cxn modelId="{1AC247F6-CDF4-432F-A43F-356B6CFB5AF2}" type="presParOf" srcId="{853FB43D-4296-4D12-8E5A-48C2BBAC3FF3}" destId="{58FA7E4E-33F5-416C-A9F0-FB7F2D2E4E78}" srcOrd="2" destOrd="0" presId="urn:microsoft.com/office/officeart/2005/8/layout/hierarchy2"/>
    <dgm:cxn modelId="{0ECB37BD-E9B2-4D27-AF1A-9DD3DC494283}" type="presParOf" srcId="{58FA7E4E-33F5-416C-A9F0-FB7F2D2E4E78}" destId="{DEACAD03-8656-4F93-8BF9-BAB7E6A4C408}" srcOrd="0" destOrd="0" presId="urn:microsoft.com/office/officeart/2005/8/layout/hierarchy2"/>
    <dgm:cxn modelId="{43D6D59E-1F69-4DBD-9C2E-644CD3B7B3D1}" type="presParOf" srcId="{853FB43D-4296-4D12-8E5A-48C2BBAC3FF3}" destId="{A693CF79-4576-4899-A659-7309F6799F39}" srcOrd="3" destOrd="0" presId="urn:microsoft.com/office/officeart/2005/8/layout/hierarchy2"/>
    <dgm:cxn modelId="{7C68E74F-B9DA-488A-9B2C-3E5F73DB2923}" type="presParOf" srcId="{A693CF79-4576-4899-A659-7309F6799F39}" destId="{06D93B86-2926-450D-B2B6-2384098AD081}" srcOrd="0" destOrd="0" presId="urn:microsoft.com/office/officeart/2005/8/layout/hierarchy2"/>
    <dgm:cxn modelId="{B8C30AB4-2403-4E54-8A67-A198D522343A}" type="presParOf" srcId="{A693CF79-4576-4899-A659-7309F6799F39}" destId="{64145EA6-25F1-4652-9FFA-C27526C859F6}" srcOrd="1" destOrd="0" presId="urn:microsoft.com/office/officeart/2005/8/layout/hierarchy2"/>
    <dgm:cxn modelId="{B3B7F688-F1B7-4C8B-A58E-26408896F81A}" type="presParOf" srcId="{64145EA6-25F1-4652-9FFA-C27526C859F6}" destId="{A77B5DDE-E3C2-4D93-9700-552D6EFEDEE9}" srcOrd="0" destOrd="0" presId="urn:microsoft.com/office/officeart/2005/8/layout/hierarchy2"/>
    <dgm:cxn modelId="{8B99B30F-C2C6-4FC7-A9FC-F33A107DB17E}" type="presParOf" srcId="{A77B5DDE-E3C2-4D93-9700-552D6EFEDEE9}" destId="{2E59D23E-E692-4934-BF2B-B704EBF2426D}" srcOrd="0" destOrd="0" presId="urn:microsoft.com/office/officeart/2005/8/layout/hierarchy2"/>
    <dgm:cxn modelId="{CCA3D004-6B56-413A-8B0C-BEEEEE166904}" type="presParOf" srcId="{64145EA6-25F1-4652-9FFA-C27526C859F6}" destId="{8D73FCC9-E6D5-4B43-BF8A-672DEBCEBCB4}" srcOrd="1" destOrd="0" presId="urn:microsoft.com/office/officeart/2005/8/layout/hierarchy2"/>
    <dgm:cxn modelId="{0EBF585A-3EC5-407D-AC29-A93D1D91E14C}" type="presParOf" srcId="{8D73FCC9-E6D5-4B43-BF8A-672DEBCEBCB4}" destId="{8A621903-5A73-4759-9303-8591285A1D0A}" srcOrd="0" destOrd="0" presId="urn:microsoft.com/office/officeart/2005/8/layout/hierarchy2"/>
    <dgm:cxn modelId="{433EA5B4-D83B-4717-8674-7C9E2683E2B2}" type="presParOf" srcId="{8D73FCC9-E6D5-4B43-BF8A-672DEBCEBCB4}" destId="{DF59423E-C781-4ACB-9A26-C4C01909DFFD}" srcOrd="1" destOrd="0" presId="urn:microsoft.com/office/officeart/2005/8/layout/hierarchy2"/>
    <dgm:cxn modelId="{7B8462BC-5AC7-42E8-922E-F6FEEF58042D}" type="presParOf" srcId="{64145EA6-25F1-4652-9FFA-C27526C859F6}" destId="{3D6E54CA-CC80-4E03-8E22-75411B1D0999}" srcOrd="2" destOrd="0" presId="urn:microsoft.com/office/officeart/2005/8/layout/hierarchy2"/>
    <dgm:cxn modelId="{81AB7A20-1000-4633-A568-3E60BFFD6AF7}" type="presParOf" srcId="{3D6E54CA-CC80-4E03-8E22-75411B1D0999}" destId="{7A252C85-73E3-4873-A134-F78366BFD5F9}" srcOrd="0" destOrd="0" presId="urn:microsoft.com/office/officeart/2005/8/layout/hierarchy2"/>
    <dgm:cxn modelId="{E56C80DF-47B4-4559-BB30-F47858D2F3B7}" type="presParOf" srcId="{64145EA6-25F1-4652-9FFA-C27526C859F6}" destId="{D168169E-4ED8-4FAF-9257-D3BED0F1629C}" srcOrd="3" destOrd="0" presId="urn:microsoft.com/office/officeart/2005/8/layout/hierarchy2"/>
    <dgm:cxn modelId="{C993E06F-5FDB-4469-9512-91C9267718BF}" type="presParOf" srcId="{D168169E-4ED8-4FAF-9257-D3BED0F1629C}" destId="{D823D98E-D95E-4255-9B33-C37FC3F27239}" srcOrd="0" destOrd="0" presId="urn:microsoft.com/office/officeart/2005/8/layout/hierarchy2"/>
    <dgm:cxn modelId="{F02DFCDF-6306-4BCA-871A-A3F47DD59874}" type="presParOf" srcId="{D168169E-4ED8-4FAF-9257-D3BED0F1629C}" destId="{58EC6386-1ECD-4212-9D45-426CD459515A}" srcOrd="1" destOrd="0" presId="urn:microsoft.com/office/officeart/2005/8/layout/hierarchy2"/>
    <dgm:cxn modelId="{89488976-9AB0-4B39-AEED-38B9CB56A90F}" type="presParOf" srcId="{64145EA6-25F1-4652-9FFA-C27526C859F6}" destId="{97C5E344-2D91-45F1-BF13-231C9A593A0F}" srcOrd="4" destOrd="0" presId="urn:microsoft.com/office/officeart/2005/8/layout/hierarchy2"/>
    <dgm:cxn modelId="{20B0B740-DFAC-4D09-98F5-200635B6303A}" type="presParOf" srcId="{97C5E344-2D91-45F1-BF13-231C9A593A0F}" destId="{D982AA12-901B-42F0-A6E4-F9B5FE3545DC}" srcOrd="0" destOrd="0" presId="urn:microsoft.com/office/officeart/2005/8/layout/hierarchy2"/>
    <dgm:cxn modelId="{5A0E2CC0-7388-4546-AA30-B4038D8146A5}" type="presParOf" srcId="{64145EA6-25F1-4652-9FFA-C27526C859F6}" destId="{34869E3E-4548-4274-B40F-8BD4D92DB171}" srcOrd="5" destOrd="0" presId="urn:microsoft.com/office/officeart/2005/8/layout/hierarchy2"/>
    <dgm:cxn modelId="{F7392136-65B6-40C9-AB94-C37C568932B7}" type="presParOf" srcId="{34869E3E-4548-4274-B40F-8BD4D92DB171}" destId="{CAF69FF8-E0F5-420D-A3C3-15E168D8F304}" srcOrd="0" destOrd="0" presId="urn:microsoft.com/office/officeart/2005/8/layout/hierarchy2"/>
    <dgm:cxn modelId="{5B6E1FDF-693B-4461-BEE2-3900EF8BFBA3}" type="presParOf" srcId="{34869E3E-4548-4274-B40F-8BD4D92DB171}" destId="{46497F9F-9730-4D4B-BF91-BDFE17F1C386}" srcOrd="1" destOrd="0" presId="urn:microsoft.com/office/officeart/2005/8/layout/hierarchy2"/>
    <dgm:cxn modelId="{773C3482-BE71-44FA-A768-8CC327BD0619}" type="presParOf" srcId="{64145EA6-25F1-4652-9FFA-C27526C859F6}" destId="{79D478B1-7A98-462F-88D4-27E370A531B7}" srcOrd="6" destOrd="0" presId="urn:microsoft.com/office/officeart/2005/8/layout/hierarchy2"/>
    <dgm:cxn modelId="{645804C9-66FF-4512-96F0-595CF8F5D5EC}" type="presParOf" srcId="{79D478B1-7A98-462F-88D4-27E370A531B7}" destId="{F3AE2DAF-BDA4-415F-978E-0185B53EBD19}" srcOrd="0" destOrd="0" presId="urn:microsoft.com/office/officeart/2005/8/layout/hierarchy2"/>
    <dgm:cxn modelId="{29024CFC-F847-4E0B-BC89-C8D1634E3DAA}" type="presParOf" srcId="{64145EA6-25F1-4652-9FFA-C27526C859F6}" destId="{61D5AAA9-2BDA-45D3-A40A-B05CB2EB392C}" srcOrd="7" destOrd="0" presId="urn:microsoft.com/office/officeart/2005/8/layout/hierarchy2"/>
    <dgm:cxn modelId="{626E0134-E8FD-4800-A780-721CB0576343}" type="presParOf" srcId="{61D5AAA9-2BDA-45D3-A40A-B05CB2EB392C}" destId="{DF55D2D9-91AE-44C6-99A7-DBFC229C222F}" srcOrd="0" destOrd="0" presId="urn:microsoft.com/office/officeart/2005/8/layout/hierarchy2"/>
    <dgm:cxn modelId="{89A0CD66-A3A6-4160-9840-E66B17F7056E}" type="presParOf" srcId="{61D5AAA9-2BDA-45D3-A40A-B05CB2EB392C}" destId="{EE0CA5F5-07B9-4D1C-91C3-09B94AB3337E}" srcOrd="1" destOrd="0" presId="urn:microsoft.com/office/officeart/2005/8/layout/hierarchy2"/>
    <dgm:cxn modelId="{96BA429D-6031-4F39-8181-222F45E934E4}" type="presParOf" srcId="{853FB43D-4296-4D12-8E5A-48C2BBAC3FF3}" destId="{22F78475-18D5-4AE7-B762-CC6E87991F53}" srcOrd="4" destOrd="0" presId="urn:microsoft.com/office/officeart/2005/8/layout/hierarchy2"/>
    <dgm:cxn modelId="{0170479D-1DEA-4A4D-925E-A881D01DDFC3}" type="presParOf" srcId="{22F78475-18D5-4AE7-B762-CC6E87991F53}" destId="{E815E959-B1DD-4E40-BAAE-AD9B31787926}" srcOrd="0" destOrd="0" presId="urn:microsoft.com/office/officeart/2005/8/layout/hierarchy2"/>
    <dgm:cxn modelId="{A047C220-F555-4C7B-A594-49B8BEAFAE34}" type="presParOf" srcId="{853FB43D-4296-4D12-8E5A-48C2BBAC3FF3}" destId="{EC7D46B7-005D-4199-8136-288CBB7314E4}" srcOrd="5" destOrd="0" presId="urn:microsoft.com/office/officeart/2005/8/layout/hierarchy2"/>
    <dgm:cxn modelId="{6578C340-4947-4D1E-BCDF-907727E8575B}" type="presParOf" srcId="{EC7D46B7-005D-4199-8136-288CBB7314E4}" destId="{23BDEE41-CAC9-4155-B53A-E94F8758ADE9}" srcOrd="0" destOrd="0" presId="urn:microsoft.com/office/officeart/2005/8/layout/hierarchy2"/>
    <dgm:cxn modelId="{5CAA6868-2326-4CCF-B02E-BD6F56E5D3F0}" type="presParOf" srcId="{EC7D46B7-005D-4199-8136-288CBB7314E4}" destId="{35A5C04A-4CC8-403E-B434-096194AE23C7}" srcOrd="1" destOrd="0" presId="urn:microsoft.com/office/officeart/2005/8/layout/hierarchy2"/>
    <dgm:cxn modelId="{29A448FE-84E5-4671-B936-ED9DF4C72144}" type="presParOf" srcId="{35A5C04A-4CC8-403E-B434-096194AE23C7}" destId="{AAC93F81-D18D-4468-BFBD-E8E4D9E2CA3F}" srcOrd="0" destOrd="0" presId="urn:microsoft.com/office/officeart/2005/8/layout/hierarchy2"/>
    <dgm:cxn modelId="{C9F75F36-1D77-4149-8A52-3C94FAA9E6EB}" type="presParOf" srcId="{AAC93F81-D18D-4468-BFBD-E8E4D9E2CA3F}" destId="{7A6698F5-1338-4712-B45B-F2A1695C5787}" srcOrd="0" destOrd="0" presId="urn:microsoft.com/office/officeart/2005/8/layout/hierarchy2"/>
    <dgm:cxn modelId="{10FCFCD8-F568-402A-BD9E-B3E3284235D1}" type="presParOf" srcId="{35A5C04A-4CC8-403E-B434-096194AE23C7}" destId="{720CF5BA-AFCC-4E42-B31D-3AD4770D033C}" srcOrd="1" destOrd="0" presId="urn:microsoft.com/office/officeart/2005/8/layout/hierarchy2"/>
    <dgm:cxn modelId="{0E221A69-103A-4E93-BBA9-8C7147D7CBFB}" type="presParOf" srcId="{720CF5BA-AFCC-4E42-B31D-3AD4770D033C}" destId="{37DD8E4E-AAF9-49CC-AEA8-1D5BA9599EE6}" srcOrd="0" destOrd="0" presId="urn:microsoft.com/office/officeart/2005/8/layout/hierarchy2"/>
    <dgm:cxn modelId="{4A68333A-4844-4B85-9F02-1C60DCB5CE0A}" type="presParOf" srcId="{720CF5BA-AFCC-4E42-B31D-3AD4770D033C}" destId="{227752A7-B0CB-4515-8A22-2F5F0AC474C5}" srcOrd="1" destOrd="0" presId="urn:microsoft.com/office/officeart/2005/8/layout/hierarchy2"/>
    <dgm:cxn modelId="{4AC968B3-1AAD-43F4-AD6B-EB65DD6FB1DE}" type="presParOf" srcId="{35A5C04A-4CC8-403E-B434-096194AE23C7}" destId="{AC25F52D-65B8-496D-8005-64891226B4F8}" srcOrd="2" destOrd="0" presId="urn:microsoft.com/office/officeart/2005/8/layout/hierarchy2"/>
    <dgm:cxn modelId="{B25C970D-6B2D-46BC-965A-28030E49EE47}" type="presParOf" srcId="{AC25F52D-65B8-496D-8005-64891226B4F8}" destId="{557E3390-05D9-47EB-AF08-F2091B901EB0}" srcOrd="0" destOrd="0" presId="urn:microsoft.com/office/officeart/2005/8/layout/hierarchy2"/>
    <dgm:cxn modelId="{0BD887BD-2C1F-436C-BDBB-E246132731E6}" type="presParOf" srcId="{35A5C04A-4CC8-403E-B434-096194AE23C7}" destId="{9FBEB2DD-7149-4FCE-AA30-DBF16470CF91}" srcOrd="3" destOrd="0" presId="urn:microsoft.com/office/officeart/2005/8/layout/hierarchy2"/>
    <dgm:cxn modelId="{F59BB9B1-0611-452B-8BAD-507FD0EFBC4F}" type="presParOf" srcId="{9FBEB2DD-7149-4FCE-AA30-DBF16470CF91}" destId="{E3BA8EC6-7F82-4DD3-9F43-044BFBA16891}" srcOrd="0" destOrd="0" presId="urn:microsoft.com/office/officeart/2005/8/layout/hierarchy2"/>
    <dgm:cxn modelId="{FFBCD9C7-47A8-434B-97A6-3D0D9F3AB984}" type="presParOf" srcId="{9FBEB2DD-7149-4FCE-AA30-DBF16470CF91}" destId="{0B0BB8D0-D7C3-4CCC-977A-2B1B46AE5A83}" srcOrd="1" destOrd="0" presId="urn:microsoft.com/office/officeart/2005/8/layout/hierarchy2"/>
    <dgm:cxn modelId="{E2AC9B80-4519-4072-ABDE-0D57FFD3AAF8}" type="presParOf" srcId="{38B6E48D-E636-43AC-BDD9-1A0236B5E68F}" destId="{FD119F9E-325C-41AB-8BDC-67AC0AFBA3C0}" srcOrd="2" destOrd="0" presId="urn:microsoft.com/office/officeart/2005/8/layout/hierarchy2"/>
    <dgm:cxn modelId="{E0E99FD2-B470-4EC4-AA69-2911B7CB6889}" type="presParOf" srcId="{FD119F9E-325C-41AB-8BDC-67AC0AFBA3C0}" destId="{8165F82D-C410-4BC9-B18B-0BBCD1F68B12}" srcOrd="0" destOrd="0" presId="urn:microsoft.com/office/officeart/2005/8/layout/hierarchy2"/>
    <dgm:cxn modelId="{F7D3B6E5-C46C-443A-829E-C34D24E50D9D}" type="presParOf" srcId="{FD119F9E-325C-41AB-8BDC-67AC0AFBA3C0}" destId="{62D8B1E4-9D30-41FF-9379-3646DF0F5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F6A0-DF63-4FAD-A6CC-C06257F343F0}">
      <dsp:nvSpPr>
        <dsp:cNvPr id="0" name=""/>
        <dsp:cNvSpPr/>
      </dsp:nvSpPr>
      <dsp:spPr>
        <a:xfrm>
          <a:off x="377266" y="1752604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Project objectives</a:t>
          </a:r>
          <a:endParaRPr lang="en-US" sz="1500" kern="1200" dirty="0"/>
        </a:p>
      </dsp:txBody>
      <dsp:txXfrm>
        <a:off x="402104" y="1777442"/>
        <a:ext cx="1646366" cy="798345"/>
      </dsp:txXfrm>
    </dsp:sp>
    <dsp:sp modelId="{8AEAA207-5D99-40DC-B605-4692E94A8F97}">
      <dsp:nvSpPr>
        <dsp:cNvPr id="0" name=""/>
        <dsp:cNvSpPr/>
      </dsp:nvSpPr>
      <dsp:spPr>
        <a:xfrm>
          <a:off x="475093" y="3276600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Database applications</a:t>
          </a:r>
          <a:endParaRPr lang="en-US" sz="1500" kern="1200"/>
        </a:p>
      </dsp:txBody>
      <dsp:txXfrm>
        <a:off x="499931" y="3301438"/>
        <a:ext cx="1646366" cy="798345"/>
      </dsp:txXfrm>
    </dsp:sp>
    <dsp:sp modelId="{3795D5B8-3F06-47D4-8AC1-0FFA2A9A77AC}">
      <dsp:nvSpPr>
        <dsp:cNvPr id="0" name=""/>
        <dsp:cNvSpPr/>
      </dsp:nvSpPr>
      <dsp:spPr>
        <a:xfrm rot="17414040">
          <a:off x="1268024" y="2393829"/>
          <a:ext cx="27611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761197" y="1138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79593" y="2336181"/>
        <a:ext cx="138059" cy="138059"/>
      </dsp:txXfrm>
    </dsp:sp>
    <dsp:sp modelId="{1AF35A9D-CD58-4D96-AB5E-9A85A745F769}">
      <dsp:nvSpPr>
        <dsp:cNvPr id="0" name=""/>
        <dsp:cNvSpPr/>
      </dsp:nvSpPr>
      <dsp:spPr>
        <a:xfrm>
          <a:off x="3126110" y="685801"/>
          <a:ext cx="2036676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dataset used:</a:t>
          </a:r>
          <a:endParaRPr lang="en-US" sz="1500" kern="1200" dirty="0"/>
        </a:p>
      </dsp:txBody>
      <dsp:txXfrm>
        <a:off x="3150948" y="710639"/>
        <a:ext cx="1987000" cy="798345"/>
      </dsp:txXfrm>
    </dsp:sp>
    <dsp:sp modelId="{0EE44893-4820-4C4C-BC31-79BE390EB42E}">
      <dsp:nvSpPr>
        <dsp:cNvPr id="0" name=""/>
        <dsp:cNvSpPr/>
      </dsp:nvSpPr>
      <dsp:spPr>
        <a:xfrm rot="20394537">
          <a:off x="5102318" y="757084"/>
          <a:ext cx="19873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87380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6046324" y="718782"/>
        <a:ext cx="99369" cy="99369"/>
      </dsp:txXfrm>
    </dsp:sp>
    <dsp:sp modelId="{D19BCD9B-3EF8-4982-AC3C-362244FF4B82}">
      <dsp:nvSpPr>
        <dsp:cNvPr id="0" name=""/>
        <dsp:cNvSpPr/>
      </dsp:nvSpPr>
      <dsp:spPr>
        <a:xfrm>
          <a:off x="7029230" y="3110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 World bank Data</a:t>
          </a:r>
          <a:endParaRPr lang="en-US" sz="1500" kern="1200" dirty="0"/>
        </a:p>
      </dsp:txBody>
      <dsp:txXfrm>
        <a:off x="7054068" y="27948"/>
        <a:ext cx="1646366" cy="798345"/>
      </dsp:txXfrm>
    </dsp:sp>
    <dsp:sp modelId="{58FA7E4E-33F5-416C-A9F0-FB7F2D2E4E78}">
      <dsp:nvSpPr>
        <dsp:cNvPr id="0" name=""/>
        <dsp:cNvSpPr/>
      </dsp:nvSpPr>
      <dsp:spPr>
        <a:xfrm rot="20134621">
          <a:off x="2079373" y="3265218"/>
          <a:ext cx="20509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50988" y="1138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3053592" y="3225325"/>
        <a:ext cx="102549" cy="102549"/>
      </dsp:txXfrm>
    </dsp:sp>
    <dsp:sp modelId="{06D93B86-2926-450D-B2B6-2384098AD081}">
      <dsp:nvSpPr>
        <dsp:cNvPr id="0" name=""/>
        <dsp:cNvSpPr/>
      </dsp:nvSpPr>
      <dsp:spPr>
        <a:xfrm>
          <a:off x="4038598" y="2428578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Programming languages used.</a:t>
          </a:r>
        </a:p>
      </dsp:txBody>
      <dsp:txXfrm>
        <a:off x="4063436" y="2453416"/>
        <a:ext cx="1646366" cy="798345"/>
      </dsp:txXfrm>
    </dsp:sp>
    <dsp:sp modelId="{A77B5DDE-E3C2-4D93-9700-552D6EFEDEE9}">
      <dsp:nvSpPr>
        <dsp:cNvPr id="0" name=""/>
        <dsp:cNvSpPr/>
      </dsp:nvSpPr>
      <dsp:spPr>
        <a:xfrm rot="19824098">
          <a:off x="5524555" y="2046018"/>
          <a:ext cx="3219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19931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7054022" y="1976901"/>
        <a:ext cx="160996" cy="160996"/>
      </dsp:txXfrm>
    </dsp:sp>
    <dsp:sp modelId="{8A621903-5A73-4759-9303-8591285A1D0A}">
      <dsp:nvSpPr>
        <dsp:cNvPr id="0" name=""/>
        <dsp:cNvSpPr/>
      </dsp:nvSpPr>
      <dsp:spPr>
        <a:xfrm>
          <a:off x="8534400" y="838199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</a:t>
          </a:r>
        </a:p>
      </dsp:txBody>
      <dsp:txXfrm>
        <a:off x="8559238" y="863037"/>
        <a:ext cx="1646366" cy="798345"/>
      </dsp:txXfrm>
    </dsp:sp>
    <dsp:sp modelId="{3D6E54CA-CC80-4E03-8E22-75411B1D0999}">
      <dsp:nvSpPr>
        <dsp:cNvPr id="0" name=""/>
        <dsp:cNvSpPr/>
      </dsp:nvSpPr>
      <dsp:spPr>
        <a:xfrm rot="21069479">
          <a:off x="5717346" y="2617516"/>
          <a:ext cx="29105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910551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7099858" y="2556134"/>
        <a:ext cx="145527" cy="145527"/>
      </dsp:txXfrm>
    </dsp:sp>
    <dsp:sp modelId="{D823D98E-D95E-4255-9B33-C37FC3F27239}">
      <dsp:nvSpPr>
        <dsp:cNvPr id="0" name=""/>
        <dsp:cNvSpPr/>
      </dsp:nvSpPr>
      <dsp:spPr>
        <a:xfrm>
          <a:off x="8610603" y="1981196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PostgreSQL</a:t>
          </a:r>
        </a:p>
      </dsp:txBody>
      <dsp:txXfrm>
        <a:off x="8635441" y="2006034"/>
        <a:ext cx="1646366" cy="798345"/>
      </dsp:txXfrm>
    </dsp:sp>
    <dsp:sp modelId="{97C5E344-2D91-45F1-BF13-231C9A593A0F}">
      <dsp:nvSpPr>
        <dsp:cNvPr id="0" name=""/>
        <dsp:cNvSpPr/>
      </dsp:nvSpPr>
      <dsp:spPr>
        <a:xfrm rot="710990">
          <a:off x="5702499" y="3150917"/>
          <a:ext cx="30164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016449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7135312" y="3086888"/>
        <a:ext cx="150822" cy="150822"/>
      </dsp:txXfrm>
    </dsp:sp>
    <dsp:sp modelId="{CAF69FF8-E0F5-420D-A3C3-15E168D8F304}">
      <dsp:nvSpPr>
        <dsp:cNvPr id="0" name=""/>
        <dsp:cNvSpPr/>
      </dsp:nvSpPr>
      <dsp:spPr>
        <a:xfrm>
          <a:off x="8686807" y="3047999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Flask</a:t>
          </a:r>
        </a:p>
      </dsp:txBody>
      <dsp:txXfrm>
        <a:off x="8711645" y="3072837"/>
        <a:ext cx="1646366" cy="798345"/>
      </dsp:txXfrm>
    </dsp:sp>
    <dsp:sp modelId="{79D478B1-7A98-462F-88D4-27E370A531B7}">
      <dsp:nvSpPr>
        <dsp:cNvPr id="0" name=""/>
        <dsp:cNvSpPr/>
      </dsp:nvSpPr>
      <dsp:spPr>
        <a:xfrm rot="1679837">
          <a:off x="5533949" y="3646217"/>
          <a:ext cx="342973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429734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7163073" y="3571855"/>
        <a:ext cx="171486" cy="171486"/>
      </dsp:txXfrm>
    </dsp:sp>
    <dsp:sp modelId="{DF55D2D9-91AE-44C6-99A7-DBFC229C222F}">
      <dsp:nvSpPr>
        <dsp:cNvPr id="0" name=""/>
        <dsp:cNvSpPr/>
      </dsp:nvSpPr>
      <dsp:spPr>
        <a:xfrm>
          <a:off x="8762993" y="4038598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JavaScript/Html</a:t>
          </a:r>
        </a:p>
      </dsp:txBody>
      <dsp:txXfrm>
        <a:off x="8787831" y="4063436"/>
        <a:ext cx="1646366" cy="798345"/>
      </dsp:txXfrm>
    </dsp:sp>
    <dsp:sp modelId="{22F78475-18D5-4AE7-B762-CC6E87991F53}">
      <dsp:nvSpPr>
        <dsp:cNvPr id="0" name=""/>
        <dsp:cNvSpPr/>
      </dsp:nvSpPr>
      <dsp:spPr>
        <a:xfrm rot="1701568">
          <a:off x="2065245" y="4108329"/>
          <a:ext cx="17646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64627" y="1138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03443" y="4075595"/>
        <a:ext cx="88231" cy="88231"/>
      </dsp:txXfrm>
    </dsp:sp>
    <dsp:sp modelId="{23BDEE41-CAC9-4155-B53A-E94F8758ADE9}">
      <dsp:nvSpPr>
        <dsp:cNvPr id="0" name=""/>
        <dsp:cNvSpPr/>
      </dsp:nvSpPr>
      <dsp:spPr>
        <a:xfrm>
          <a:off x="3723982" y="4114801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criteria for country’s inclusion</a:t>
          </a:r>
          <a:endParaRPr lang="en-US" sz="1500" kern="1200" dirty="0"/>
        </a:p>
      </dsp:txBody>
      <dsp:txXfrm>
        <a:off x="3748820" y="4139639"/>
        <a:ext cx="1646366" cy="798345"/>
      </dsp:txXfrm>
    </dsp:sp>
    <dsp:sp modelId="{AAC93F81-D18D-4468-BFBD-E8E4D9E2CA3F}">
      <dsp:nvSpPr>
        <dsp:cNvPr id="0" name=""/>
        <dsp:cNvSpPr/>
      </dsp:nvSpPr>
      <dsp:spPr>
        <a:xfrm rot="1446949">
          <a:off x="5354915" y="4832230"/>
          <a:ext cx="14919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91988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63610" y="4806312"/>
        <a:ext cx="74599" cy="74599"/>
      </dsp:txXfrm>
    </dsp:sp>
    <dsp:sp modelId="{37DD8E4E-AAF9-49CC-AEA8-1D5BA9599EE6}">
      <dsp:nvSpPr>
        <dsp:cNvPr id="0" name=""/>
        <dsp:cNvSpPr/>
      </dsp:nvSpPr>
      <dsp:spPr>
        <a:xfrm>
          <a:off x="6781794" y="4724401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population &gt; 500,000</a:t>
          </a:r>
          <a:endParaRPr lang="en-US" sz="1500" kern="1200"/>
        </a:p>
      </dsp:txBody>
      <dsp:txXfrm>
        <a:off x="6806632" y="4749239"/>
        <a:ext cx="1646366" cy="798345"/>
      </dsp:txXfrm>
    </dsp:sp>
    <dsp:sp modelId="{AC25F52D-65B8-496D-8005-64891226B4F8}">
      <dsp:nvSpPr>
        <dsp:cNvPr id="0" name=""/>
        <dsp:cNvSpPr/>
      </dsp:nvSpPr>
      <dsp:spPr>
        <a:xfrm rot="3234009">
          <a:off x="4977779" y="5397258"/>
          <a:ext cx="21530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53062" y="1138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00484" y="5354813"/>
        <a:ext cx="107653" cy="107653"/>
      </dsp:txXfrm>
    </dsp:sp>
    <dsp:sp modelId="{E3BA8EC6-7F82-4DD3-9F43-044BFBA16891}">
      <dsp:nvSpPr>
        <dsp:cNvPr id="0" name=""/>
        <dsp:cNvSpPr/>
      </dsp:nvSpPr>
      <dsp:spPr>
        <a:xfrm>
          <a:off x="6688597" y="5854458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country have 30years (1990-2019) worth of data.</a:t>
          </a:r>
          <a:endParaRPr lang="en-US" sz="1500" kern="1200" dirty="0"/>
        </a:p>
      </dsp:txBody>
      <dsp:txXfrm>
        <a:off x="6713435" y="5879296"/>
        <a:ext cx="1646366" cy="798345"/>
      </dsp:txXfrm>
    </dsp:sp>
    <dsp:sp modelId="{8165F82D-C410-4BC9-B18B-0BBCD1F68B12}">
      <dsp:nvSpPr>
        <dsp:cNvPr id="0" name=""/>
        <dsp:cNvSpPr/>
      </dsp:nvSpPr>
      <dsp:spPr>
        <a:xfrm>
          <a:off x="377266" y="5029197"/>
          <a:ext cx="1696042" cy="848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Lessons learned / Conclusion </a:t>
          </a:r>
          <a:endParaRPr lang="en-US" sz="1500" kern="1200"/>
        </a:p>
      </dsp:txBody>
      <dsp:txXfrm>
        <a:off x="402104" y="5054035"/>
        <a:ext cx="1646366" cy="79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sourced data from different websites but ended up with world bank database.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scrotinized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and cleaned the data with python and concluded with the data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Python Flask-powered API was used during the data gathering process.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BD9B-2A2F-494A-A6AA-7B0C58709D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C64-2DAF-C2B3-B5F4-4BF3AE8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304-A1AD-3FEE-B9C3-41ACCC8E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0A4-B72C-AB19-3563-9F7161E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7596-4530-9745-09AF-A37F077B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4008-2459-54D2-C040-5E46665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81A-4452-8F41-A44F-E9F419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5B3A-B49D-020A-BEBD-5FA27AE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B5-E5D2-6E4D-5A17-6DA17DF7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F52C-7728-3FF8-48EE-7178058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F85-D0E4-014A-078F-248BEA4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918F-F7A9-72CF-1549-6BBAE8AC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26F-0CFF-9BDB-64CC-B6E43363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2193-7EA8-8DC2-0FC0-833D4B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1170-577F-B783-8655-5A660C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E10-6EEE-6234-9A33-0D96C6A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5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5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DC30-EE05-77A3-8D88-82C2A6E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51A-C7E6-FB57-B4CD-6AD7797D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52-0446-2C35-A991-D7D501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EE05-582F-D118-A06F-B9D3328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471-2369-0EF7-BCC8-4FA6CD5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280-5056-E640-F171-4CDFD75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A2BE-7EB0-A5F8-EA30-D1AD0D5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3FF-3348-20BE-33BA-C74C741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658-CB41-694A-0586-76B4FF5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07B5-A697-A618-77D8-02781A6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AD4-4436-51A9-CD5C-CC8C43A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9844-14E5-AA22-6B6D-1BFF96B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28A0-A84B-D7E8-41F5-CA7949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166A-4E1F-75AE-092D-FD77B628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D433-26F4-F440-8FFC-C174AA1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97C8-AF89-75CA-18AF-F501498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2A96-FD3A-4AEE-C4AA-AC7F6B3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78B-F73C-0A42-93C5-489CA453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D37D-68A9-35AB-B39C-66631718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3D23-519B-CF22-2489-1ADF53F1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866-16A3-2BBE-A12E-EA44D8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6379-2AD3-970D-777C-1155D2A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2CC8-341F-181F-FD5C-5A6B2F8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EDAD-3D3E-FFE8-D311-16CABD5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E4E-FCF7-B81C-C869-A31410F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79B08-9849-8A05-03FE-5DC2008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1AD-D594-C705-C8F4-E120791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0D99-91FA-DF5E-0AC3-D95DC66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35858-4B0E-67D7-5B5F-470A1E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C994-8256-C322-F137-971D088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83A-A35E-99BE-5DD3-22C073C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E22-B78C-BDD7-5A3B-1C1E6E0C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470D-E19F-A1D2-4C1E-601AE1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251-4B40-12A8-4CD8-9ED369D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8303-2391-DC52-F6C4-E9626F6C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D8F-9FD4-DCA5-C9DA-F665A9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5E2F-B749-C101-6CF3-28B53B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07F-0013-90F3-F63E-6F2C08D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C160-F64F-EF62-0605-7B303454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DDE5-E91C-5BEA-B7D7-6104980F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C83F-15B1-43BC-B4A5-73CBC7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F5A9-C6C7-208F-4F4F-08FA6A4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B7C0-BDEA-ECDD-B271-DC2F0A0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486C-829A-689F-EE64-5D5F545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1932-4E11-20C2-6F7E-0A580742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843C-E5A9-351D-3179-8DB14B6B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ADA-0D42-4ECA-804D-48801CC714DC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940-A014-BDA1-8A31-970C6A94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F7D-2AFE-055E-D6C1-D6649992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resources/blog/what-is-html/?utm_source=ccblog&amp;utm_medium=ccblog&amp;utm_campaign=ccblog&amp;utm_content=what_is_javascript_used_for_blo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odecademy.com/learn/learn-css?utm_source=ccblog&amp;utm_medium=ccblog&amp;utm_campaign=ccblog&amp;utm_content=what_is_javascript_used_for_blo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Colourful carved figures of humans">
            <a:extLst>
              <a:ext uri="{FF2B5EF4-FFF2-40B4-BE49-F238E27FC236}">
                <a16:creationId xmlns:a16="http://schemas.microsoft.com/office/drawing/2014/main" id="{2F142549-60A0-D706-3C4B-DB02391D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9" b="-1"/>
          <a:stretch/>
        </p:blipFill>
        <p:spPr>
          <a:xfrm>
            <a:off x="4347976" y="36575"/>
            <a:ext cx="7844024" cy="6204976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1" y="234315"/>
            <a:ext cx="938550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IS POPULATION GROWTH A KEY DRIVER OF ECONOMIC GROWTH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371094" y="2718054"/>
            <a:ext cx="4581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Team members: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ffectLst/>
              </a:rPr>
              <a:t>		</a:t>
            </a:r>
            <a:r>
              <a:rPr lang="en-US" sz="3600" b="1" dirty="0">
                <a:effectLst/>
              </a:rPr>
              <a:t>Oliver 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		U</a:t>
            </a:r>
            <a:r>
              <a:rPr lang="en-US" sz="3600" b="1" i="0" dirty="0"/>
              <a:t>fuoma Atakere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>
                <a:effectLst/>
              </a:rPr>
            </a:br>
            <a:endParaRPr lang="en-US" sz="1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BC6-1582-1632-9C39-7AC406E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71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BE8C-5F76-3D07-5B4E-4C396C79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9" b="1589"/>
          <a:stretch/>
        </p:blipFill>
        <p:spPr>
          <a:xfrm>
            <a:off x="20" y="-154135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CED3-D834-C031-66FF-4FAA967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14300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618C9-E1C0-E155-AF10-260EFEB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0BAD7-0B6B-13F4-AAE3-DDD0698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 todays’ presentation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F8584F-8B4F-5CB7-A351-79BEA5B42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825898"/>
              </p:ext>
            </p:extLst>
          </p:nvPr>
        </p:nvGraphicFramePr>
        <p:xfrm>
          <a:off x="1524000" y="152400"/>
          <a:ext cx="10664951" cy="670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CB169A-39AA-EE9B-358E-F37BAF42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56" b="11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F6B6-080B-6FCF-197B-2085CC6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Project 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7A38D0A-0239-F46E-93EF-BAA534D702E1}"/>
              </a:ext>
            </a:extLst>
          </p:cNvPr>
          <p:cNvSpPr txBox="1">
            <a:spLocks/>
          </p:cNvSpPr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propose to analyze the long-term relationship between a range of countries’ population growth rates and their economic growth rates to determine whether there is a statistically significant relationship.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break down population growth into its key drivers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net migration.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Natural birth rate,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Longevity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would determine whether any of these key drivers have a statistically significant relationship with a country’s economic growth rate</a:t>
            </a: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73512-ECBF-56D6-E469-468B56F2C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7390" y="1447801"/>
            <a:ext cx="8961478" cy="3276598"/>
          </a:xfrm>
        </p:spPr>
        <p:txBody>
          <a:bodyPr/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ctr"/>
            <a:r>
              <a:rPr lang="en-GB" sz="6600" dirty="0">
                <a:solidFill>
                  <a:srgbClr val="1F2328"/>
                </a:solidFill>
                <a:latin typeface="Algerian" panose="04020705040A02060702" pitchFamily="82" charset="0"/>
              </a:rPr>
              <a:t>What we did</a:t>
            </a:r>
            <a:r>
              <a:rPr lang="en-GB" sz="6600" b="0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	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EDB75-A8FC-253B-A54F-2ABB6B42A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8362"/>
          <a:stretch/>
        </p:blipFill>
        <p:spPr>
          <a:xfrm>
            <a:off x="-1" y="10"/>
            <a:ext cx="12228129" cy="45510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C7E46-E794-F96F-BEF8-A4FE45BA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3157728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0960-D73D-9871-7848-C170DB0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5400" y="3962400"/>
            <a:ext cx="6857999" cy="2895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Create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We performed some operations to read in the csv and 	clean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Read</a:t>
            </a:r>
            <a:r>
              <a:rPr lang="en-US" sz="1800" dirty="0">
                <a:solidFill>
                  <a:schemeClr val="tx2"/>
                </a:solidFill>
              </a:rPr>
              <a:t> in the final csv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Updated</a:t>
            </a:r>
            <a:r>
              <a:rPr lang="en-US" sz="1800" dirty="0">
                <a:solidFill>
                  <a:schemeClr val="tx2"/>
                </a:solidFill>
              </a:rPr>
              <a:t> the data by combining different data references and updating the existing one.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Delete</a:t>
            </a:r>
            <a:r>
              <a:rPr lang="en-US" sz="1800" dirty="0">
                <a:solidFill>
                  <a:schemeClr val="tx2"/>
                </a:solidFill>
              </a:rPr>
              <a:t>  all the data with null values thereby creating the dataset into the format we wanted and fed into PostgreSQL</a:t>
            </a:r>
          </a:p>
        </p:txBody>
      </p:sp>
    </p:spTree>
    <p:extLst>
      <p:ext uri="{BB962C8B-B14F-4D97-AF65-F5344CB8AC3E}">
        <p14:creationId xmlns:p14="http://schemas.microsoft.com/office/powerpoint/2010/main" val="222108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1CB0414-EC19-B5D7-8758-22154D1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23" b="2"/>
          <a:stretch/>
        </p:blipFill>
        <p:spPr>
          <a:xfrm>
            <a:off x="0" y="-614736"/>
            <a:ext cx="9947062" cy="6857990"/>
          </a:xfrm>
          <a:prstGeom prst="rect">
            <a:avLst/>
          </a:prstGeom>
        </p:spPr>
      </p:pic>
      <p:sp>
        <p:nvSpPr>
          <p:cNvPr id="104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5" name="Freeform: Shape 5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6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774C-EA39-295F-6CD1-3E08017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postgresSQL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6B7-16E2-43C1-4E60-B9C5FEA5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PgAdmin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 database and a table with various columns and load in the csv.</a:t>
            </a:r>
          </a:p>
        </p:txBody>
      </p:sp>
    </p:spTree>
    <p:extLst>
      <p:ext uri="{BB962C8B-B14F-4D97-AF65-F5344CB8AC3E}">
        <p14:creationId xmlns:p14="http://schemas.microsoft.com/office/powerpoint/2010/main" val="41569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Table">
            <a:extLst>
              <a:ext uri="{FF2B5EF4-FFF2-40B4-BE49-F238E27FC236}">
                <a16:creationId xmlns:a16="http://schemas.microsoft.com/office/drawing/2014/main" id="{C59C1C2A-E0A2-EB96-D558-C795923ED3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3320"/>
          <a:stretch/>
        </p:blipFill>
        <p:spPr>
          <a:xfrm>
            <a:off x="30822" y="2028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AD6D-FEDA-48BF-32BD-BF02F63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928" y="225762"/>
            <a:ext cx="1523999" cy="766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6329-A3D9-D4F1-46F5-62880E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9975" y="184666"/>
            <a:ext cx="5170861" cy="127796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Flask </a:t>
            </a:r>
            <a:r>
              <a:rPr lang="en-US" sz="2000" dirty="0">
                <a:solidFill>
                  <a:srgbClr val="C00000"/>
                </a:solidFill>
              </a:rPr>
              <a:t>was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used to develop the web applications to </a:t>
            </a:r>
            <a:r>
              <a:rPr lang="en-US" sz="2000" dirty="0">
                <a:solidFill>
                  <a:srgbClr val="C00000"/>
                </a:solidFill>
              </a:rPr>
              <a:t>produce the data and JavaScript was used to pull from the 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The dataset was stored as a list of dictionaries for easy access for JavaScript.</a:t>
            </a:r>
          </a:p>
        </p:txBody>
      </p:sp>
    </p:spTree>
    <p:extLst>
      <p:ext uri="{BB962C8B-B14F-4D97-AF65-F5344CB8AC3E}">
        <p14:creationId xmlns:p14="http://schemas.microsoft.com/office/powerpoint/2010/main" val="305177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D15-1677-1E16-4575-988545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762000"/>
          </a:xfrm>
        </p:spPr>
        <p:txBody>
          <a:bodyPr/>
          <a:lstStyle/>
          <a:p>
            <a:r>
              <a:rPr lang="en-CA" dirty="0"/>
              <a:t>JavaScript</a:t>
            </a:r>
            <a:endParaRPr lang="en-A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C60CC6-3D2A-CDBB-8E87-A70F265B1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88" r="13088"/>
          <a:stretch/>
        </p:blipFill>
        <p:spPr>
          <a:xfrm>
            <a:off x="5044610" y="887858"/>
            <a:ext cx="646158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7F2-9743-DB41-6E80-1718AFE0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Was used to create dynamically updating content and </a:t>
            </a:r>
            <a:r>
              <a:rPr lang="en-GB" dirty="0">
                <a:solidFill>
                  <a:srgbClr val="040C28"/>
                </a:solidFill>
                <a:latin typeface="Google Sans"/>
              </a:rPr>
              <a:t>visualize charts</a:t>
            </a:r>
            <a:endParaRPr lang="en-CA" dirty="0"/>
          </a:p>
          <a:p>
            <a:r>
              <a:rPr lang="en-GB" b="0" i="0" dirty="0">
                <a:solidFill>
                  <a:srgbClr val="10162F"/>
                </a:solidFill>
                <a:effectLst/>
                <a:latin typeface="Apercu"/>
              </a:rPr>
              <a:t>It was used along with </a:t>
            </a:r>
            <a:r>
              <a:rPr lang="en-GB" b="0" i="0" dirty="0">
                <a:effectLst/>
                <a:latin typeface="Apercu"/>
                <a:hlinkClick r:id="rId3"/>
              </a:rPr>
              <a:t>HTML</a:t>
            </a:r>
            <a:r>
              <a:rPr lang="en-GB" b="0" i="0" dirty="0">
                <a:solidFill>
                  <a:srgbClr val="10162F"/>
                </a:solidFill>
                <a:effectLst/>
                <a:latin typeface="Apercu"/>
              </a:rPr>
              <a:t> and </a:t>
            </a:r>
            <a:r>
              <a:rPr lang="en-GB" b="0" i="0" dirty="0">
                <a:effectLst/>
                <a:latin typeface="Apercu"/>
                <a:hlinkClick r:id="rId4"/>
              </a:rPr>
              <a:t>CSS</a:t>
            </a:r>
            <a:r>
              <a:rPr lang="en-GB" b="0" i="0" dirty="0">
                <a:solidFill>
                  <a:srgbClr val="10162F"/>
                </a:solidFill>
                <a:effectLst/>
                <a:latin typeface="Apercu"/>
              </a:rPr>
              <a:t> to create the charts that can be seen and interacted with.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CA" dirty="0"/>
              <a:t>Data was read in from the database created using flask above.</a:t>
            </a:r>
            <a:endParaRPr lang="en-GB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CA" dirty="0"/>
              <a:t>It was used to get all the traces and plots to create all the charts and calculate the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856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F585-1A54-F72C-BE60-D107FFE0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visualizations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EC5DB-0ED0-91C8-F506-A31D4A9A0247}"/>
              </a:ext>
            </a:extLst>
          </p:cNvPr>
          <p:cNvSpPr txBox="1"/>
          <p:nvPr/>
        </p:nvSpPr>
        <p:spPr>
          <a:xfrm>
            <a:off x="761999" y="1905000"/>
            <a:ext cx="10591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	Python Flask-powered API was used during the data gathering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	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	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b="1" dirty="0">
              <a:effectLst/>
              <a:latin typeface="Arial" panose="020B0604020202020204" pitchFamily="34" charset="0"/>
            </a:endParaRPr>
          </a:p>
          <a:p>
            <a:endParaRPr lang="en-AU" b="1" dirty="0">
              <a:latin typeface="Arial" panose="020B0604020202020204" pitchFamily="34" charset="0"/>
            </a:endParaRPr>
          </a:p>
          <a:p>
            <a:endParaRPr lang="en-AU" b="1" dirty="0">
              <a:effectLst/>
              <a:latin typeface="Arial" panose="020B0604020202020204" pitchFamily="34" charset="0"/>
            </a:endParaRPr>
          </a:p>
          <a:p>
            <a:endParaRPr lang="en-AU" b="1" dirty="0">
              <a:latin typeface="Arial" panose="020B0604020202020204" pitchFamily="34" charset="0"/>
            </a:endParaRPr>
          </a:p>
          <a:p>
            <a:endParaRPr lang="en-AU" b="1" dirty="0">
              <a:effectLst/>
              <a:latin typeface="Arial" panose="020B0604020202020204" pitchFamily="34" charset="0"/>
            </a:endParaRPr>
          </a:p>
          <a:p>
            <a:endParaRPr lang="en-AU" b="1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427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Meiryo</vt:lpstr>
      <vt:lpstr>Algerian</vt:lpstr>
      <vt:lpstr>Apercu</vt:lpstr>
      <vt:lpstr>-apple-system</vt:lpstr>
      <vt:lpstr>Arial</vt:lpstr>
      <vt:lpstr>Arial</vt:lpstr>
      <vt:lpstr>Calibri</vt:lpstr>
      <vt:lpstr>Calibri Light</vt:lpstr>
      <vt:lpstr>Google Sans</vt:lpstr>
      <vt:lpstr>Times</vt:lpstr>
      <vt:lpstr>Office Theme</vt:lpstr>
      <vt:lpstr>IS POPULATION GROWTH A KEY DRIVER OF ECONOMIC GROWTH</vt:lpstr>
      <vt:lpstr>In todays’ presentation</vt:lpstr>
      <vt:lpstr>Project Objectives</vt:lpstr>
      <vt:lpstr>PowerPoint Presentation</vt:lpstr>
      <vt:lpstr>Python</vt:lpstr>
      <vt:lpstr>postgresSQL</vt:lpstr>
      <vt:lpstr>FLASK</vt:lpstr>
      <vt:lpstr>JavaScript</vt:lpstr>
      <vt:lpstr>visualizations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Ufuoma Atakere</dc:creator>
  <cp:keywords/>
  <dc:description/>
  <cp:lastModifiedBy>Ufuoma Atakere</cp:lastModifiedBy>
  <cp:revision>2</cp:revision>
  <dcterms:created xsi:type="dcterms:W3CDTF">2023-04-08T04:27:26Z</dcterms:created>
  <dcterms:modified xsi:type="dcterms:W3CDTF">2023-04-11T06:30:14Z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