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4"/>
  </p:sldMasterIdLst>
  <p:notesMasterIdLst>
    <p:notesMasterId r:id="rId16"/>
  </p:notesMasterIdLst>
  <p:handoutMasterIdLst>
    <p:handoutMasterId r:id="rId17"/>
  </p:handoutMasterIdLst>
  <p:sldIdLst>
    <p:sldId id="282" r:id="rId5"/>
    <p:sldId id="286" r:id="rId6"/>
    <p:sldId id="287" r:id="rId7"/>
    <p:sldId id="296" r:id="rId8"/>
    <p:sldId id="284" r:id="rId9"/>
    <p:sldId id="288" r:id="rId10"/>
    <p:sldId id="289" r:id="rId11"/>
    <p:sldId id="294" r:id="rId12"/>
    <p:sldId id="290" r:id="rId13"/>
    <p:sldId id="291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FC"/>
    <a:srgbClr val="AFDBFF"/>
    <a:srgbClr val="C5E5FF"/>
    <a:srgbClr val="FFFFFF"/>
    <a:srgbClr val="6B98CF"/>
    <a:srgbClr val="73A8E3"/>
    <a:srgbClr val="184984"/>
    <a:srgbClr val="05183D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7AD88-0B70-4CAF-81A3-442FE8C71F20}" v="113" dt="2023-04-11T04:48:03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0" autoAdjust="0"/>
    <p:restoredTop sz="90869"/>
  </p:normalViewPr>
  <p:slideViewPr>
    <p:cSldViewPr>
      <p:cViewPr varScale="1">
        <p:scale>
          <a:sx n="145" d="100"/>
          <a:sy n="145" d="100"/>
        </p:scale>
        <p:origin x="1160" y="184"/>
      </p:cViewPr>
      <p:guideLst>
        <p:guide orient="horz" pos="24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43D2D-5320-4B7D-B7CA-3F43E90899F4}" type="doc">
      <dgm:prSet loTypeId="urn:microsoft.com/office/officeart/2005/8/layout/hierarchy2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7AA1EE-744F-45A8-9075-44843B654221}">
      <dgm:prSet/>
      <dgm:spPr/>
      <dgm:t>
        <a:bodyPr/>
        <a:lstStyle/>
        <a:p>
          <a:r>
            <a:rPr lang="en-CA" dirty="0"/>
            <a:t>Project objectives</a:t>
          </a:r>
          <a:endParaRPr lang="en-US" dirty="0"/>
        </a:p>
      </dgm:t>
    </dgm:pt>
    <dgm:pt modelId="{26825478-4AD6-48F7-AB37-950FB4292924}" type="parTrans" cxnId="{739F2C0F-236F-4BF6-B5C0-850BDEBE75DF}">
      <dgm:prSet/>
      <dgm:spPr/>
      <dgm:t>
        <a:bodyPr/>
        <a:lstStyle/>
        <a:p>
          <a:endParaRPr lang="en-US"/>
        </a:p>
      </dgm:t>
    </dgm:pt>
    <dgm:pt modelId="{F1A38112-C5E4-4B2F-B03A-38128B98E4A0}" type="sibTrans" cxnId="{739F2C0F-236F-4BF6-B5C0-850BDEBE75DF}">
      <dgm:prSet/>
      <dgm:spPr/>
      <dgm:t>
        <a:bodyPr/>
        <a:lstStyle/>
        <a:p>
          <a:endParaRPr lang="en-US"/>
        </a:p>
      </dgm:t>
    </dgm:pt>
    <dgm:pt modelId="{579CA616-881E-43D5-8B9A-9187DB74A11B}">
      <dgm:prSet/>
      <dgm:spPr/>
      <dgm:t>
        <a:bodyPr/>
        <a:lstStyle/>
        <a:p>
          <a:r>
            <a:rPr lang="en-CA"/>
            <a:t>Database applications</a:t>
          </a:r>
          <a:endParaRPr lang="en-US"/>
        </a:p>
      </dgm:t>
    </dgm:pt>
    <dgm:pt modelId="{6425992A-E855-40B3-9E12-EA15C90DEF48}" type="parTrans" cxnId="{9D462B33-2121-4359-A11D-5126E378922F}">
      <dgm:prSet/>
      <dgm:spPr/>
      <dgm:t>
        <a:bodyPr/>
        <a:lstStyle/>
        <a:p>
          <a:endParaRPr lang="en-US"/>
        </a:p>
      </dgm:t>
    </dgm:pt>
    <dgm:pt modelId="{AD0A0084-E97E-4705-8291-2C63B9F20081}" type="sibTrans" cxnId="{9D462B33-2121-4359-A11D-5126E378922F}">
      <dgm:prSet/>
      <dgm:spPr/>
      <dgm:t>
        <a:bodyPr/>
        <a:lstStyle/>
        <a:p>
          <a:endParaRPr lang="en-US"/>
        </a:p>
      </dgm:t>
    </dgm:pt>
    <dgm:pt modelId="{4398B25D-1C12-4472-83EA-C0C3A80F8063}">
      <dgm:prSet/>
      <dgm:spPr/>
      <dgm:t>
        <a:bodyPr/>
        <a:lstStyle/>
        <a:p>
          <a:r>
            <a:rPr lang="en-CA" dirty="0"/>
            <a:t>Dataset used:</a:t>
          </a:r>
          <a:endParaRPr lang="en-US" dirty="0"/>
        </a:p>
      </dgm:t>
    </dgm:pt>
    <dgm:pt modelId="{C006BECE-FFA8-4BED-9D86-71BC3439130B}" type="parTrans" cxnId="{7A8E1A6A-9BF3-4EFD-ADD4-2A975180C600}">
      <dgm:prSet/>
      <dgm:spPr/>
      <dgm:t>
        <a:bodyPr/>
        <a:lstStyle/>
        <a:p>
          <a:endParaRPr lang="en-US"/>
        </a:p>
      </dgm:t>
    </dgm:pt>
    <dgm:pt modelId="{6AE2B271-064C-4A7E-82D6-21D09C49C5F7}" type="sibTrans" cxnId="{7A8E1A6A-9BF3-4EFD-ADD4-2A975180C600}">
      <dgm:prSet/>
      <dgm:spPr/>
      <dgm:t>
        <a:bodyPr/>
        <a:lstStyle/>
        <a:p>
          <a:endParaRPr lang="en-US"/>
        </a:p>
      </dgm:t>
    </dgm:pt>
    <dgm:pt modelId="{97E2F834-291F-4C5C-9045-8D295801748E}">
      <dgm:prSet/>
      <dgm:spPr/>
      <dgm:t>
        <a:bodyPr/>
        <a:lstStyle/>
        <a:p>
          <a:r>
            <a:rPr lang="en-CA" dirty="0"/>
            <a:t>Criteria for country’s inclusion</a:t>
          </a:r>
          <a:endParaRPr lang="en-US" dirty="0"/>
        </a:p>
      </dgm:t>
    </dgm:pt>
    <dgm:pt modelId="{EFDF01AA-94E6-450F-B647-4AA60D639EDE}" type="parTrans" cxnId="{104F1B18-A08F-49D4-B6AF-D0A11422C475}">
      <dgm:prSet/>
      <dgm:spPr/>
      <dgm:t>
        <a:bodyPr/>
        <a:lstStyle/>
        <a:p>
          <a:endParaRPr lang="en-US"/>
        </a:p>
      </dgm:t>
    </dgm:pt>
    <dgm:pt modelId="{99203D01-0475-42BE-8BA5-1839CEE65762}" type="sibTrans" cxnId="{104F1B18-A08F-49D4-B6AF-D0A11422C475}">
      <dgm:prSet/>
      <dgm:spPr/>
      <dgm:t>
        <a:bodyPr/>
        <a:lstStyle/>
        <a:p>
          <a:endParaRPr lang="en-US"/>
        </a:p>
      </dgm:t>
    </dgm:pt>
    <dgm:pt modelId="{E3BCF8B7-CEC1-4E23-BD0C-E2EC2DBECB43}">
      <dgm:prSet/>
      <dgm:spPr/>
      <dgm:t>
        <a:bodyPr/>
        <a:lstStyle/>
        <a:p>
          <a:r>
            <a:rPr lang="en-CA" dirty="0"/>
            <a:t>Population &gt; 500,000</a:t>
          </a:r>
          <a:endParaRPr lang="en-US" dirty="0"/>
        </a:p>
      </dgm:t>
    </dgm:pt>
    <dgm:pt modelId="{FD569D1E-9D7E-4609-B8D2-80AF84D260F6}" type="parTrans" cxnId="{A41DC2D9-A814-4DE5-BC9D-130E4A717D25}">
      <dgm:prSet/>
      <dgm:spPr/>
      <dgm:t>
        <a:bodyPr/>
        <a:lstStyle/>
        <a:p>
          <a:endParaRPr lang="en-US"/>
        </a:p>
      </dgm:t>
    </dgm:pt>
    <dgm:pt modelId="{9A48CBEB-8175-40F9-8455-C76F9E6C613E}" type="sibTrans" cxnId="{A41DC2D9-A814-4DE5-BC9D-130E4A717D25}">
      <dgm:prSet/>
      <dgm:spPr/>
      <dgm:t>
        <a:bodyPr/>
        <a:lstStyle/>
        <a:p>
          <a:endParaRPr lang="en-US"/>
        </a:p>
      </dgm:t>
    </dgm:pt>
    <dgm:pt modelId="{5EBCBBB5-061D-4165-BBCD-A2D4E1F5C478}">
      <dgm:prSet/>
      <dgm:spPr/>
      <dgm:t>
        <a:bodyPr/>
        <a:lstStyle/>
        <a:p>
          <a:r>
            <a:rPr lang="en-CA" dirty="0"/>
            <a:t>30years of data available (1990-2019)</a:t>
          </a:r>
          <a:endParaRPr lang="en-US" dirty="0"/>
        </a:p>
      </dgm:t>
    </dgm:pt>
    <dgm:pt modelId="{08DA3AC4-4BF8-4170-BA39-755691FF9D41}" type="parTrans" cxnId="{8B6C3AE8-5DC2-4CCE-8F38-7A5DCB04D6C5}">
      <dgm:prSet/>
      <dgm:spPr/>
      <dgm:t>
        <a:bodyPr/>
        <a:lstStyle/>
        <a:p>
          <a:endParaRPr lang="en-US"/>
        </a:p>
      </dgm:t>
    </dgm:pt>
    <dgm:pt modelId="{1BD8BEC9-5EB9-4238-B28F-E48C1ECF066A}" type="sibTrans" cxnId="{8B6C3AE8-5DC2-4CCE-8F38-7A5DCB04D6C5}">
      <dgm:prSet/>
      <dgm:spPr/>
      <dgm:t>
        <a:bodyPr/>
        <a:lstStyle/>
        <a:p>
          <a:endParaRPr lang="en-US"/>
        </a:p>
      </dgm:t>
    </dgm:pt>
    <dgm:pt modelId="{1EF4F4EA-27AF-4020-A501-5C9A551BEBA6}">
      <dgm:prSet/>
      <dgm:spPr/>
      <dgm:t>
        <a:bodyPr/>
        <a:lstStyle/>
        <a:p>
          <a:r>
            <a:rPr lang="en-CA"/>
            <a:t>Lessons learned / Conclusion </a:t>
          </a:r>
          <a:endParaRPr lang="en-US"/>
        </a:p>
      </dgm:t>
    </dgm:pt>
    <dgm:pt modelId="{7B86B84F-7574-47D3-B307-314CABE9687A}" type="parTrans" cxnId="{F5726FC1-4453-4309-A7B7-8E756522A939}">
      <dgm:prSet/>
      <dgm:spPr/>
      <dgm:t>
        <a:bodyPr/>
        <a:lstStyle/>
        <a:p>
          <a:endParaRPr lang="en-US"/>
        </a:p>
      </dgm:t>
    </dgm:pt>
    <dgm:pt modelId="{6F475C61-A01C-4993-BD19-E94D36A22567}" type="sibTrans" cxnId="{F5726FC1-4453-4309-A7B7-8E756522A939}">
      <dgm:prSet/>
      <dgm:spPr/>
      <dgm:t>
        <a:bodyPr/>
        <a:lstStyle/>
        <a:p>
          <a:endParaRPr lang="en-US"/>
        </a:p>
      </dgm:t>
    </dgm:pt>
    <dgm:pt modelId="{D79E583B-7818-40BB-B99F-F27E07A7B3B5}">
      <dgm:prSet/>
      <dgm:spPr/>
      <dgm:t>
        <a:bodyPr/>
        <a:lstStyle/>
        <a:p>
          <a:r>
            <a:rPr lang="en-US" dirty="0"/>
            <a:t>Programming languages used:</a:t>
          </a:r>
        </a:p>
      </dgm:t>
    </dgm:pt>
    <dgm:pt modelId="{6480750C-AA62-4803-8857-BA914E570E24}" type="parTrans" cxnId="{F276B067-F872-4DA5-B65A-FF9D9F3319B5}">
      <dgm:prSet/>
      <dgm:spPr/>
      <dgm:t>
        <a:bodyPr/>
        <a:lstStyle/>
        <a:p>
          <a:endParaRPr lang="en-AU"/>
        </a:p>
      </dgm:t>
    </dgm:pt>
    <dgm:pt modelId="{04777137-3260-49A0-8F7A-0B47B0FCF9A4}" type="sibTrans" cxnId="{F276B067-F872-4DA5-B65A-FF9D9F3319B5}">
      <dgm:prSet/>
      <dgm:spPr/>
      <dgm:t>
        <a:bodyPr/>
        <a:lstStyle/>
        <a:p>
          <a:endParaRPr lang="en-AU"/>
        </a:p>
      </dgm:t>
    </dgm:pt>
    <dgm:pt modelId="{DC11DD24-324F-4A67-88B6-5DD5F5A5BFB3}">
      <dgm:prSet/>
      <dgm:spPr/>
      <dgm:t>
        <a:bodyPr/>
        <a:lstStyle/>
        <a:p>
          <a:r>
            <a:rPr lang="en-CA" dirty="0"/>
            <a:t> World bank Data</a:t>
          </a:r>
          <a:endParaRPr lang="en-US" dirty="0"/>
        </a:p>
      </dgm:t>
    </dgm:pt>
    <dgm:pt modelId="{5553595A-7192-4D98-8F25-F7C49033699E}" type="parTrans" cxnId="{9F03894D-E270-4AE9-8C09-AD97A9E9AC2E}">
      <dgm:prSet/>
      <dgm:spPr/>
      <dgm:t>
        <a:bodyPr/>
        <a:lstStyle/>
        <a:p>
          <a:endParaRPr lang="en-AU"/>
        </a:p>
      </dgm:t>
    </dgm:pt>
    <dgm:pt modelId="{FC89D4C8-C960-46EC-A021-CAE63FBDB7E0}" type="sibTrans" cxnId="{9F03894D-E270-4AE9-8C09-AD97A9E9AC2E}">
      <dgm:prSet/>
      <dgm:spPr/>
      <dgm:t>
        <a:bodyPr/>
        <a:lstStyle/>
        <a:p>
          <a:endParaRPr lang="en-AU"/>
        </a:p>
      </dgm:t>
    </dgm:pt>
    <dgm:pt modelId="{CD658796-9F20-43A2-965B-95440C6A916C}">
      <dgm:prSet/>
      <dgm:spPr/>
      <dgm:t>
        <a:bodyPr/>
        <a:lstStyle/>
        <a:p>
          <a:r>
            <a:rPr lang="en-US" dirty="0"/>
            <a:t>Flask</a:t>
          </a:r>
        </a:p>
      </dgm:t>
    </dgm:pt>
    <dgm:pt modelId="{1D4BCD05-21E0-4D5C-9EB1-D5C4C2D2FB71}" type="parTrans" cxnId="{8D3F0FCB-752A-4F09-8B4D-906FE7F0B32D}">
      <dgm:prSet/>
      <dgm:spPr/>
      <dgm:t>
        <a:bodyPr/>
        <a:lstStyle/>
        <a:p>
          <a:endParaRPr lang="en-AU"/>
        </a:p>
      </dgm:t>
    </dgm:pt>
    <dgm:pt modelId="{69F2293F-92F5-4912-B911-C5C70DD3BC00}" type="sibTrans" cxnId="{8D3F0FCB-752A-4F09-8B4D-906FE7F0B32D}">
      <dgm:prSet/>
      <dgm:spPr/>
      <dgm:t>
        <a:bodyPr/>
        <a:lstStyle/>
        <a:p>
          <a:endParaRPr lang="en-AU"/>
        </a:p>
      </dgm:t>
    </dgm:pt>
    <dgm:pt modelId="{5D4E1112-DA3F-45B5-B1BD-EB34EB61EC2F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75E68CB5-3209-4F18-9392-5A8845EF792B}" type="sibTrans" cxnId="{6BFE1145-CB3E-4240-A0FD-A1E6C11C753A}">
      <dgm:prSet/>
      <dgm:spPr/>
      <dgm:t>
        <a:bodyPr/>
        <a:lstStyle/>
        <a:p>
          <a:endParaRPr lang="en-AU"/>
        </a:p>
      </dgm:t>
    </dgm:pt>
    <dgm:pt modelId="{BCEDF365-9EC9-4DFD-8658-CCE4D348EEFE}" type="parTrans" cxnId="{6BFE1145-CB3E-4240-A0FD-A1E6C11C753A}">
      <dgm:prSet/>
      <dgm:spPr/>
      <dgm:t>
        <a:bodyPr/>
        <a:lstStyle/>
        <a:p>
          <a:endParaRPr lang="en-AU"/>
        </a:p>
      </dgm:t>
    </dgm:pt>
    <dgm:pt modelId="{4024505D-E84E-4F96-A70D-E9EE7B812CC7}">
      <dgm:prSet/>
      <dgm:spPr/>
      <dgm:t>
        <a:bodyPr/>
        <a:lstStyle/>
        <a:p>
          <a:r>
            <a:rPr lang="en-US" dirty="0"/>
            <a:t>PostgreSQL</a:t>
          </a:r>
        </a:p>
      </dgm:t>
    </dgm:pt>
    <dgm:pt modelId="{D6098CC2-1657-4C82-8001-C048F8A03FF5}" type="sibTrans" cxnId="{B03DFC80-BA29-41CE-A475-C962FDA2607E}">
      <dgm:prSet/>
      <dgm:spPr/>
      <dgm:t>
        <a:bodyPr/>
        <a:lstStyle/>
        <a:p>
          <a:endParaRPr lang="en-AU"/>
        </a:p>
      </dgm:t>
    </dgm:pt>
    <dgm:pt modelId="{64E3ED19-44C4-4893-8A88-783BB1D389B5}" type="parTrans" cxnId="{B03DFC80-BA29-41CE-A475-C962FDA2607E}">
      <dgm:prSet/>
      <dgm:spPr/>
      <dgm:t>
        <a:bodyPr/>
        <a:lstStyle/>
        <a:p>
          <a:endParaRPr lang="en-AU"/>
        </a:p>
      </dgm:t>
    </dgm:pt>
    <dgm:pt modelId="{3F2EC55E-D9F3-4B37-8934-9063E14BED95}">
      <dgm:prSet/>
      <dgm:spPr/>
      <dgm:t>
        <a:bodyPr/>
        <a:lstStyle/>
        <a:p>
          <a:r>
            <a:rPr lang="en-US" dirty="0"/>
            <a:t>JavaScript/Html</a:t>
          </a:r>
        </a:p>
      </dgm:t>
    </dgm:pt>
    <dgm:pt modelId="{921CB138-45A7-41D5-9C4B-46A9336A4C69}" type="parTrans" cxnId="{2F12C898-A882-4DBD-92ED-3C9A3E9AF53D}">
      <dgm:prSet/>
      <dgm:spPr/>
      <dgm:t>
        <a:bodyPr/>
        <a:lstStyle/>
        <a:p>
          <a:endParaRPr lang="en-AU"/>
        </a:p>
      </dgm:t>
    </dgm:pt>
    <dgm:pt modelId="{297CD21B-7ED9-4911-8F61-23BE90B36D7B}" type="sibTrans" cxnId="{2F12C898-A882-4DBD-92ED-3C9A3E9AF53D}">
      <dgm:prSet/>
      <dgm:spPr/>
      <dgm:t>
        <a:bodyPr/>
        <a:lstStyle/>
        <a:p>
          <a:endParaRPr lang="en-AU"/>
        </a:p>
      </dgm:t>
    </dgm:pt>
    <dgm:pt modelId="{FFBC6907-06C5-114B-8099-7413D3E0DC4C}">
      <dgm:prSet/>
      <dgm:spPr/>
      <dgm:t>
        <a:bodyPr/>
        <a:lstStyle/>
        <a:p>
          <a:r>
            <a:rPr lang="en-US" dirty="0"/>
            <a:t>149 countries included</a:t>
          </a:r>
        </a:p>
      </dgm:t>
    </dgm:pt>
    <dgm:pt modelId="{6F32E1C6-6D38-0244-B386-85B21ECC3DC1}" type="parTrans" cxnId="{02A0B6D1-D35B-A94D-8289-81FCA4F6ABF1}">
      <dgm:prSet/>
      <dgm:spPr/>
      <dgm:t>
        <a:bodyPr/>
        <a:lstStyle/>
        <a:p>
          <a:endParaRPr lang="en-GB"/>
        </a:p>
      </dgm:t>
    </dgm:pt>
    <dgm:pt modelId="{CE981E0C-4CE9-EC48-BFE5-81658B58E72A}" type="sibTrans" cxnId="{02A0B6D1-D35B-A94D-8289-81FCA4F6ABF1}">
      <dgm:prSet/>
      <dgm:spPr/>
      <dgm:t>
        <a:bodyPr/>
        <a:lstStyle/>
        <a:p>
          <a:endParaRPr lang="en-GB"/>
        </a:p>
      </dgm:t>
    </dgm:pt>
    <dgm:pt modelId="{38B6E48D-E636-43AC-BDD9-1A0236B5E68F}" type="pres">
      <dgm:prSet presAssocID="{E4043D2D-5320-4B7D-B7CA-3F43E90899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67714D-8EC2-4C30-9D3C-EE3901530D80}" type="pres">
      <dgm:prSet presAssocID="{457AA1EE-744F-45A8-9075-44843B654221}" presName="root1" presStyleCnt="0"/>
      <dgm:spPr/>
    </dgm:pt>
    <dgm:pt modelId="{BA4FF6A0-DF63-4FAD-A6CC-C06257F343F0}" type="pres">
      <dgm:prSet presAssocID="{457AA1EE-744F-45A8-9075-44843B654221}" presName="LevelOneTextNode" presStyleLbl="node0" presStyleIdx="0" presStyleCnt="3" custLinFactNeighborX="-92121" custLinFactNeighborY="5053">
        <dgm:presLayoutVars>
          <dgm:chPref val="3"/>
        </dgm:presLayoutVars>
      </dgm:prSet>
      <dgm:spPr/>
    </dgm:pt>
    <dgm:pt modelId="{A5750978-64D8-47E8-8090-F9AC3B8C8F3F}" type="pres">
      <dgm:prSet presAssocID="{457AA1EE-744F-45A8-9075-44843B654221}" presName="level2hierChild" presStyleCnt="0"/>
      <dgm:spPr/>
    </dgm:pt>
    <dgm:pt modelId="{A1685869-5971-400F-B82A-A19FD68B9D4B}" type="pres">
      <dgm:prSet presAssocID="{579CA616-881E-43D5-8B9A-9187DB74A11B}" presName="root1" presStyleCnt="0"/>
      <dgm:spPr/>
    </dgm:pt>
    <dgm:pt modelId="{8AEAA207-5D99-40DC-B605-4692E94A8F97}" type="pres">
      <dgm:prSet presAssocID="{579CA616-881E-43D5-8B9A-9187DB74A11B}" presName="LevelOneTextNode" presStyleLbl="node0" presStyleIdx="1" presStyleCnt="3" custLinFactNeighborX="-86353" custLinFactNeighborY="69765">
        <dgm:presLayoutVars>
          <dgm:chPref val="3"/>
        </dgm:presLayoutVars>
      </dgm:prSet>
      <dgm:spPr/>
    </dgm:pt>
    <dgm:pt modelId="{853FB43D-4296-4D12-8E5A-48C2BBAC3FF3}" type="pres">
      <dgm:prSet presAssocID="{579CA616-881E-43D5-8B9A-9187DB74A11B}" presName="level2hierChild" presStyleCnt="0"/>
      <dgm:spPr/>
    </dgm:pt>
    <dgm:pt modelId="{3795D5B8-3F06-47D4-8AC1-0FFA2A9A77AC}" type="pres">
      <dgm:prSet presAssocID="{C006BECE-FFA8-4BED-9D86-71BC3439130B}" presName="conn2-1" presStyleLbl="parChTrans1D2" presStyleIdx="0" presStyleCnt="3"/>
      <dgm:spPr/>
    </dgm:pt>
    <dgm:pt modelId="{2F6B7D70-3320-4E3D-9E4F-84D1BB7A93AA}" type="pres">
      <dgm:prSet presAssocID="{C006BECE-FFA8-4BED-9D86-71BC3439130B}" presName="connTx" presStyleLbl="parChTrans1D2" presStyleIdx="0" presStyleCnt="3"/>
      <dgm:spPr/>
    </dgm:pt>
    <dgm:pt modelId="{39EEF717-C331-4B99-9941-BFC3726CB6B0}" type="pres">
      <dgm:prSet presAssocID="{4398B25D-1C12-4472-83EA-C0C3A80F8063}" presName="root2" presStyleCnt="0"/>
      <dgm:spPr/>
    </dgm:pt>
    <dgm:pt modelId="{1AF35A9D-CD58-4D96-AB5E-9A85A745F769}" type="pres">
      <dgm:prSet presAssocID="{4398B25D-1C12-4472-83EA-C0C3A80F8063}" presName="LevelTwoTextNode" presStyleLbl="node2" presStyleIdx="0" presStyleCnt="3" custScaleX="120084" custLinFactNeighborX="-70047" custLinFactNeighborY="80504">
        <dgm:presLayoutVars>
          <dgm:chPref val="3"/>
        </dgm:presLayoutVars>
      </dgm:prSet>
      <dgm:spPr/>
    </dgm:pt>
    <dgm:pt modelId="{63BFA45B-DA4A-4F5A-B7A5-BC84A0180E04}" type="pres">
      <dgm:prSet presAssocID="{4398B25D-1C12-4472-83EA-C0C3A80F8063}" presName="level3hierChild" presStyleCnt="0"/>
      <dgm:spPr/>
    </dgm:pt>
    <dgm:pt modelId="{0EE44893-4820-4C4C-BC31-79BE390EB42E}" type="pres">
      <dgm:prSet presAssocID="{5553595A-7192-4D98-8F25-F7C49033699E}" presName="conn2-1" presStyleLbl="parChTrans1D3" presStyleIdx="0" presStyleCnt="8"/>
      <dgm:spPr/>
    </dgm:pt>
    <dgm:pt modelId="{444DE541-4994-4C3C-BFA3-CFF82E6D8AD8}" type="pres">
      <dgm:prSet presAssocID="{5553595A-7192-4D98-8F25-F7C49033699E}" presName="connTx" presStyleLbl="parChTrans1D3" presStyleIdx="0" presStyleCnt="8"/>
      <dgm:spPr/>
    </dgm:pt>
    <dgm:pt modelId="{38CCE5A2-3B63-474C-B359-7F8407266437}" type="pres">
      <dgm:prSet presAssocID="{DC11DD24-324F-4A67-88B6-5DD5F5A5BFB3}" presName="root2" presStyleCnt="0"/>
      <dgm:spPr/>
    </dgm:pt>
    <dgm:pt modelId="{D19BCD9B-3EF8-4982-AC3C-362244FF4B82}" type="pres">
      <dgm:prSet presAssocID="{DC11DD24-324F-4A67-88B6-5DD5F5A5BFB3}" presName="LevelTwoTextNode" presStyleLbl="node3" presStyleIdx="0" presStyleCnt="8" custLinFactNeighborX="-50531" custLinFactNeighborY="36738">
        <dgm:presLayoutVars>
          <dgm:chPref val="3"/>
        </dgm:presLayoutVars>
      </dgm:prSet>
      <dgm:spPr/>
    </dgm:pt>
    <dgm:pt modelId="{EBB29B5D-C3C6-4C21-81CF-BF4D2B576645}" type="pres">
      <dgm:prSet presAssocID="{DC11DD24-324F-4A67-88B6-5DD5F5A5BFB3}" presName="level3hierChild" presStyleCnt="0"/>
      <dgm:spPr/>
    </dgm:pt>
    <dgm:pt modelId="{58FA7E4E-33F5-416C-A9F0-FB7F2D2E4E78}" type="pres">
      <dgm:prSet presAssocID="{6480750C-AA62-4803-8857-BA914E570E24}" presName="conn2-1" presStyleLbl="parChTrans1D2" presStyleIdx="1" presStyleCnt="3"/>
      <dgm:spPr/>
    </dgm:pt>
    <dgm:pt modelId="{DEACAD03-8656-4F93-8BF9-BAB7E6A4C408}" type="pres">
      <dgm:prSet presAssocID="{6480750C-AA62-4803-8857-BA914E570E24}" presName="connTx" presStyleLbl="parChTrans1D2" presStyleIdx="1" presStyleCnt="3"/>
      <dgm:spPr/>
    </dgm:pt>
    <dgm:pt modelId="{A693CF79-4576-4899-A659-7309F6799F39}" type="pres">
      <dgm:prSet presAssocID="{D79E583B-7818-40BB-B99F-F27E07A7B3B5}" presName="root2" presStyleCnt="0"/>
      <dgm:spPr/>
    </dgm:pt>
    <dgm:pt modelId="{06D93B86-2926-450D-B2B6-2384098AD081}" type="pres">
      <dgm:prSet presAssocID="{D79E583B-7818-40BB-B99F-F27E07A7B3B5}" presName="LevelTwoTextNode" presStyleLbl="node2" presStyleIdx="1" presStyleCnt="3" custLinFactNeighborX="-16246" custLinFactNeighborY="-1485">
        <dgm:presLayoutVars>
          <dgm:chPref val="3"/>
        </dgm:presLayoutVars>
      </dgm:prSet>
      <dgm:spPr/>
    </dgm:pt>
    <dgm:pt modelId="{64145EA6-25F1-4652-9FFA-C27526C859F6}" type="pres">
      <dgm:prSet presAssocID="{D79E583B-7818-40BB-B99F-F27E07A7B3B5}" presName="level3hierChild" presStyleCnt="0"/>
      <dgm:spPr/>
    </dgm:pt>
    <dgm:pt modelId="{A77B5DDE-E3C2-4D93-9700-552D6EFEDEE9}" type="pres">
      <dgm:prSet presAssocID="{BCEDF365-9EC9-4DFD-8658-CCE4D348EEFE}" presName="conn2-1" presStyleLbl="parChTrans1D3" presStyleIdx="1" presStyleCnt="8"/>
      <dgm:spPr/>
    </dgm:pt>
    <dgm:pt modelId="{2E59D23E-E692-4934-BF2B-B704EBF2426D}" type="pres">
      <dgm:prSet presAssocID="{BCEDF365-9EC9-4DFD-8658-CCE4D348EEFE}" presName="connTx" presStyleLbl="parChTrans1D3" presStyleIdx="1" presStyleCnt="8"/>
      <dgm:spPr/>
    </dgm:pt>
    <dgm:pt modelId="{8D73FCC9-E6D5-4B43-BF8A-672DEBCEBCB4}" type="pres">
      <dgm:prSet presAssocID="{5D4E1112-DA3F-45B5-B1BD-EB34EB61EC2F}" presName="root2" presStyleCnt="0"/>
      <dgm:spPr/>
    </dgm:pt>
    <dgm:pt modelId="{8A621903-5A73-4759-9303-8591285A1D0A}" type="pres">
      <dgm:prSet presAssocID="{5D4E1112-DA3F-45B5-B1BD-EB34EB61EC2F}" presName="LevelTwoTextNode" presStyleLbl="node3" presStyleIdx="1" presStyleCnt="8" custLinFactX="8830" custLinFactNeighborX="100000" custLinFactNeighborY="-16525">
        <dgm:presLayoutVars>
          <dgm:chPref val="3"/>
        </dgm:presLayoutVars>
      </dgm:prSet>
      <dgm:spPr/>
    </dgm:pt>
    <dgm:pt modelId="{DF59423E-C781-4ACB-9A26-C4C01909DFFD}" type="pres">
      <dgm:prSet presAssocID="{5D4E1112-DA3F-45B5-B1BD-EB34EB61EC2F}" presName="level3hierChild" presStyleCnt="0"/>
      <dgm:spPr/>
    </dgm:pt>
    <dgm:pt modelId="{3D6E54CA-CC80-4E03-8E22-75411B1D0999}" type="pres">
      <dgm:prSet presAssocID="{64E3ED19-44C4-4893-8A88-783BB1D389B5}" presName="conn2-1" presStyleLbl="parChTrans1D3" presStyleIdx="2" presStyleCnt="8"/>
      <dgm:spPr/>
    </dgm:pt>
    <dgm:pt modelId="{7A252C85-73E3-4873-A134-F78366BFD5F9}" type="pres">
      <dgm:prSet presAssocID="{64E3ED19-44C4-4893-8A88-783BB1D389B5}" presName="connTx" presStyleLbl="parChTrans1D3" presStyleIdx="2" presStyleCnt="8"/>
      <dgm:spPr/>
    </dgm:pt>
    <dgm:pt modelId="{D168169E-4ED8-4FAF-9257-D3BED0F1629C}" type="pres">
      <dgm:prSet presAssocID="{4024505D-E84E-4F96-A70D-E9EE7B812CC7}" presName="root2" presStyleCnt="0"/>
      <dgm:spPr/>
    </dgm:pt>
    <dgm:pt modelId="{D823D98E-D95E-4255-9B33-C37FC3F27239}" type="pres">
      <dgm:prSet presAssocID="{4024505D-E84E-4F96-A70D-E9EE7B812CC7}" presName="LevelTwoTextNode" presStyleLbl="node3" presStyleIdx="2" presStyleCnt="8" custLinFactX="13323" custLinFactNeighborX="100000" custLinFactNeighborY="3259">
        <dgm:presLayoutVars>
          <dgm:chPref val="3"/>
        </dgm:presLayoutVars>
      </dgm:prSet>
      <dgm:spPr/>
    </dgm:pt>
    <dgm:pt modelId="{58EC6386-1ECD-4212-9D45-426CD459515A}" type="pres">
      <dgm:prSet presAssocID="{4024505D-E84E-4F96-A70D-E9EE7B812CC7}" presName="level3hierChild" presStyleCnt="0"/>
      <dgm:spPr/>
    </dgm:pt>
    <dgm:pt modelId="{97C5E344-2D91-45F1-BF13-231C9A593A0F}" type="pres">
      <dgm:prSet presAssocID="{1D4BCD05-21E0-4D5C-9EB1-D5C4C2D2FB71}" presName="conn2-1" presStyleLbl="parChTrans1D3" presStyleIdx="3" presStyleCnt="8"/>
      <dgm:spPr/>
    </dgm:pt>
    <dgm:pt modelId="{D982AA12-901B-42F0-A6E4-F9B5FE3545DC}" type="pres">
      <dgm:prSet presAssocID="{1D4BCD05-21E0-4D5C-9EB1-D5C4C2D2FB71}" presName="connTx" presStyleLbl="parChTrans1D3" presStyleIdx="3" presStyleCnt="8"/>
      <dgm:spPr/>
    </dgm:pt>
    <dgm:pt modelId="{34869E3E-4548-4274-B40F-8BD4D92DB171}" type="pres">
      <dgm:prSet presAssocID="{CD658796-9F20-43A2-965B-95440C6A916C}" presName="root2" presStyleCnt="0"/>
      <dgm:spPr/>
    </dgm:pt>
    <dgm:pt modelId="{CAF69FF8-E0F5-420D-A3C3-15E168D8F304}" type="pres">
      <dgm:prSet presAssocID="{CD658796-9F20-43A2-965B-95440C6A916C}" presName="LevelTwoTextNode" presStyleLbl="node3" presStyleIdx="3" presStyleCnt="8" custLinFactX="17816" custLinFactNeighborX="100000" custLinFactNeighborY="14058">
        <dgm:presLayoutVars>
          <dgm:chPref val="3"/>
        </dgm:presLayoutVars>
      </dgm:prSet>
      <dgm:spPr/>
    </dgm:pt>
    <dgm:pt modelId="{46497F9F-9730-4D4B-BF91-BDFE17F1C386}" type="pres">
      <dgm:prSet presAssocID="{CD658796-9F20-43A2-965B-95440C6A916C}" presName="level3hierChild" presStyleCnt="0"/>
      <dgm:spPr/>
    </dgm:pt>
    <dgm:pt modelId="{79D478B1-7A98-462F-88D4-27E370A531B7}" type="pres">
      <dgm:prSet presAssocID="{921CB138-45A7-41D5-9C4B-46A9336A4C69}" presName="conn2-1" presStyleLbl="parChTrans1D3" presStyleIdx="4" presStyleCnt="8"/>
      <dgm:spPr/>
    </dgm:pt>
    <dgm:pt modelId="{F3AE2DAF-BDA4-415F-978E-0185B53EBD19}" type="pres">
      <dgm:prSet presAssocID="{921CB138-45A7-41D5-9C4B-46A9336A4C69}" presName="connTx" presStyleLbl="parChTrans1D3" presStyleIdx="4" presStyleCnt="8"/>
      <dgm:spPr/>
    </dgm:pt>
    <dgm:pt modelId="{61D5AAA9-2BDA-45D3-A40A-B05CB2EB392C}" type="pres">
      <dgm:prSet presAssocID="{3F2EC55E-D9F3-4B37-8934-9063E14BED95}" presName="root2" presStyleCnt="0"/>
      <dgm:spPr/>
    </dgm:pt>
    <dgm:pt modelId="{DF55D2D9-91AE-44C6-99A7-DBFC229C222F}" type="pres">
      <dgm:prSet presAssocID="{3F2EC55E-D9F3-4B37-8934-9063E14BED95}" presName="LevelTwoTextNode" presStyleLbl="node3" presStyleIdx="4" presStyleCnt="8" custLinFactX="22308" custLinFactNeighborX="100000" custLinFactNeighborY="15871">
        <dgm:presLayoutVars>
          <dgm:chPref val="3"/>
        </dgm:presLayoutVars>
      </dgm:prSet>
      <dgm:spPr/>
    </dgm:pt>
    <dgm:pt modelId="{EE0CA5F5-07B9-4D1C-91C3-09B94AB3337E}" type="pres">
      <dgm:prSet presAssocID="{3F2EC55E-D9F3-4B37-8934-9063E14BED95}" presName="level3hierChild" presStyleCnt="0"/>
      <dgm:spPr/>
    </dgm:pt>
    <dgm:pt modelId="{22F78475-18D5-4AE7-B762-CC6E87991F53}" type="pres">
      <dgm:prSet presAssocID="{EFDF01AA-94E6-450F-B647-4AA60D639EDE}" presName="conn2-1" presStyleLbl="parChTrans1D2" presStyleIdx="2" presStyleCnt="3"/>
      <dgm:spPr/>
    </dgm:pt>
    <dgm:pt modelId="{E815E959-B1DD-4E40-BAAE-AD9B31787926}" type="pres">
      <dgm:prSet presAssocID="{EFDF01AA-94E6-450F-B647-4AA60D639EDE}" presName="connTx" presStyleLbl="parChTrans1D2" presStyleIdx="2" presStyleCnt="3"/>
      <dgm:spPr/>
    </dgm:pt>
    <dgm:pt modelId="{EC7D46B7-005D-4199-8136-288CBB7314E4}" type="pres">
      <dgm:prSet presAssocID="{97E2F834-291F-4C5C-9045-8D295801748E}" presName="root2" presStyleCnt="0"/>
      <dgm:spPr/>
    </dgm:pt>
    <dgm:pt modelId="{23BDEE41-CAC9-4155-B53A-E94F8758ADE9}" type="pres">
      <dgm:prSet presAssocID="{97E2F834-291F-4C5C-9045-8D295801748E}" presName="LevelTwoTextNode" presStyleLbl="node2" presStyleIdx="2" presStyleCnt="3" custLinFactY="-47643" custLinFactNeighborX="-34796" custLinFactNeighborY="-100000">
        <dgm:presLayoutVars>
          <dgm:chPref val="3"/>
        </dgm:presLayoutVars>
      </dgm:prSet>
      <dgm:spPr/>
    </dgm:pt>
    <dgm:pt modelId="{35A5C04A-4CC8-403E-B434-096194AE23C7}" type="pres">
      <dgm:prSet presAssocID="{97E2F834-291F-4C5C-9045-8D295801748E}" presName="level3hierChild" presStyleCnt="0"/>
      <dgm:spPr/>
    </dgm:pt>
    <dgm:pt modelId="{AAC93F81-D18D-4468-BFBD-E8E4D9E2CA3F}" type="pres">
      <dgm:prSet presAssocID="{FD569D1E-9D7E-4609-B8D2-80AF84D260F6}" presName="conn2-1" presStyleLbl="parChTrans1D3" presStyleIdx="5" presStyleCnt="8"/>
      <dgm:spPr/>
    </dgm:pt>
    <dgm:pt modelId="{7A6698F5-1338-4712-B45B-F2A1695C5787}" type="pres">
      <dgm:prSet presAssocID="{FD569D1E-9D7E-4609-B8D2-80AF84D260F6}" presName="connTx" presStyleLbl="parChTrans1D3" presStyleIdx="5" presStyleCnt="8"/>
      <dgm:spPr/>
    </dgm:pt>
    <dgm:pt modelId="{720CF5BA-AFCC-4E42-B31D-3AD4770D033C}" type="pres">
      <dgm:prSet presAssocID="{E3BCF8B7-CEC1-4E23-BD0C-E2EC2DBECB43}" presName="root2" presStyleCnt="0"/>
      <dgm:spPr/>
    </dgm:pt>
    <dgm:pt modelId="{37DD8E4E-AAF9-49CC-AEA8-1D5BA9599EE6}" type="pres">
      <dgm:prSet presAssocID="{E3BCF8B7-CEC1-4E23-BD0C-E2EC2DBECB43}" presName="LevelTwoTextNode" presStyleLbl="node3" presStyleIdx="5" presStyleCnt="8" custLinFactNeighborX="-18820" custLinFactNeighborY="-70224">
        <dgm:presLayoutVars>
          <dgm:chPref val="3"/>
        </dgm:presLayoutVars>
      </dgm:prSet>
      <dgm:spPr/>
    </dgm:pt>
    <dgm:pt modelId="{227752A7-B0CB-4515-8A22-2F5F0AC474C5}" type="pres">
      <dgm:prSet presAssocID="{E3BCF8B7-CEC1-4E23-BD0C-E2EC2DBECB43}" presName="level3hierChild" presStyleCnt="0"/>
      <dgm:spPr/>
    </dgm:pt>
    <dgm:pt modelId="{AC25F52D-65B8-496D-8005-64891226B4F8}" type="pres">
      <dgm:prSet presAssocID="{08DA3AC4-4BF8-4170-BA39-755691FF9D41}" presName="conn2-1" presStyleLbl="parChTrans1D3" presStyleIdx="6" presStyleCnt="8"/>
      <dgm:spPr/>
    </dgm:pt>
    <dgm:pt modelId="{557E3390-05D9-47EB-AF08-F2091B901EB0}" type="pres">
      <dgm:prSet presAssocID="{08DA3AC4-4BF8-4170-BA39-755691FF9D41}" presName="connTx" presStyleLbl="parChTrans1D3" presStyleIdx="6" presStyleCnt="8"/>
      <dgm:spPr/>
    </dgm:pt>
    <dgm:pt modelId="{9FBEB2DD-7149-4FCE-AA30-DBF16470CF91}" type="pres">
      <dgm:prSet presAssocID="{5EBCBBB5-061D-4165-BBCD-A2D4E1F5C478}" presName="root2" presStyleCnt="0"/>
      <dgm:spPr/>
    </dgm:pt>
    <dgm:pt modelId="{E3BA8EC6-7F82-4DD3-9F43-044BFBA16891}" type="pres">
      <dgm:prSet presAssocID="{5EBCBBB5-061D-4165-BBCD-A2D4E1F5C478}" presName="LevelTwoTextNode" presStyleLbl="node3" presStyleIdx="6" presStyleCnt="8" custScaleX="167933" custLinFactNeighborX="-7851" custLinFactNeighborY="-62632">
        <dgm:presLayoutVars>
          <dgm:chPref val="3"/>
        </dgm:presLayoutVars>
      </dgm:prSet>
      <dgm:spPr/>
    </dgm:pt>
    <dgm:pt modelId="{0B0BB8D0-D7C3-4CCC-977A-2B1B46AE5A83}" type="pres">
      <dgm:prSet presAssocID="{5EBCBBB5-061D-4165-BBCD-A2D4E1F5C478}" presName="level3hierChild" presStyleCnt="0"/>
      <dgm:spPr/>
    </dgm:pt>
    <dgm:pt modelId="{AD5CFD4B-2A9E-2446-9673-4A7EE50C8D01}" type="pres">
      <dgm:prSet presAssocID="{6F32E1C6-6D38-0244-B386-85B21ECC3DC1}" presName="conn2-1" presStyleLbl="parChTrans1D3" presStyleIdx="7" presStyleCnt="8"/>
      <dgm:spPr/>
    </dgm:pt>
    <dgm:pt modelId="{F163A4A4-D92B-2D49-ACAF-A2EB93DC94E1}" type="pres">
      <dgm:prSet presAssocID="{6F32E1C6-6D38-0244-B386-85B21ECC3DC1}" presName="connTx" presStyleLbl="parChTrans1D3" presStyleIdx="7" presStyleCnt="8"/>
      <dgm:spPr/>
    </dgm:pt>
    <dgm:pt modelId="{3AD0BF73-CAE8-AB41-BED1-565C894777FC}" type="pres">
      <dgm:prSet presAssocID="{FFBC6907-06C5-114B-8099-7413D3E0DC4C}" presName="root2" presStyleCnt="0"/>
      <dgm:spPr/>
    </dgm:pt>
    <dgm:pt modelId="{C07E6253-54D6-804F-9862-32B577429B81}" type="pres">
      <dgm:prSet presAssocID="{FFBC6907-06C5-114B-8099-7413D3E0DC4C}" presName="LevelTwoTextNode" presStyleLbl="node3" presStyleIdx="7" presStyleCnt="8" custScaleX="158446" custScaleY="83391" custLinFactNeighborX="-401" custLinFactNeighborY="-57905">
        <dgm:presLayoutVars>
          <dgm:chPref val="3"/>
        </dgm:presLayoutVars>
      </dgm:prSet>
      <dgm:spPr/>
    </dgm:pt>
    <dgm:pt modelId="{A6A75D90-9D9D-3E45-86DC-FC9CBCB33ADC}" type="pres">
      <dgm:prSet presAssocID="{FFBC6907-06C5-114B-8099-7413D3E0DC4C}" presName="level3hierChild" presStyleCnt="0"/>
      <dgm:spPr/>
    </dgm:pt>
    <dgm:pt modelId="{FD119F9E-325C-41AB-8BDC-67AC0AFBA3C0}" type="pres">
      <dgm:prSet presAssocID="{1EF4F4EA-27AF-4020-A501-5C9A551BEBA6}" presName="root1" presStyleCnt="0"/>
      <dgm:spPr/>
    </dgm:pt>
    <dgm:pt modelId="{8165F82D-C410-4BC9-B18B-0BBCD1F68B12}" type="pres">
      <dgm:prSet presAssocID="{1EF4F4EA-27AF-4020-A501-5C9A551BEBA6}" presName="LevelOneTextNode" presStyleLbl="node0" presStyleIdx="2" presStyleCnt="3" custLinFactY="61434" custLinFactNeighborX="-92121" custLinFactNeighborY="100000">
        <dgm:presLayoutVars>
          <dgm:chPref val="3"/>
        </dgm:presLayoutVars>
      </dgm:prSet>
      <dgm:spPr/>
    </dgm:pt>
    <dgm:pt modelId="{62D8B1E4-9D30-41FF-9379-3646DF0F5AD0}" type="pres">
      <dgm:prSet presAssocID="{1EF4F4EA-27AF-4020-A501-5C9A551BEBA6}" presName="level2hierChild" presStyleCnt="0"/>
      <dgm:spPr/>
    </dgm:pt>
  </dgm:ptLst>
  <dgm:cxnLst>
    <dgm:cxn modelId="{CAF35901-AFAC-4BC9-85FE-007CBE276E4D}" type="presOf" srcId="{6480750C-AA62-4803-8857-BA914E570E24}" destId="{58FA7E4E-33F5-416C-A9F0-FB7F2D2E4E78}" srcOrd="0" destOrd="0" presId="urn:microsoft.com/office/officeart/2005/8/layout/hierarchy2"/>
    <dgm:cxn modelId="{ECBBF001-AA1F-4389-A703-C81079CA2D68}" type="presOf" srcId="{D79E583B-7818-40BB-B99F-F27E07A7B3B5}" destId="{06D93B86-2926-450D-B2B6-2384098AD081}" srcOrd="0" destOrd="0" presId="urn:microsoft.com/office/officeart/2005/8/layout/hierarchy2"/>
    <dgm:cxn modelId="{64E00402-C0B4-48FF-95D8-F40650AA331B}" type="presOf" srcId="{6480750C-AA62-4803-8857-BA914E570E24}" destId="{DEACAD03-8656-4F93-8BF9-BAB7E6A4C408}" srcOrd="1" destOrd="0" presId="urn:microsoft.com/office/officeart/2005/8/layout/hierarchy2"/>
    <dgm:cxn modelId="{5D15E402-44E0-4F90-A189-E5C018AF64E5}" type="presOf" srcId="{1EF4F4EA-27AF-4020-A501-5C9A551BEBA6}" destId="{8165F82D-C410-4BC9-B18B-0BBCD1F68B12}" srcOrd="0" destOrd="0" presId="urn:microsoft.com/office/officeart/2005/8/layout/hierarchy2"/>
    <dgm:cxn modelId="{63B1D909-27AA-4FEB-8BAD-22DBE50F3DFB}" type="presOf" srcId="{4024505D-E84E-4F96-A70D-E9EE7B812CC7}" destId="{D823D98E-D95E-4255-9B33-C37FC3F27239}" srcOrd="0" destOrd="0" presId="urn:microsoft.com/office/officeart/2005/8/layout/hierarchy2"/>
    <dgm:cxn modelId="{EA1D870D-8CB8-4369-8563-46DD1E399D89}" type="presOf" srcId="{5D4E1112-DA3F-45B5-B1BD-EB34EB61EC2F}" destId="{8A621903-5A73-4759-9303-8591285A1D0A}" srcOrd="0" destOrd="0" presId="urn:microsoft.com/office/officeart/2005/8/layout/hierarchy2"/>
    <dgm:cxn modelId="{739F2C0F-236F-4BF6-B5C0-850BDEBE75DF}" srcId="{E4043D2D-5320-4B7D-B7CA-3F43E90899F4}" destId="{457AA1EE-744F-45A8-9075-44843B654221}" srcOrd="0" destOrd="0" parTransId="{26825478-4AD6-48F7-AB37-950FB4292924}" sibTransId="{F1A38112-C5E4-4B2F-B03A-38128B98E4A0}"/>
    <dgm:cxn modelId="{054CD815-99C1-4F4E-9179-A154CFE8FE7D}" type="presOf" srcId="{EFDF01AA-94E6-450F-B647-4AA60D639EDE}" destId="{E815E959-B1DD-4E40-BAAE-AD9B31787926}" srcOrd="1" destOrd="0" presId="urn:microsoft.com/office/officeart/2005/8/layout/hierarchy2"/>
    <dgm:cxn modelId="{104F1B18-A08F-49D4-B6AF-D0A11422C475}" srcId="{579CA616-881E-43D5-8B9A-9187DB74A11B}" destId="{97E2F834-291F-4C5C-9045-8D295801748E}" srcOrd="2" destOrd="0" parTransId="{EFDF01AA-94E6-450F-B647-4AA60D639EDE}" sibTransId="{99203D01-0475-42BE-8BA5-1839CEE65762}"/>
    <dgm:cxn modelId="{20BD451A-D3A4-498B-A362-C830F1400314}" type="presOf" srcId="{EFDF01AA-94E6-450F-B647-4AA60D639EDE}" destId="{22F78475-18D5-4AE7-B762-CC6E87991F53}" srcOrd="0" destOrd="0" presId="urn:microsoft.com/office/officeart/2005/8/layout/hierarchy2"/>
    <dgm:cxn modelId="{C53E331E-F1A3-4C9C-AD71-CBFB3BB59076}" type="presOf" srcId="{457AA1EE-744F-45A8-9075-44843B654221}" destId="{BA4FF6A0-DF63-4FAD-A6CC-C06257F343F0}" srcOrd="0" destOrd="0" presId="urn:microsoft.com/office/officeart/2005/8/layout/hierarchy2"/>
    <dgm:cxn modelId="{9D462B33-2121-4359-A11D-5126E378922F}" srcId="{E4043D2D-5320-4B7D-B7CA-3F43E90899F4}" destId="{579CA616-881E-43D5-8B9A-9187DB74A11B}" srcOrd="1" destOrd="0" parTransId="{6425992A-E855-40B3-9E12-EA15C90DEF48}" sibTransId="{AD0A0084-E97E-4705-8291-2C63B9F20081}"/>
    <dgm:cxn modelId="{D218EC3C-C77F-432B-8B94-C5F31952EE1E}" type="presOf" srcId="{FD569D1E-9D7E-4609-B8D2-80AF84D260F6}" destId="{AAC93F81-D18D-4468-BFBD-E8E4D9E2CA3F}" srcOrd="0" destOrd="0" presId="urn:microsoft.com/office/officeart/2005/8/layout/hierarchy2"/>
    <dgm:cxn modelId="{A848C33F-A708-4244-8030-D72B84983676}" type="presOf" srcId="{97E2F834-291F-4C5C-9045-8D295801748E}" destId="{23BDEE41-CAC9-4155-B53A-E94F8758ADE9}" srcOrd="0" destOrd="0" presId="urn:microsoft.com/office/officeart/2005/8/layout/hierarchy2"/>
    <dgm:cxn modelId="{3D55F041-112D-4EA9-BD05-77B4ABAE3FA7}" type="presOf" srcId="{921CB138-45A7-41D5-9C4B-46A9336A4C69}" destId="{79D478B1-7A98-462F-88D4-27E370A531B7}" srcOrd="0" destOrd="0" presId="urn:microsoft.com/office/officeart/2005/8/layout/hierarchy2"/>
    <dgm:cxn modelId="{6BFE1145-CB3E-4240-A0FD-A1E6C11C753A}" srcId="{D79E583B-7818-40BB-B99F-F27E07A7B3B5}" destId="{5D4E1112-DA3F-45B5-B1BD-EB34EB61EC2F}" srcOrd="0" destOrd="0" parTransId="{BCEDF365-9EC9-4DFD-8658-CCE4D348EEFE}" sibTransId="{75E68CB5-3209-4F18-9392-5A8845EF792B}"/>
    <dgm:cxn modelId="{9F03894D-E270-4AE9-8C09-AD97A9E9AC2E}" srcId="{4398B25D-1C12-4472-83EA-C0C3A80F8063}" destId="{DC11DD24-324F-4A67-88B6-5DD5F5A5BFB3}" srcOrd="0" destOrd="0" parTransId="{5553595A-7192-4D98-8F25-F7C49033699E}" sibTransId="{FC89D4C8-C960-46EC-A021-CAE63FBDB7E0}"/>
    <dgm:cxn modelId="{339B375C-ED5A-4679-BD50-E488527C77B6}" type="presOf" srcId="{C006BECE-FFA8-4BED-9D86-71BC3439130B}" destId="{3795D5B8-3F06-47D4-8AC1-0FFA2A9A77AC}" srcOrd="0" destOrd="0" presId="urn:microsoft.com/office/officeart/2005/8/layout/hierarchy2"/>
    <dgm:cxn modelId="{A2672160-38D7-473D-B13A-7C5EBC1BB526}" type="presOf" srcId="{DC11DD24-324F-4A67-88B6-5DD5F5A5BFB3}" destId="{D19BCD9B-3EF8-4982-AC3C-362244FF4B82}" srcOrd="0" destOrd="0" presId="urn:microsoft.com/office/officeart/2005/8/layout/hierarchy2"/>
    <dgm:cxn modelId="{05974B61-1689-4576-8F56-94FD6C64AE4C}" type="presOf" srcId="{921CB138-45A7-41D5-9C4B-46A9336A4C69}" destId="{F3AE2DAF-BDA4-415F-978E-0185B53EBD19}" srcOrd="1" destOrd="0" presId="urn:microsoft.com/office/officeart/2005/8/layout/hierarchy2"/>
    <dgm:cxn modelId="{5AEBA864-DAEF-46AF-AEEC-C55A5D1F0A86}" type="presOf" srcId="{64E3ED19-44C4-4893-8A88-783BB1D389B5}" destId="{7A252C85-73E3-4873-A134-F78366BFD5F9}" srcOrd="1" destOrd="0" presId="urn:microsoft.com/office/officeart/2005/8/layout/hierarchy2"/>
    <dgm:cxn modelId="{F276B067-F872-4DA5-B65A-FF9D9F3319B5}" srcId="{579CA616-881E-43D5-8B9A-9187DB74A11B}" destId="{D79E583B-7818-40BB-B99F-F27E07A7B3B5}" srcOrd="1" destOrd="0" parTransId="{6480750C-AA62-4803-8857-BA914E570E24}" sibTransId="{04777137-3260-49A0-8F7A-0B47B0FCF9A4}"/>
    <dgm:cxn modelId="{7A8E1A6A-9BF3-4EFD-ADD4-2A975180C600}" srcId="{579CA616-881E-43D5-8B9A-9187DB74A11B}" destId="{4398B25D-1C12-4472-83EA-C0C3A80F8063}" srcOrd="0" destOrd="0" parTransId="{C006BECE-FFA8-4BED-9D86-71BC3439130B}" sibTransId="{6AE2B271-064C-4A7E-82D6-21D09C49C5F7}"/>
    <dgm:cxn modelId="{4313C06D-6B8F-44D8-BF02-C10EA80A3151}" type="presOf" srcId="{FD569D1E-9D7E-4609-B8D2-80AF84D260F6}" destId="{7A6698F5-1338-4712-B45B-F2A1695C5787}" srcOrd="1" destOrd="0" presId="urn:microsoft.com/office/officeart/2005/8/layout/hierarchy2"/>
    <dgm:cxn modelId="{486C757E-2622-42B1-99E8-5E23F6FBA5FA}" type="presOf" srcId="{E3BCF8B7-CEC1-4E23-BD0C-E2EC2DBECB43}" destId="{37DD8E4E-AAF9-49CC-AEA8-1D5BA9599EE6}" srcOrd="0" destOrd="0" presId="urn:microsoft.com/office/officeart/2005/8/layout/hierarchy2"/>
    <dgm:cxn modelId="{B03DFC80-BA29-41CE-A475-C962FDA2607E}" srcId="{D79E583B-7818-40BB-B99F-F27E07A7B3B5}" destId="{4024505D-E84E-4F96-A70D-E9EE7B812CC7}" srcOrd="1" destOrd="0" parTransId="{64E3ED19-44C4-4893-8A88-783BB1D389B5}" sibTransId="{D6098CC2-1657-4C82-8001-C048F8A03FF5}"/>
    <dgm:cxn modelId="{33AF7783-0647-4D51-8957-F6C8D5AF53D9}" type="presOf" srcId="{5553595A-7192-4D98-8F25-F7C49033699E}" destId="{0EE44893-4820-4C4C-BC31-79BE390EB42E}" srcOrd="0" destOrd="0" presId="urn:microsoft.com/office/officeart/2005/8/layout/hierarchy2"/>
    <dgm:cxn modelId="{4CF17C86-6E9F-4629-AA65-02F9E0414675}" type="presOf" srcId="{08DA3AC4-4BF8-4170-BA39-755691FF9D41}" destId="{557E3390-05D9-47EB-AF08-F2091B901EB0}" srcOrd="1" destOrd="0" presId="urn:microsoft.com/office/officeart/2005/8/layout/hierarchy2"/>
    <dgm:cxn modelId="{1A7E7B90-45B8-394A-8207-5D6B98F010F5}" type="presOf" srcId="{6F32E1C6-6D38-0244-B386-85B21ECC3DC1}" destId="{AD5CFD4B-2A9E-2446-9673-4A7EE50C8D01}" srcOrd="0" destOrd="0" presId="urn:microsoft.com/office/officeart/2005/8/layout/hierarchy2"/>
    <dgm:cxn modelId="{EEEA8497-629A-4A4C-87BB-E0E6F6A4C478}" type="presOf" srcId="{E4043D2D-5320-4B7D-B7CA-3F43E90899F4}" destId="{38B6E48D-E636-43AC-BDD9-1A0236B5E68F}" srcOrd="0" destOrd="0" presId="urn:microsoft.com/office/officeart/2005/8/layout/hierarchy2"/>
    <dgm:cxn modelId="{2F12C898-A882-4DBD-92ED-3C9A3E9AF53D}" srcId="{D79E583B-7818-40BB-B99F-F27E07A7B3B5}" destId="{3F2EC55E-D9F3-4B37-8934-9063E14BED95}" srcOrd="3" destOrd="0" parTransId="{921CB138-45A7-41D5-9C4B-46A9336A4C69}" sibTransId="{297CD21B-7ED9-4911-8F61-23BE90B36D7B}"/>
    <dgm:cxn modelId="{7FC0269D-4978-407E-9911-7200AC23852C}" type="presOf" srcId="{1D4BCD05-21E0-4D5C-9EB1-D5C4C2D2FB71}" destId="{97C5E344-2D91-45F1-BF13-231C9A593A0F}" srcOrd="0" destOrd="0" presId="urn:microsoft.com/office/officeart/2005/8/layout/hierarchy2"/>
    <dgm:cxn modelId="{16B2D1A4-D115-4814-A772-11FA9664FDB6}" type="presOf" srcId="{5EBCBBB5-061D-4165-BBCD-A2D4E1F5C478}" destId="{E3BA8EC6-7F82-4DD3-9F43-044BFBA16891}" srcOrd="0" destOrd="0" presId="urn:microsoft.com/office/officeart/2005/8/layout/hierarchy2"/>
    <dgm:cxn modelId="{5867F6A5-681E-475A-916D-2F7EC8FC5207}" type="presOf" srcId="{579CA616-881E-43D5-8B9A-9187DB74A11B}" destId="{8AEAA207-5D99-40DC-B605-4692E94A8F97}" srcOrd="0" destOrd="0" presId="urn:microsoft.com/office/officeart/2005/8/layout/hierarchy2"/>
    <dgm:cxn modelId="{C254B2B1-2E52-4309-A33D-0F4DB4606E86}" type="presOf" srcId="{BCEDF365-9EC9-4DFD-8658-CCE4D348EEFE}" destId="{A77B5DDE-E3C2-4D93-9700-552D6EFEDEE9}" srcOrd="0" destOrd="0" presId="urn:microsoft.com/office/officeart/2005/8/layout/hierarchy2"/>
    <dgm:cxn modelId="{218EA9B9-A711-4ACC-9582-5A2A1A3FE5F8}" type="presOf" srcId="{3F2EC55E-D9F3-4B37-8934-9063E14BED95}" destId="{DF55D2D9-91AE-44C6-99A7-DBFC229C222F}" srcOrd="0" destOrd="0" presId="urn:microsoft.com/office/officeart/2005/8/layout/hierarchy2"/>
    <dgm:cxn modelId="{A680A7BB-0B29-421A-8BA0-EE1DE83CDA95}" type="presOf" srcId="{4398B25D-1C12-4472-83EA-C0C3A80F8063}" destId="{1AF35A9D-CD58-4D96-AB5E-9A85A745F769}" srcOrd="0" destOrd="0" presId="urn:microsoft.com/office/officeart/2005/8/layout/hierarchy2"/>
    <dgm:cxn modelId="{F5726FC1-4453-4309-A7B7-8E756522A939}" srcId="{E4043D2D-5320-4B7D-B7CA-3F43E90899F4}" destId="{1EF4F4EA-27AF-4020-A501-5C9A551BEBA6}" srcOrd="2" destOrd="0" parTransId="{7B86B84F-7574-47D3-B307-314CABE9687A}" sibTransId="{6F475C61-A01C-4993-BD19-E94D36A22567}"/>
    <dgm:cxn modelId="{0F48FFC7-8216-4E94-BE6A-1F07BA52E4F4}" type="presOf" srcId="{BCEDF365-9EC9-4DFD-8658-CCE4D348EEFE}" destId="{2E59D23E-E692-4934-BF2B-B704EBF2426D}" srcOrd="1" destOrd="0" presId="urn:microsoft.com/office/officeart/2005/8/layout/hierarchy2"/>
    <dgm:cxn modelId="{92E65EC8-2491-4412-8E39-C38087AD1125}" type="presOf" srcId="{CD658796-9F20-43A2-965B-95440C6A916C}" destId="{CAF69FF8-E0F5-420D-A3C3-15E168D8F304}" srcOrd="0" destOrd="0" presId="urn:microsoft.com/office/officeart/2005/8/layout/hierarchy2"/>
    <dgm:cxn modelId="{8D3F0FCB-752A-4F09-8B4D-906FE7F0B32D}" srcId="{D79E583B-7818-40BB-B99F-F27E07A7B3B5}" destId="{CD658796-9F20-43A2-965B-95440C6A916C}" srcOrd="2" destOrd="0" parTransId="{1D4BCD05-21E0-4D5C-9EB1-D5C4C2D2FB71}" sibTransId="{69F2293F-92F5-4912-B911-C5C70DD3BC00}"/>
    <dgm:cxn modelId="{4BF5B4CE-A501-4B16-A231-5E9B3DAF0DCA}" type="presOf" srcId="{08DA3AC4-4BF8-4170-BA39-755691FF9D41}" destId="{AC25F52D-65B8-496D-8005-64891226B4F8}" srcOrd="0" destOrd="0" presId="urn:microsoft.com/office/officeart/2005/8/layout/hierarchy2"/>
    <dgm:cxn modelId="{E68213D0-946B-C440-AA65-349B1C04863D}" type="presOf" srcId="{FFBC6907-06C5-114B-8099-7413D3E0DC4C}" destId="{C07E6253-54D6-804F-9862-32B577429B81}" srcOrd="0" destOrd="0" presId="urn:microsoft.com/office/officeart/2005/8/layout/hierarchy2"/>
    <dgm:cxn modelId="{666D68D1-A028-4B22-9B90-ACC06BD39B6B}" type="presOf" srcId="{C006BECE-FFA8-4BED-9D86-71BC3439130B}" destId="{2F6B7D70-3320-4E3D-9E4F-84D1BB7A93AA}" srcOrd="1" destOrd="0" presId="urn:microsoft.com/office/officeart/2005/8/layout/hierarchy2"/>
    <dgm:cxn modelId="{02A0B6D1-D35B-A94D-8289-81FCA4F6ABF1}" srcId="{97E2F834-291F-4C5C-9045-8D295801748E}" destId="{FFBC6907-06C5-114B-8099-7413D3E0DC4C}" srcOrd="2" destOrd="0" parTransId="{6F32E1C6-6D38-0244-B386-85B21ECC3DC1}" sibTransId="{CE981E0C-4CE9-EC48-BFE5-81658B58E72A}"/>
    <dgm:cxn modelId="{A41DC2D9-A814-4DE5-BC9D-130E4A717D25}" srcId="{97E2F834-291F-4C5C-9045-8D295801748E}" destId="{E3BCF8B7-CEC1-4E23-BD0C-E2EC2DBECB43}" srcOrd="0" destOrd="0" parTransId="{FD569D1E-9D7E-4609-B8D2-80AF84D260F6}" sibTransId="{9A48CBEB-8175-40F9-8455-C76F9E6C613E}"/>
    <dgm:cxn modelId="{90FEC7D9-0014-49FD-BD0B-2ACD02ABB46F}" type="presOf" srcId="{1D4BCD05-21E0-4D5C-9EB1-D5C4C2D2FB71}" destId="{D982AA12-901B-42F0-A6E4-F9B5FE3545DC}" srcOrd="1" destOrd="0" presId="urn:microsoft.com/office/officeart/2005/8/layout/hierarchy2"/>
    <dgm:cxn modelId="{06B6BCDD-FCCE-417A-A20E-636A65115537}" type="presOf" srcId="{64E3ED19-44C4-4893-8A88-783BB1D389B5}" destId="{3D6E54CA-CC80-4E03-8E22-75411B1D0999}" srcOrd="0" destOrd="0" presId="urn:microsoft.com/office/officeart/2005/8/layout/hierarchy2"/>
    <dgm:cxn modelId="{8B6C3AE8-5DC2-4CCE-8F38-7A5DCB04D6C5}" srcId="{97E2F834-291F-4C5C-9045-8D295801748E}" destId="{5EBCBBB5-061D-4165-BBCD-A2D4E1F5C478}" srcOrd="1" destOrd="0" parTransId="{08DA3AC4-4BF8-4170-BA39-755691FF9D41}" sibTransId="{1BD8BEC9-5EB9-4238-B28F-E48C1ECF066A}"/>
    <dgm:cxn modelId="{E0CEB5F4-3880-485F-935A-BF465E2A3203}" type="presOf" srcId="{5553595A-7192-4D98-8F25-F7C49033699E}" destId="{444DE541-4994-4C3C-BFA3-CFF82E6D8AD8}" srcOrd="1" destOrd="0" presId="urn:microsoft.com/office/officeart/2005/8/layout/hierarchy2"/>
    <dgm:cxn modelId="{CD4DA8FA-5D71-3E47-AFD1-AFF82385CC2C}" type="presOf" srcId="{6F32E1C6-6D38-0244-B386-85B21ECC3DC1}" destId="{F163A4A4-D92B-2D49-ACAF-A2EB93DC94E1}" srcOrd="1" destOrd="0" presId="urn:microsoft.com/office/officeart/2005/8/layout/hierarchy2"/>
    <dgm:cxn modelId="{4A5B6C97-065D-4317-997D-58726D9A8CAC}" type="presParOf" srcId="{38B6E48D-E636-43AC-BDD9-1A0236B5E68F}" destId="{5B67714D-8EC2-4C30-9D3C-EE3901530D80}" srcOrd="0" destOrd="0" presId="urn:microsoft.com/office/officeart/2005/8/layout/hierarchy2"/>
    <dgm:cxn modelId="{79A77CB6-0EF6-418F-AB93-C8AABA2F5239}" type="presParOf" srcId="{5B67714D-8EC2-4C30-9D3C-EE3901530D80}" destId="{BA4FF6A0-DF63-4FAD-A6CC-C06257F343F0}" srcOrd="0" destOrd="0" presId="urn:microsoft.com/office/officeart/2005/8/layout/hierarchy2"/>
    <dgm:cxn modelId="{88BA3F56-791A-45F7-A248-1059259B3438}" type="presParOf" srcId="{5B67714D-8EC2-4C30-9D3C-EE3901530D80}" destId="{A5750978-64D8-47E8-8090-F9AC3B8C8F3F}" srcOrd="1" destOrd="0" presId="urn:microsoft.com/office/officeart/2005/8/layout/hierarchy2"/>
    <dgm:cxn modelId="{FD1A2BB6-1FF3-4B28-A1C5-774146AB4EFC}" type="presParOf" srcId="{38B6E48D-E636-43AC-BDD9-1A0236B5E68F}" destId="{A1685869-5971-400F-B82A-A19FD68B9D4B}" srcOrd="1" destOrd="0" presId="urn:microsoft.com/office/officeart/2005/8/layout/hierarchy2"/>
    <dgm:cxn modelId="{4C3D62EC-C918-4BE6-9D33-B72643BACCB2}" type="presParOf" srcId="{A1685869-5971-400F-B82A-A19FD68B9D4B}" destId="{8AEAA207-5D99-40DC-B605-4692E94A8F97}" srcOrd="0" destOrd="0" presId="urn:microsoft.com/office/officeart/2005/8/layout/hierarchy2"/>
    <dgm:cxn modelId="{C879367D-437E-45A3-A313-C9D9BDCFC745}" type="presParOf" srcId="{A1685869-5971-400F-B82A-A19FD68B9D4B}" destId="{853FB43D-4296-4D12-8E5A-48C2BBAC3FF3}" srcOrd="1" destOrd="0" presId="urn:microsoft.com/office/officeart/2005/8/layout/hierarchy2"/>
    <dgm:cxn modelId="{F6B3B6E6-F587-49A1-837A-62D1993F027A}" type="presParOf" srcId="{853FB43D-4296-4D12-8E5A-48C2BBAC3FF3}" destId="{3795D5B8-3F06-47D4-8AC1-0FFA2A9A77AC}" srcOrd="0" destOrd="0" presId="urn:microsoft.com/office/officeart/2005/8/layout/hierarchy2"/>
    <dgm:cxn modelId="{89119587-D847-491E-8C88-8DF2C05D632A}" type="presParOf" srcId="{3795D5B8-3F06-47D4-8AC1-0FFA2A9A77AC}" destId="{2F6B7D70-3320-4E3D-9E4F-84D1BB7A93AA}" srcOrd="0" destOrd="0" presId="urn:microsoft.com/office/officeart/2005/8/layout/hierarchy2"/>
    <dgm:cxn modelId="{648CF132-97FE-4B52-A3DE-930135BA361C}" type="presParOf" srcId="{853FB43D-4296-4D12-8E5A-48C2BBAC3FF3}" destId="{39EEF717-C331-4B99-9941-BFC3726CB6B0}" srcOrd="1" destOrd="0" presId="urn:microsoft.com/office/officeart/2005/8/layout/hierarchy2"/>
    <dgm:cxn modelId="{B60B56FC-1618-4B37-A779-FFD8DC012A88}" type="presParOf" srcId="{39EEF717-C331-4B99-9941-BFC3726CB6B0}" destId="{1AF35A9D-CD58-4D96-AB5E-9A85A745F769}" srcOrd="0" destOrd="0" presId="urn:microsoft.com/office/officeart/2005/8/layout/hierarchy2"/>
    <dgm:cxn modelId="{4A81440D-23F5-46AC-9271-1DBBD66AC7C1}" type="presParOf" srcId="{39EEF717-C331-4B99-9941-BFC3726CB6B0}" destId="{63BFA45B-DA4A-4F5A-B7A5-BC84A0180E04}" srcOrd="1" destOrd="0" presId="urn:microsoft.com/office/officeart/2005/8/layout/hierarchy2"/>
    <dgm:cxn modelId="{5897ADD7-2CD9-4E39-9C8D-4FEB157DE7B9}" type="presParOf" srcId="{63BFA45B-DA4A-4F5A-B7A5-BC84A0180E04}" destId="{0EE44893-4820-4C4C-BC31-79BE390EB42E}" srcOrd="0" destOrd="0" presId="urn:microsoft.com/office/officeart/2005/8/layout/hierarchy2"/>
    <dgm:cxn modelId="{9E633140-2E93-4F2B-8287-BACABFF81700}" type="presParOf" srcId="{0EE44893-4820-4C4C-BC31-79BE390EB42E}" destId="{444DE541-4994-4C3C-BFA3-CFF82E6D8AD8}" srcOrd="0" destOrd="0" presId="urn:microsoft.com/office/officeart/2005/8/layout/hierarchy2"/>
    <dgm:cxn modelId="{2ADCC555-8516-4C6F-A3CD-3E399E5C5B22}" type="presParOf" srcId="{63BFA45B-DA4A-4F5A-B7A5-BC84A0180E04}" destId="{38CCE5A2-3B63-474C-B359-7F8407266437}" srcOrd="1" destOrd="0" presId="urn:microsoft.com/office/officeart/2005/8/layout/hierarchy2"/>
    <dgm:cxn modelId="{CCB369D6-C7DD-4109-9491-4EA2FF399DA5}" type="presParOf" srcId="{38CCE5A2-3B63-474C-B359-7F8407266437}" destId="{D19BCD9B-3EF8-4982-AC3C-362244FF4B82}" srcOrd="0" destOrd="0" presId="urn:microsoft.com/office/officeart/2005/8/layout/hierarchy2"/>
    <dgm:cxn modelId="{44E37D0A-E9AD-4C12-A54C-48B743D95143}" type="presParOf" srcId="{38CCE5A2-3B63-474C-B359-7F8407266437}" destId="{EBB29B5D-C3C6-4C21-81CF-BF4D2B576645}" srcOrd="1" destOrd="0" presId="urn:microsoft.com/office/officeart/2005/8/layout/hierarchy2"/>
    <dgm:cxn modelId="{1AC247F6-CDF4-432F-A43F-356B6CFB5AF2}" type="presParOf" srcId="{853FB43D-4296-4D12-8E5A-48C2BBAC3FF3}" destId="{58FA7E4E-33F5-416C-A9F0-FB7F2D2E4E78}" srcOrd="2" destOrd="0" presId="urn:microsoft.com/office/officeart/2005/8/layout/hierarchy2"/>
    <dgm:cxn modelId="{0ECB37BD-E9B2-4D27-AF1A-9DD3DC494283}" type="presParOf" srcId="{58FA7E4E-33F5-416C-A9F0-FB7F2D2E4E78}" destId="{DEACAD03-8656-4F93-8BF9-BAB7E6A4C408}" srcOrd="0" destOrd="0" presId="urn:microsoft.com/office/officeart/2005/8/layout/hierarchy2"/>
    <dgm:cxn modelId="{43D6D59E-1F69-4DBD-9C2E-644CD3B7B3D1}" type="presParOf" srcId="{853FB43D-4296-4D12-8E5A-48C2BBAC3FF3}" destId="{A693CF79-4576-4899-A659-7309F6799F39}" srcOrd="3" destOrd="0" presId="urn:microsoft.com/office/officeart/2005/8/layout/hierarchy2"/>
    <dgm:cxn modelId="{7C68E74F-B9DA-488A-9B2C-3E5F73DB2923}" type="presParOf" srcId="{A693CF79-4576-4899-A659-7309F6799F39}" destId="{06D93B86-2926-450D-B2B6-2384098AD081}" srcOrd="0" destOrd="0" presId="urn:microsoft.com/office/officeart/2005/8/layout/hierarchy2"/>
    <dgm:cxn modelId="{B8C30AB4-2403-4E54-8A67-A198D522343A}" type="presParOf" srcId="{A693CF79-4576-4899-A659-7309F6799F39}" destId="{64145EA6-25F1-4652-9FFA-C27526C859F6}" srcOrd="1" destOrd="0" presId="urn:microsoft.com/office/officeart/2005/8/layout/hierarchy2"/>
    <dgm:cxn modelId="{B3B7F688-F1B7-4C8B-A58E-26408896F81A}" type="presParOf" srcId="{64145EA6-25F1-4652-9FFA-C27526C859F6}" destId="{A77B5DDE-E3C2-4D93-9700-552D6EFEDEE9}" srcOrd="0" destOrd="0" presId="urn:microsoft.com/office/officeart/2005/8/layout/hierarchy2"/>
    <dgm:cxn modelId="{8B99B30F-C2C6-4FC7-A9FC-F33A107DB17E}" type="presParOf" srcId="{A77B5DDE-E3C2-4D93-9700-552D6EFEDEE9}" destId="{2E59D23E-E692-4934-BF2B-B704EBF2426D}" srcOrd="0" destOrd="0" presId="urn:microsoft.com/office/officeart/2005/8/layout/hierarchy2"/>
    <dgm:cxn modelId="{CCA3D004-6B56-413A-8B0C-BEEEEE166904}" type="presParOf" srcId="{64145EA6-25F1-4652-9FFA-C27526C859F6}" destId="{8D73FCC9-E6D5-4B43-BF8A-672DEBCEBCB4}" srcOrd="1" destOrd="0" presId="urn:microsoft.com/office/officeart/2005/8/layout/hierarchy2"/>
    <dgm:cxn modelId="{0EBF585A-3EC5-407D-AC29-A93D1D91E14C}" type="presParOf" srcId="{8D73FCC9-E6D5-4B43-BF8A-672DEBCEBCB4}" destId="{8A621903-5A73-4759-9303-8591285A1D0A}" srcOrd="0" destOrd="0" presId="urn:microsoft.com/office/officeart/2005/8/layout/hierarchy2"/>
    <dgm:cxn modelId="{433EA5B4-D83B-4717-8674-7C9E2683E2B2}" type="presParOf" srcId="{8D73FCC9-E6D5-4B43-BF8A-672DEBCEBCB4}" destId="{DF59423E-C781-4ACB-9A26-C4C01909DFFD}" srcOrd="1" destOrd="0" presId="urn:microsoft.com/office/officeart/2005/8/layout/hierarchy2"/>
    <dgm:cxn modelId="{7B8462BC-5AC7-42E8-922E-F6FEEF58042D}" type="presParOf" srcId="{64145EA6-25F1-4652-9FFA-C27526C859F6}" destId="{3D6E54CA-CC80-4E03-8E22-75411B1D0999}" srcOrd="2" destOrd="0" presId="urn:microsoft.com/office/officeart/2005/8/layout/hierarchy2"/>
    <dgm:cxn modelId="{81AB7A20-1000-4633-A568-3E60BFFD6AF7}" type="presParOf" srcId="{3D6E54CA-CC80-4E03-8E22-75411B1D0999}" destId="{7A252C85-73E3-4873-A134-F78366BFD5F9}" srcOrd="0" destOrd="0" presId="urn:microsoft.com/office/officeart/2005/8/layout/hierarchy2"/>
    <dgm:cxn modelId="{E56C80DF-47B4-4559-BB30-F47858D2F3B7}" type="presParOf" srcId="{64145EA6-25F1-4652-9FFA-C27526C859F6}" destId="{D168169E-4ED8-4FAF-9257-D3BED0F1629C}" srcOrd="3" destOrd="0" presId="urn:microsoft.com/office/officeart/2005/8/layout/hierarchy2"/>
    <dgm:cxn modelId="{C993E06F-5FDB-4469-9512-91C9267718BF}" type="presParOf" srcId="{D168169E-4ED8-4FAF-9257-D3BED0F1629C}" destId="{D823D98E-D95E-4255-9B33-C37FC3F27239}" srcOrd="0" destOrd="0" presId="urn:microsoft.com/office/officeart/2005/8/layout/hierarchy2"/>
    <dgm:cxn modelId="{F02DFCDF-6306-4BCA-871A-A3F47DD59874}" type="presParOf" srcId="{D168169E-4ED8-4FAF-9257-D3BED0F1629C}" destId="{58EC6386-1ECD-4212-9D45-426CD459515A}" srcOrd="1" destOrd="0" presId="urn:microsoft.com/office/officeart/2005/8/layout/hierarchy2"/>
    <dgm:cxn modelId="{89488976-9AB0-4B39-AEED-38B9CB56A90F}" type="presParOf" srcId="{64145EA6-25F1-4652-9FFA-C27526C859F6}" destId="{97C5E344-2D91-45F1-BF13-231C9A593A0F}" srcOrd="4" destOrd="0" presId="urn:microsoft.com/office/officeart/2005/8/layout/hierarchy2"/>
    <dgm:cxn modelId="{20B0B740-DFAC-4D09-98F5-200635B6303A}" type="presParOf" srcId="{97C5E344-2D91-45F1-BF13-231C9A593A0F}" destId="{D982AA12-901B-42F0-A6E4-F9B5FE3545DC}" srcOrd="0" destOrd="0" presId="urn:microsoft.com/office/officeart/2005/8/layout/hierarchy2"/>
    <dgm:cxn modelId="{5A0E2CC0-7388-4546-AA30-B4038D8146A5}" type="presParOf" srcId="{64145EA6-25F1-4652-9FFA-C27526C859F6}" destId="{34869E3E-4548-4274-B40F-8BD4D92DB171}" srcOrd="5" destOrd="0" presId="urn:microsoft.com/office/officeart/2005/8/layout/hierarchy2"/>
    <dgm:cxn modelId="{F7392136-65B6-40C9-AB94-C37C568932B7}" type="presParOf" srcId="{34869E3E-4548-4274-B40F-8BD4D92DB171}" destId="{CAF69FF8-E0F5-420D-A3C3-15E168D8F304}" srcOrd="0" destOrd="0" presId="urn:microsoft.com/office/officeart/2005/8/layout/hierarchy2"/>
    <dgm:cxn modelId="{5B6E1FDF-693B-4461-BEE2-3900EF8BFBA3}" type="presParOf" srcId="{34869E3E-4548-4274-B40F-8BD4D92DB171}" destId="{46497F9F-9730-4D4B-BF91-BDFE17F1C386}" srcOrd="1" destOrd="0" presId="urn:microsoft.com/office/officeart/2005/8/layout/hierarchy2"/>
    <dgm:cxn modelId="{773C3482-BE71-44FA-A768-8CC327BD0619}" type="presParOf" srcId="{64145EA6-25F1-4652-9FFA-C27526C859F6}" destId="{79D478B1-7A98-462F-88D4-27E370A531B7}" srcOrd="6" destOrd="0" presId="urn:microsoft.com/office/officeart/2005/8/layout/hierarchy2"/>
    <dgm:cxn modelId="{645804C9-66FF-4512-96F0-595CF8F5D5EC}" type="presParOf" srcId="{79D478B1-7A98-462F-88D4-27E370A531B7}" destId="{F3AE2DAF-BDA4-415F-978E-0185B53EBD19}" srcOrd="0" destOrd="0" presId="urn:microsoft.com/office/officeart/2005/8/layout/hierarchy2"/>
    <dgm:cxn modelId="{29024CFC-F847-4E0B-BC89-C8D1634E3DAA}" type="presParOf" srcId="{64145EA6-25F1-4652-9FFA-C27526C859F6}" destId="{61D5AAA9-2BDA-45D3-A40A-B05CB2EB392C}" srcOrd="7" destOrd="0" presId="urn:microsoft.com/office/officeart/2005/8/layout/hierarchy2"/>
    <dgm:cxn modelId="{626E0134-E8FD-4800-A780-721CB0576343}" type="presParOf" srcId="{61D5AAA9-2BDA-45D3-A40A-B05CB2EB392C}" destId="{DF55D2D9-91AE-44C6-99A7-DBFC229C222F}" srcOrd="0" destOrd="0" presId="urn:microsoft.com/office/officeart/2005/8/layout/hierarchy2"/>
    <dgm:cxn modelId="{89A0CD66-A3A6-4160-9840-E66B17F7056E}" type="presParOf" srcId="{61D5AAA9-2BDA-45D3-A40A-B05CB2EB392C}" destId="{EE0CA5F5-07B9-4D1C-91C3-09B94AB3337E}" srcOrd="1" destOrd="0" presId="urn:microsoft.com/office/officeart/2005/8/layout/hierarchy2"/>
    <dgm:cxn modelId="{96BA429D-6031-4F39-8181-222F45E934E4}" type="presParOf" srcId="{853FB43D-4296-4D12-8E5A-48C2BBAC3FF3}" destId="{22F78475-18D5-4AE7-B762-CC6E87991F53}" srcOrd="4" destOrd="0" presId="urn:microsoft.com/office/officeart/2005/8/layout/hierarchy2"/>
    <dgm:cxn modelId="{0170479D-1DEA-4A4D-925E-A881D01DDFC3}" type="presParOf" srcId="{22F78475-18D5-4AE7-B762-CC6E87991F53}" destId="{E815E959-B1DD-4E40-BAAE-AD9B31787926}" srcOrd="0" destOrd="0" presId="urn:microsoft.com/office/officeart/2005/8/layout/hierarchy2"/>
    <dgm:cxn modelId="{A047C220-F555-4C7B-A594-49B8BEAFAE34}" type="presParOf" srcId="{853FB43D-4296-4D12-8E5A-48C2BBAC3FF3}" destId="{EC7D46B7-005D-4199-8136-288CBB7314E4}" srcOrd="5" destOrd="0" presId="urn:microsoft.com/office/officeart/2005/8/layout/hierarchy2"/>
    <dgm:cxn modelId="{6578C340-4947-4D1E-BCDF-907727E8575B}" type="presParOf" srcId="{EC7D46B7-005D-4199-8136-288CBB7314E4}" destId="{23BDEE41-CAC9-4155-B53A-E94F8758ADE9}" srcOrd="0" destOrd="0" presId="urn:microsoft.com/office/officeart/2005/8/layout/hierarchy2"/>
    <dgm:cxn modelId="{5CAA6868-2326-4CCF-B02E-BD6F56E5D3F0}" type="presParOf" srcId="{EC7D46B7-005D-4199-8136-288CBB7314E4}" destId="{35A5C04A-4CC8-403E-B434-096194AE23C7}" srcOrd="1" destOrd="0" presId="urn:microsoft.com/office/officeart/2005/8/layout/hierarchy2"/>
    <dgm:cxn modelId="{29A448FE-84E5-4671-B936-ED9DF4C72144}" type="presParOf" srcId="{35A5C04A-4CC8-403E-B434-096194AE23C7}" destId="{AAC93F81-D18D-4468-BFBD-E8E4D9E2CA3F}" srcOrd="0" destOrd="0" presId="urn:microsoft.com/office/officeart/2005/8/layout/hierarchy2"/>
    <dgm:cxn modelId="{C9F75F36-1D77-4149-8A52-3C94FAA9E6EB}" type="presParOf" srcId="{AAC93F81-D18D-4468-BFBD-E8E4D9E2CA3F}" destId="{7A6698F5-1338-4712-B45B-F2A1695C5787}" srcOrd="0" destOrd="0" presId="urn:microsoft.com/office/officeart/2005/8/layout/hierarchy2"/>
    <dgm:cxn modelId="{10FCFCD8-F568-402A-BD9E-B3E3284235D1}" type="presParOf" srcId="{35A5C04A-4CC8-403E-B434-096194AE23C7}" destId="{720CF5BA-AFCC-4E42-B31D-3AD4770D033C}" srcOrd="1" destOrd="0" presId="urn:microsoft.com/office/officeart/2005/8/layout/hierarchy2"/>
    <dgm:cxn modelId="{0E221A69-103A-4E93-BBA9-8C7147D7CBFB}" type="presParOf" srcId="{720CF5BA-AFCC-4E42-B31D-3AD4770D033C}" destId="{37DD8E4E-AAF9-49CC-AEA8-1D5BA9599EE6}" srcOrd="0" destOrd="0" presId="urn:microsoft.com/office/officeart/2005/8/layout/hierarchy2"/>
    <dgm:cxn modelId="{4A68333A-4844-4B85-9F02-1C60DCB5CE0A}" type="presParOf" srcId="{720CF5BA-AFCC-4E42-B31D-3AD4770D033C}" destId="{227752A7-B0CB-4515-8A22-2F5F0AC474C5}" srcOrd="1" destOrd="0" presId="urn:microsoft.com/office/officeart/2005/8/layout/hierarchy2"/>
    <dgm:cxn modelId="{4AC968B3-1AAD-43F4-AD6B-EB65DD6FB1DE}" type="presParOf" srcId="{35A5C04A-4CC8-403E-B434-096194AE23C7}" destId="{AC25F52D-65B8-496D-8005-64891226B4F8}" srcOrd="2" destOrd="0" presId="urn:microsoft.com/office/officeart/2005/8/layout/hierarchy2"/>
    <dgm:cxn modelId="{B25C970D-6B2D-46BC-965A-28030E49EE47}" type="presParOf" srcId="{AC25F52D-65B8-496D-8005-64891226B4F8}" destId="{557E3390-05D9-47EB-AF08-F2091B901EB0}" srcOrd="0" destOrd="0" presId="urn:microsoft.com/office/officeart/2005/8/layout/hierarchy2"/>
    <dgm:cxn modelId="{0BD887BD-2C1F-436C-BDBB-E246132731E6}" type="presParOf" srcId="{35A5C04A-4CC8-403E-B434-096194AE23C7}" destId="{9FBEB2DD-7149-4FCE-AA30-DBF16470CF91}" srcOrd="3" destOrd="0" presId="urn:microsoft.com/office/officeart/2005/8/layout/hierarchy2"/>
    <dgm:cxn modelId="{F59BB9B1-0611-452B-8BAD-507FD0EFBC4F}" type="presParOf" srcId="{9FBEB2DD-7149-4FCE-AA30-DBF16470CF91}" destId="{E3BA8EC6-7F82-4DD3-9F43-044BFBA16891}" srcOrd="0" destOrd="0" presId="urn:microsoft.com/office/officeart/2005/8/layout/hierarchy2"/>
    <dgm:cxn modelId="{FFBCD9C7-47A8-434B-97A6-3D0D9F3AB984}" type="presParOf" srcId="{9FBEB2DD-7149-4FCE-AA30-DBF16470CF91}" destId="{0B0BB8D0-D7C3-4CCC-977A-2B1B46AE5A83}" srcOrd="1" destOrd="0" presId="urn:microsoft.com/office/officeart/2005/8/layout/hierarchy2"/>
    <dgm:cxn modelId="{4199D5DA-739D-D04F-8BFE-E72B19F057B0}" type="presParOf" srcId="{35A5C04A-4CC8-403E-B434-096194AE23C7}" destId="{AD5CFD4B-2A9E-2446-9673-4A7EE50C8D01}" srcOrd="4" destOrd="0" presId="urn:microsoft.com/office/officeart/2005/8/layout/hierarchy2"/>
    <dgm:cxn modelId="{C537AA8A-34FB-324A-9694-A2C1B2EDC136}" type="presParOf" srcId="{AD5CFD4B-2A9E-2446-9673-4A7EE50C8D01}" destId="{F163A4A4-D92B-2D49-ACAF-A2EB93DC94E1}" srcOrd="0" destOrd="0" presId="urn:microsoft.com/office/officeart/2005/8/layout/hierarchy2"/>
    <dgm:cxn modelId="{74D143C9-9AD8-6C40-983F-D3D74198B058}" type="presParOf" srcId="{35A5C04A-4CC8-403E-B434-096194AE23C7}" destId="{3AD0BF73-CAE8-AB41-BED1-565C894777FC}" srcOrd="5" destOrd="0" presId="urn:microsoft.com/office/officeart/2005/8/layout/hierarchy2"/>
    <dgm:cxn modelId="{98BE4EE1-510F-0142-8727-8821A5D25062}" type="presParOf" srcId="{3AD0BF73-CAE8-AB41-BED1-565C894777FC}" destId="{C07E6253-54D6-804F-9862-32B577429B81}" srcOrd="0" destOrd="0" presId="urn:microsoft.com/office/officeart/2005/8/layout/hierarchy2"/>
    <dgm:cxn modelId="{F0C1F1CE-8B87-0448-888F-D84CD7BD4223}" type="presParOf" srcId="{3AD0BF73-CAE8-AB41-BED1-565C894777FC}" destId="{A6A75D90-9D9D-3E45-86DC-FC9CBCB33ADC}" srcOrd="1" destOrd="0" presId="urn:microsoft.com/office/officeart/2005/8/layout/hierarchy2"/>
    <dgm:cxn modelId="{E2AC9B80-4519-4072-ABDE-0D57FFD3AAF8}" type="presParOf" srcId="{38B6E48D-E636-43AC-BDD9-1A0236B5E68F}" destId="{FD119F9E-325C-41AB-8BDC-67AC0AFBA3C0}" srcOrd="2" destOrd="0" presId="urn:microsoft.com/office/officeart/2005/8/layout/hierarchy2"/>
    <dgm:cxn modelId="{E0E99FD2-B470-4EC4-AA69-2911B7CB6889}" type="presParOf" srcId="{FD119F9E-325C-41AB-8BDC-67AC0AFBA3C0}" destId="{8165F82D-C410-4BC9-B18B-0BBCD1F68B12}" srcOrd="0" destOrd="0" presId="urn:microsoft.com/office/officeart/2005/8/layout/hierarchy2"/>
    <dgm:cxn modelId="{F7D3B6E5-C46C-443A-829E-C34D24E50D9D}" type="presParOf" srcId="{FD119F9E-325C-41AB-8BDC-67AC0AFBA3C0}" destId="{62D8B1E4-9D30-41FF-9379-3646DF0F5AD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FF6A0-DF63-4FAD-A6CC-C06257F343F0}">
      <dsp:nvSpPr>
        <dsp:cNvPr id="0" name=""/>
        <dsp:cNvSpPr/>
      </dsp:nvSpPr>
      <dsp:spPr>
        <a:xfrm>
          <a:off x="561410" y="1743046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Project objectives</a:t>
          </a:r>
          <a:endParaRPr lang="en-US" sz="1600" kern="1200" dirty="0"/>
        </a:p>
      </dsp:txBody>
      <dsp:txXfrm>
        <a:off x="583515" y="1765151"/>
        <a:ext cx="1465202" cy="710496"/>
      </dsp:txXfrm>
    </dsp:sp>
    <dsp:sp modelId="{8AEAA207-5D99-40DC-B605-4692E94A8F97}">
      <dsp:nvSpPr>
        <dsp:cNvPr id="0" name=""/>
        <dsp:cNvSpPr/>
      </dsp:nvSpPr>
      <dsp:spPr>
        <a:xfrm>
          <a:off x="648473" y="3099343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Database applications</a:t>
          </a:r>
          <a:endParaRPr lang="en-US" sz="1600" kern="1200"/>
        </a:p>
      </dsp:txBody>
      <dsp:txXfrm>
        <a:off x="670578" y="3121448"/>
        <a:ext cx="1465202" cy="710496"/>
      </dsp:txXfrm>
    </dsp:sp>
    <dsp:sp modelId="{3795D5B8-3F06-47D4-8AC1-0FFA2A9A77AC}">
      <dsp:nvSpPr>
        <dsp:cNvPr id="0" name=""/>
        <dsp:cNvSpPr/>
      </dsp:nvSpPr>
      <dsp:spPr>
        <a:xfrm rot="17330182">
          <a:off x="1266667" y="2220891"/>
          <a:ext cx="2632326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632326" y="101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517023" y="2165213"/>
        <a:ext cx="131616" cy="131616"/>
      </dsp:txXfrm>
    </dsp:sp>
    <dsp:sp modelId="{1AF35A9D-CD58-4D96-AB5E-9A85A745F769}">
      <dsp:nvSpPr>
        <dsp:cNvPr id="0" name=""/>
        <dsp:cNvSpPr/>
      </dsp:nvSpPr>
      <dsp:spPr>
        <a:xfrm>
          <a:off x="3007776" y="607992"/>
          <a:ext cx="1812563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Dataset used:</a:t>
          </a:r>
          <a:endParaRPr lang="en-US" sz="1600" kern="1200" dirty="0"/>
        </a:p>
      </dsp:txBody>
      <dsp:txXfrm>
        <a:off x="3029881" y="630097"/>
        <a:ext cx="1768353" cy="710496"/>
      </dsp:txXfrm>
    </dsp:sp>
    <dsp:sp modelId="{0EE44893-4820-4C4C-BC31-79BE390EB42E}">
      <dsp:nvSpPr>
        <dsp:cNvPr id="0" name=""/>
        <dsp:cNvSpPr/>
      </dsp:nvSpPr>
      <dsp:spPr>
        <a:xfrm rot="20388744">
          <a:off x="4790939" y="810063"/>
          <a:ext cx="957141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957141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245581" y="796264"/>
        <a:ext cx="47857" cy="47857"/>
      </dsp:txXfrm>
    </dsp:sp>
    <dsp:sp modelId="{D19BCD9B-3EF8-4982-AC3C-362244FF4B82}">
      <dsp:nvSpPr>
        <dsp:cNvPr id="0" name=""/>
        <dsp:cNvSpPr/>
      </dsp:nvSpPr>
      <dsp:spPr>
        <a:xfrm>
          <a:off x="5718681" y="277687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 World bank Data</a:t>
          </a:r>
          <a:endParaRPr lang="en-US" sz="1600" kern="1200" dirty="0"/>
        </a:p>
      </dsp:txBody>
      <dsp:txXfrm>
        <a:off x="5740786" y="299792"/>
        <a:ext cx="1465202" cy="710496"/>
      </dsp:txXfrm>
    </dsp:sp>
    <dsp:sp modelId="{58FA7E4E-33F5-416C-A9F0-FB7F2D2E4E78}">
      <dsp:nvSpPr>
        <dsp:cNvPr id="0" name=""/>
        <dsp:cNvSpPr/>
      </dsp:nvSpPr>
      <dsp:spPr>
        <a:xfrm rot="19829921">
          <a:off x="2034094" y="2996394"/>
          <a:ext cx="1909553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909553" y="101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600" kern="1200"/>
        </a:p>
      </dsp:txBody>
      <dsp:txXfrm>
        <a:off x="2941132" y="2958784"/>
        <a:ext cx="95477" cy="95477"/>
      </dsp:txXfrm>
    </dsp:sp>
    <dsp:sp modelId="{06D93B86-2926-450D-B2B6-2384098AD081}">
      <dsp:nvSpPr>
        <dsp:cNvPr id="0" name=""/>
        <dsp:cNvSpPr/>
      </dsp:nvSpPr>
      <dsp:spPr>
        <a:xfrm>
          <a:off x="3819855" y="2158996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Programming languages used:</a:t>
          </a:r>
        </a:p>
      </dsp:txBody>
      <dsp:txXfrm>
        <a:off x="3841960" y="2181101"/>
        <a:ext cx="1465202" cy="710496"/>
      </dsp:txXfrm>
    </dsp:sp>
    <dsp:sp modelId="{A77B5DDE-E3C2-4D93-9700-552D6EFEDEE9}">
      <dsp:nvSpPr>
        <dsp:cNvPr id="0" name=""/>
        <dsp:cNvSpPr/>
      </dsp:nvSpPr>
      <dsp:spPr>
        <a:xfrm rot="19824098">
          <a:off x="5142299" y="1818532"/>
          <a:ext cx="2865614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865614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503466" y="1757021"/>
        <a:ext cx="143280" cy="143280"/>
      </dsp:txXfrm>
    </dsp:sp>
    <dsp:sp modelId="{8A621903-5A73-4759-9303-8591285A1D0A}">
      <dsp:nvSpPr>
        <dsp:cNvPr id="0" name=""/>
        <dsp:cNvSpPr/>
      </dsp:nvSpPr>
      <dsp:spPr>
        <a:xfrm>
          <a:off x="7820945" y="743620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Python</a:t>
          </a:r>
        </a:p>
      </dsp:txBody>
      <dsp:txXfrm>
        <a:off x="7843050" y="765725"/>
        <a:ext cx="1465202" cy="710496"/>
      </dsp:txXfrm>
    </dsp:sp>
    <dsp:sp modelId="{3D6E54CA-CC80-4E03-8E22-75411B1D0999}">
      <dsp:nvSpPr>
        <dsp:cNvPr id="0" name=""/>
        <dsp:cNvSpPr/>
      </dsp:nvSpPr>
      <dsp:spPr>
        <a:xfrm rot="21069479">
          <a:off x="5313876" y="2327144"/>
          <a:ext cx="2590278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590278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900" kern="1200"/>
        </a:p>
      </dsp:txBody>
      <dsp:txXfrm>
        <a:off x="6544258" y="2272516"/>
        <a:ext cx="129513" cy="129513"/>
      </dsp:txXfrm>
    </dsp:sp>
    <dsp:sp modelId="{D823D98E-D95E-4255-9B33-C37FC3F27239}">
      <dsp:nvSpPr>
        <dsp:cNvPr id="0" name=""/>
        <dsp:cNvSpPr/>
      </dsp:nvSpPr>
      <dsp:spPr>
        <a:xfrm>
          <a:off x="7888763" y="1760843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PostgreSQL</a:t>
          </a:r>
        </a:p>
      </dsp:txBody>
      <dsp:txXfrm>
        <a:off x="7910868" y="1782948"/>
        <a:ext cx="1465202" cy="710496"/>
      </dsp:txXfrm>
    </dsp:sp>
    <dsp:sp modelId="{97C5E344-2D91-45F1-BF13-231C9A593A0F}">
      <dsp:nvSpPr>
        <dsp:cNvPr id="0" name=""/>
        <dsp:cNvSpPr/>
      </dsp:nvSpPr>
      <dsp:spPr>
        <a:xfrm rot="710990">
          <a:off x="5300663" y="2801850"/>
          <a:ext cx="2684523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684523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900" kern="1200"/>
        </a:p>
      </dsp:txBody>
      <dsp:txXfrm>
        <a:off x="6575811" y="2744866"/>
        <a:ext cx="134226" cy="134226"/>
      </dsp:txXfrm>
    </dsp:sp>
    <dsp:sp modelId="{CAF69FF8-E0F5-420D-A3C3-15E168D8F304}">
      <dsp:nvSpPr>
        <dsp:cNvPr id="0" name=""/>
        <dsp:cNvSpPr/>
      </dsp:nvSpPr>
      <dsp:spPr>
        <a:xfrm>
          <a:off x="7956581" y="2710256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Flask</a:t>
          </a:r>
        </a:p>
      </dsp:txBody>
      <dsp:txXfrm>
        <a:off x="7978686" y="2732361"/>
        <a:ext cx="1465202" cy="710496"/>
      </dsp:txXfrm>
    </dsp:sp>
    <dsp:sp modelId="{79D478B1-7A98-462F-88D4-27E370A531B7}">
      <dsp:nvSpPr>
        <dsp:cNvPr id="0" name=""/>
        <dsp:cNvSpPr/>
      </dsp:nvSpPr>
      <dsp:spPr>
        <a:xfrm rot="1679837">
          <a:off x="5150660" y="3242648"/>
          <a:ext cx="3052331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3052331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600517" y="3176469"/>
        <a:ext cx="152616" cy="152616"/>
      </dsp:txXfrm>
    </dsp:sp>
    <dsp:sp modelId="{DF55D2D9-91AE-44C6-99A7-DBFC229C222F}">
      <dsp:nvSpPr>
        <dsp:cNvPr id="0" name=""/>
        <dsp:cNvSpPr/>
      </dsp:nvSpPr>
      <dsp:spPr>
        <a:xfrm>
          <a:off x="8024384" y="3591851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JavaScript/Html</a:t>
          </a:r>
        </a:p>
      </dsp:txBody>
      <dsp:txXfrm>
        <a:off x="8046489" y="3613956"/>
        <a:ext cx="1465202" cy="710496"/>
      </dsp:txXfrm>
    </dsp:sp>
    <dsp:sp modelId="{22F78475-18D5-4AE7-B762-CC6E87991F53}">
      <dsp:nvSpPr>
        <dsp:cNvPr id="0" name=""/>
        <dsp:cNvSpPr/>
      </dsp:nvSpPr>
      <dsp:spPr>
        <a:xfrm rot="2039068">
          <a:off x="2015545" y="3932371"/>
          <a:ext cx="1666655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666655" y="101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7206" y="3900834"/>
        <a:ext cx="83332" cy="83332"/>
      </dsp:txXfrm>
    </dsp:sp>
    <dsp:sp modelId="{23BDEE41-CAC9-4155-B53A-E94F8758ADE9}">
      <dsp:nvSpPr>
        <dsp:cNvPr id="0" name=""/>
        <dsp:cNvSpPr/>
      </dsp:nvSpPr>
      <dsp:spPr>
        <a:xfrm>
          <a:off x="3539859" y="4030951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Criteria for country’s inclusion</a:t>
          </a:r>
          <a:endParaRPr lang="en-US" sz="1600" kern="1200" dirty="0"/>
        </a:p>
      </dsp:txBody>
      <dsp:txXfrm>
        <a:off x="3561964" y="4053056"/>
        <a:ext cx="1465202" cy="710496"/>
      </dsp:txXfrm>
    </dsp:sp>
    <dsp:sp modelId="{AAC93F81-D18D-4468-BFBD-E8E4D9E2CA3F}">
      <dsp:nvSpPr>
        <dsp:cNvPr id="0" name=""/>
        <dsp:cNvSpPr/>
      </dsp:nvSpPr>
      <dsp:spPr>
        <a:xfrm rot="20720688">
          <a:off x="5035065" y="4287699"/>
          <a:ext cx="873321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873321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49893" y="4275995"/>
        <a:ext cx="43666" cy="43666"/>
      </dsp:txXfrm>
    </dsp:sp>
    <dsp:sp modelId="{37DD8E4E-AAF9-49CC-AEA8-1D5BA9599EE6}">
      <dsp:nvSpPr>
        <dsp:cNvPr id="0" name=""/>
        <dsp:cNvSpPr/>
      </dsp:nvSpPr>
      <dsp:spPr>
        <a:xfrm>
          <a:off x="5894180" y="3809999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Population &gt; 500,000</a:t>
          </a:r>
          <a:endParaRPr lang="en-US" sz="1600" kern="1200" dirty="0"/>
        </a:p>
      </dsp:txBody>
      <dsp:txXfrm>
        <a:off x="5916285" y="3832104"/>
        <a:ext cx="1465202" cy="710496"/>
      </dsp:txXfrm>
    </dsp:sp>
    <dsp:sp modelId="{AC25F52D-65B8-496D-8005-64891226B4F8}">
      <dsp:nvSpPr>
        <dsp:cNvPr id="0" name=""/>
        <dsp:cNvSpPr/>
      </dsp:nvSpPr>
      <dsp:spPr>
        <a:xfrm rot="2092489">
          <a:off x="4938668" y="4750304"/>
          <a:ext cx="1231682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231682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3718" y="4729641"/>
        <a:ext cx="61584" cy="61584"/>
      </dsp:txXfrm>
    </dsp:sp>
    <dsp:sp modelId="{E3BA8EC6-7F82-4DD3-9F43-044BFBA16891}">
      <dsp:nvSpPr>
        <dsp:cNvPr id="0" name=""/>
        <dsp:cNvSpPr/>
      </dsp:nvSpPr>
      <dsp:spPr>
        <a:xfrm>
          <a:off x="6059748" y="4735209"/>
          <a:ext cx="2534801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30years of data available (1990-2019)</a:t>
          </a:r>
          <a:endParaRPr lang="en-US" sz="1600" kern="1200" dirty="0"/>
        </a:p>
      </dsp:txBody>
      <dsp:txXfrm>
        <a:off x="6081853" y="4757314"/>
        <a:ext cx="2490591" cy="710496"/>
      </dsp:txXfrm>
    </dsp:sp>
    <dsp:sp modelId="{AD5CFD4B-2A9E-2446-9673-4A7EE50C8D01}">
      <dsp:nvSpPr>
        <dsp:cNvPr id="0" name=""/>
        <dsp:cNvSpPr/>
      </dsp:nvSpPr>
      <dsp:spPr>
        <a:xfrm rot="3239570">
          <a:off x="4655680" y="5170760"/>
          <a:ext cx="1910109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910109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5562982" y="5133137"/>
        <a:ext cx="95505" cy="95505"/>
      </dsp:txXfrm>
    </dsp:sp>
    <dsp:sp modelId="{C07E6253-54D6-804F-9862-32B577429B81}">
      <dsp:nvSpPr>
        <dsp:cNvPr id="0" name=""/>
        <dsp:cNvSpPr/>
      </dsp:nvSpPr>
      <dsp:spPr>
        <a:xfrm>
          <a:off x="6172199" y="5638796"/>
          <a:ext cx="2391603" cy="6293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149 countries included</a:t>
          </a:r>
        </a:p>
      </dsp:txBody>
      <dsp:txXfrm>
        <a:off x="6190632" y="5657229"/>
        <a:ext cx="2354737" cy="592491"/>
      </dsp:txXfrm>
    </dsp:sp>
    <dsp:sp modelId="{8165F82D-C410-4BC9-B18B-0BBCD1F68B12}">
      <dsp:nvSpPr>
        <dsp:cNvPr id="0" name=""/>
        <dsp:cNvSpPr/>
      </dsp:nvSpPr>
      <dsp:spPr>
        <a:xfrm>
          <a:off x="561410" y="4659087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Lessons learned / Conclusion </a:t>
          </a:r>
          <a:endParaRPr lang="en-US" sz="1600" kern="1200"/>
        </a:p>
      </dsp:txBody>
      <dsp:txXfrm>
        <a:off x="583515" y="4681192"/>
        <a:ext cx="1465202" cy="71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76C18-0262-4A90-AFE5-39BF49340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C11D0-BDD3-40F2-A5E6-6C83FD349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3712D-678B-4D6F-A140-D0F8F0FAE3A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0DB39-C2D4-4164-B07B-ED022A41D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D9774-D3B7-4ED0-A35F-FDCCA15052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58589-A3F2-4B10-A231-3D71223E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6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BD9B-2A2F-494A-A6AA-7B0C58709D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We sourced data from different websites but ended up with world bank database.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We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scrotinized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and cleaned the data with python and concluded with the data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Python Flask-powered API was used during the data gathering process.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PostgreSQL database was used to store and retrieve data using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PgAdmin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We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used HTML/CSS and JavaScript for data visualisations and the charts.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8BD9B-2A2F-494A-A6AA-7B0C58709D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9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DC64-2DAF-C2B3-B5F4-4BF3AE85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27304-A1AD-3FEE-B9C3-41ACCC8EE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80A4-B72C-AB19-3563-9F7161ED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7596-4530-9745-09AF-A37F077B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4008-2459-54D2-C040-5E466651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8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981A-4452-8F41-A44F-E9F4198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25B3A-B49D-020A-BEBD-5FA27AEC5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01EB5-E5D2-6E4D-5A17-6DA17DF7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F52C-7728-3FF8-48EE-71780584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0F85-D0E4-014A-078F-248BEA42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43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2918F-F7A9-72CF-1549-6BBAE8AC7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E26F-0CFF-9BDB-64CC-B6E433637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2193-7EA8-8DC2-0FC0-833D4BC2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1170-577F-B783-8655-5A660CC5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BE10-6EEE-6234-9A33-0D96C6A0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65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0E2B565F-781D-724D-B70C-BC701214207C}"/>
              </a:ext>
            </a:extLst>
          </p:cNvPr>
          <p:cNvSpPr>
            <a:spLocks/>
          </p:cNvSpPr>
          <p:nvPr userDrawn="1"/>
        </p:nvSpPr>
        <p:spPr bwMode="auto">
          <a:xfrm>
            <a:off x="1828800" y="1524001"/>
            <a:ext cx="8534400" cy="3656135"/>
          </a:xfrm>
          <a:custGeom>
            <a:avLst/>
            <a:gdLst/>
            <a:ahLst/>
            <a:cxnLst>
              <a:cxn ang="0">
                <a:pos x="5633" y="1025"/>
              </a:cxn>
              <a:cxn ang="0">
                <a:pos x="5386" y="782"/>
              </a:cxn>
              <a:cxn ang="0">
                <a:pos x="5467" y="610"/>
              </a:cxn>
              <a:cxn ang="0">
                <a:pos x="4851" y="293"/>
              </a:cxn>
              <a:cxn ang="0">
                <a:pos x="4167" y="90"/>
              </a:cxn>
              <a:cxn ang="0">
                <a:pos x="3530" y="3"/>
              </a:cxn>
              <a:cxn ang="0">
                <a:pos x="3060" y="64"/>
              </a:cxn>
              <a:cxn ang="0">
                <a:pos x="2743" y="220"/>
              </a:cxn>
              <a:cxn ang="0">
                <a:pos x="2592" y="348"/>
              </a:cxn>
              <a:cxn ang="0">
                <a:pos x="2523" y="549"/>
              </a:cxn>
              <a:cxn ang="0">
                <a:pos x="2338" y="844"/>
              </a:cxn>
              <a:cxn ang="0">
                <a:pos x="2228" y="1136"/>
              </a:cxn>
              <a:cxn ang="0">
                <a:pos x="2139" y="842"/>
              </a:cxn>
              <a:cxn ang="0">
                <a:pos x="1972" y="541"/>
              </a:cxn>
              <a:cxn ang="0">
                <a:pos x="1775" y="360"/>
              </a:cxn>
              <a:cxn ang="0">
                <a:pos x="1994" y="217"/>
              </a:cxn>
              <a:cxn ang="0">
                <a:pos x="1595" y="60"/>
              </a:cxn>
              <a:cxn ang="0">
                <a:pos x="1341" y="26"/>
              </a:cxn>
              <a:cxn ang="0">
                <a:pos x="951" y="90"/>
              </a:cxn>
              <a:cxn ang="0">
                <a:pos x="682" y="234"/>
              </a:cxn>
              <a:cxn ang="0">
                <a:pos x="634" y="296"/>
              </a:cxn>
              <a:cxn ang="0">
                <a:pos x="529" y="341"/>
              </a:cxn>
              <a:cxn ang="0">
                <a:pos x="183" y="730"/>
              </a:cxn>
              <a:cxn ang="0">
                <a:pos x="22" y="1064"/>
              </a:cxn>
              <a:cxn ang="0">
                <a:pos x="12" y="1625"/>
              </a:cxn>
              <a:cxn ang="0">
                <a:pos x="139" y="2287"/>
              </a:cxn>
              <a:cxn ang="0">
                <a:pos x="281" y="2474"/>
              </a:cxn>
              <a:cxn ang="0">
                <a:pos x="343" y="2459"/>
              </a:cxn>
              <a:cxn ang="0">
                <a:pos x="517" y="2423"/>
              </a:cxn>
              <a:cxn ang="0">
                <a:pos x="682" y="2405"/>
              </a:cxn>
              <a:cxn ang="0">
                <a:pos x="771" y="2390"/>
              </a:cxn>
              <a:cxn ang="0">
                <a:pos x="1050" y="1970"/>
              </a:cxn>
              <a:cxn ang="0">
                <a:pos x="1279" y="1398"/>
              </a:cxn>
              <a:cxn ang="0">
                <a:pos x="1410" y="1918"/>
              </a:cxn>
              <a:cxn ang="0">
                <a:pos x="1632" y="2364"/>
              </a:cxn>
              <a:cxn ang="0">
                <a:pos x="1732" y="2405"/>
              </a:cxn>
              <a:cxn ang="0">
                <a:pos x="1849" y="2378"/>
              </a:cxn>
              <a:cxn ang="0">
                <a:pos x="1899" y="2378"/>
              </a:cxn>
              <a:cxn ang="0">
                <a:pos x="1961" y="2431"/>
              </a:cxn>
              <a:cxn ang="0">
                <a:pos x="2066" y="2464"/>
              </a:cxn>
              <a:cxn ang="0">
                <a:pos x="2149" y="2440"/>
              </a:cxn>
              <a:cxn ang="0">
                <a:pos x="2326" y="2214"/>
              </a:cxn>
              <a:cxn ang="0">
                <a:pos x="2504" y="1715"/>
              </a:cxn>
              <a:cxn ang="0">
                <a:pos x="2592" y="1598"/>
              </a:cxn>
              <a:cxn ang="0">
                <a:pos x="2753" y="2106"/>
              </a:cxn>
              <a:cxn ang="0">
                <a:pos x="2993" y="2395"/>
              </a:cxn>
              <a:cxn ang="0">
                <a:pos x="3196" y="2404"/>
              </a:cxn>
              <a:cxn ang="0">
                <a:pos x="3323" y="2383"/>
              </a:cxn>
              <a:cxn ang="0">
                <a:pos x="3475" y="2331"/>
              </a:cxn>
              <a:cxn ang="0">
                <a:pos x="3597" y="2331"/>
              </a:cxn>
              <a:cxn ang="0">
                <a:pos x="3695" y="2323"/>
              </a:cxn>
              <a:cxn ang="0">
                <a:pos x="4005" y="1885"/>
              </a:cxn>
              <a:cxn ang="0">
                <a:pos x="4200" y="1508"/>
              </a:cxn>
              <a:cxn ang="0">
                <a:pos x="4465" y="2044"/>
              </a:cxn>
              <a:cxn ang="0">
                <a:pos x="4811" y="2404"/>
              </a:cxn>
              <a:cxn ang="0">
                <a:pos x="4947" y="2352"/>
              </a:cxn>
              <a:cxn ang="0">
                <a:pos x="5166" y="2350"/>
              </a:cxn>
              <a:cxn ang="0">
                <a:pos x="5345" y="2369"/>
              </a:cxn>
              <a:cxn ang="0">
                <a:pos x="5386" y="2423"/>
              </a:cxn>
              <a:cxn ang="0">
                <a:pos x="5453" y="2435"/>
              </a:cxn>
              <a:cxn ang="0">
                <a:pos x="5658" y="1977"/>
              </a:cxn>
              <a:cxn ang="0">
                <a:pos x="5753" y="1458"/>
              </a:cxn>
            </a:cxnLst>
            <a:rect l="0" t="0" r="r" b="b"/>
            <a:pathLst>
              <a:path w="5760" h="2495">
                <a:moveTo>
                  <a:pt x="5753" y="1238"/>
                </a:moveTo>
                <a:lnTo>
                  <a:pt x="5738" y="1185"/>
                </a:lnTo>
                <a:lnTo>
                  <a:pt x="5707" y="1135"/>
                </a:lnTo>
                <a:lnTo>
                  <a:pt x="5672" y="1080"/>
                </a:lnTo>
                <a:lnTo>
                  <a:pt x="5633" y="1025"/>
                </a:lnTo>
                <a:lnTo>
                  <a:pt x="5586" y="971"/>
                </a:lnTo>
                <a:lnTo>
                  <a:pt x="5536" y="918"/>
                </a:lnTo>
                <a:lnTo>
                  <a:pt x="5484" y="866"/>
                </a:lnTo>
                <a:lnTo>
                  <a:pt x="5438" y="821"/>
                </a:lnTo>
                <a:lnTo>
                  <a:pt x="5386" y="782"/>
                </a:lnTo>
                <a:lnTo>
                  <a:pt x="5343" y="746"/>
                </a:lnTo>
                <a:lnTo>
                  <a:pt x="5286" y="694"/>
                </a:lnTo>
                <a:lnTo>
                  <a:pt x="5226" y="647"/>
                </a:lnTo>
                <a:lnTo>
                  <a:pt x="5491" y="647"/>
                </a:lnTo>
                <a:lnTo>
                  <a:pt x="5467" y="610"/>
                </a:lnTo>
                <a:lnTo>
                  <a:pt x="5440" y="582"/>
                </a:lnTo>
                <a:lnTo>
                  <a:pt x="5345" y="522"/>
                </a:lnTo>
                <a:lnTo>
                  <a:pt x="5206" y="449"/>
                </a:lnTo>
                <a:lnTo>
                  <a:pt x="5035" y="370"/>
                </a:lnTo>
                <a:lnTo>
                  <a:pt x="4851" y="293"/>
                </a:lnTo>
                <a:lnTo>
                  <a:pt x="4670" y="224"/>
                </a:lnTo>
                <a:lnTo>
                  <a:pt x="4506" y="172"/>
                </a:lnTo>
                <a:lnTo>
                  <a:pt x="4360" y="134"/>
                </a:lnTo>
                <a:lnTo>
                  <a:pt x="4214" y="96"/>
                </a:lnTo>
                <a:lnTo>
                  <a:pt x="4167" y="90"/>
                </a:lnTo>
                <a:lnTo>
                  <a:pt x="4066" y="69"/>
                </a:lnTo>
                <a:lnTo>
                  <a:pt x="3923" y="43"/>
                </a:lnTo>
                <a:lnTo>
                  <a:pt x="3780" y="24"/>
                </a:lnTo>
                <a:lnTo>
                  <a:pt x="3652" y="9"/>
                </a:lnTo>
                <a:lnTo>
                  <a:pt x="3530" y="3"/>
                </a:lnTo>
                <a:lnTo>
                  <a:pt x="3422" y="0"/>
                </a:lnTo>
                <a:lnTo>
                  <a:pt x="3323" y="5"/>
                </a:lnTo>
                <a:lnTo>
                  <a:pt x="3230" y="19"/>
                </a:lnTo>
                <a:lnTo>
                  <a:pt x="3139" y="38"/>
                </a:lnTo>
                <a:lnTo>
                  <a:pt x="3060" y="64"/>
                </a:lnTo>
                <a:lnTo>
                  <a:pt x="2984" y="90"/>
                </a:lnTo>
                <a:lnTo>
                  <a:pt x="2910" y="122"/>
                </a:lnTo>
                <a:lnTo>
                  <a:pt x="2848" y="155"/>
                </a:lnTo>
                <a:lnTo>
                  <a:pt x="2795" y="186"/>
                </a:lnTo>
                <a:lnTo>
                  <a:pt x="2743" y="220"/>
                </a:lnTo>
                <a:lnTo>
                  <a:pt x="2700" y="251"/>
                </a:lnTo>
                <a:lnTo>
                  <a:pt x="2664" y="279"/>
                </a:lnTo>
                <a:lnTo>
                  <a:pt x="2631" y="306"/>
                </a:lnTo>
                <a:lnTo>
                  <a:pt x="2609" y="329"/>
                </a:lnTo>
                <a:lnTo>
                  <a:pt x="2592" y="348"/>
                </a:lnTo>
                <a:lnTo>
                  <a:pt x="2583" y="360"/>
                </a:lnTo>
                <a:lnTo>
                  <a:pt x="2690" y="360"/>
                </a:lnTo>
                <a:lnTo>
                  <a:pt x="2624" y="430"/>
                </a:lnTo>
                <a:lnTo>
                  <a:pt x="2573" y="487"/>
                </a:lnTo>
                <a:lnTo>
                  <a:pt x="2523" y="549"/>
                </a:lnTo>
                <a:lnTo>
                  <a:pt x="2483" y="599"/>
                </a:lnTo>
                <a:lnTo>
                  <a:pt x="2438" y="661"/>
                </a:lnTo>
                <a:lnTo>
                  <a:pt x="2395" y="728"/>
                </a:lnTo>
                <a:lnTo>
                  <a:pt x="2366" y="785"/>
                </a:lnTo>
                <a:lnTo>
                  <a:pt x="2338" y="844"/>
                </a:lnTo>
                <a:lnTo>
                  <a:pt x="2311" y="902"/>
                </a:lnTo>
                <a:lnTo>
                  <a:pt x="2287" y="961"/>
                </a:lnTo>
                <a:lnTo>
                  <a:pt x="2264" y="1021"/>
                </a:lnTo>
                <a:lnTo>
                  <a:pt x="2245" y="1080"/>
                </a:lnTo>
                <a:lnTo>
                  <a:pt x="2228" y="1136"/>
                </a:lnTo>
                <a:lnTo>
                  <a:pt x="2218" y="1190"/>
                </a:lnTo>
                <a:lnTo>
                  <a:pt x="2206" y="1093"/>
                </a:lnTo>
                <a:lnTo>
                  <a:pt x="2187" y="1006"/>
                </a:lnTo>
                <a:lnTo>
                  <a:pt x="2165" y="919"/>
                </a:lnTo>
                <a:lnTo>
                  <a:pt x="2139" y="842"/>
                </a:lnTo>
                <a:lnTo>
                  <a:pt x="2109" y="771"/>
                </a:lnTo>
                <a:lnTo>
                  <a:pt x="2075" y="703"/>
                </a:lnTo>
                <a:lnTo>
                  <a:pt x="2041" y="642"/>
                </a:lnTo>
                <a:lnTo>
                  <a:pt x="2004" y="585"/>
                </a:lnTo>
                <a:lnTo>
                  <a:pt x="1972" y="541"/>
                </a:lnTo>
                <a:lnTo>
                  <a:pt x="1932" y="494"/>
                </a:lnTo>
                <a:lnTo>
                  <a:pt x="1892" y="458"/>
                </a:lnTo>
                <a:lnTo>
                  <a:pt x="1858" y="420"/>
                </a:lnTo>
                <a:lnTo>
                  <a:pt x="1830" y="396"/>
                </a:lnTo>
                <a:lnTo>
                  <a:pt x="1775" y="360"/>
                </a:lnTo>
                <a:lnTo>
                  <a:pt x="2149" y="360"/>
                </a:lnTo>
                <a:lnTo>
                  <a:pt x="2147" y="339"/>
                </a:lnTo>
                <a:lnTo>
                  <a:pt x="2132" y="308"/>
                </a:lnTo>
                <a:lnTo>
                  <a:pt x="2084" y="267"/>
                </a:lnTo>
                <a:lnTo>
                  <a:pt x="1994" y="217"/>
                </a:lnTo>
                <a:lnTo>
                  <a:pt x="1892" y="165"/>
                </a:lnTo>
                <a:lnTo>
                  <a:pt x="1777" y="122"/>
                </a:lnTo>
                <a:lnTo>
                  <a:pt x="1696" y="90"/>
                </a:lnTo>
                <a:lnTo>
                  <a:pt x="1677" y="83"/>
                </a:lnTo>
                <a:lnTo>
                  <a:pt x="1595" y="60"/>
                </a:lnTo>
                <a:lnTo>
                  <a:pt x="1534" y="50"/>
                </a:lnTo>
                <a:lnTo>
                  <a:pt x="1477" y="38"/>
                </a:lnTo>
                <a:lnTo>
                  <a:pt x="1422" y="34"/>
                </a:lnTo>
                <a:lnTo>
                  <a:pt x="1376" y="29"/>
                </a:lnTo>
                <a:lnTo>
                  <a:pt x="1341" y="26"/>
                </a:lnTo>
                <a:lnTo>
                  <a:pt x="1312" y="26"/>
                </a:lnTo>
                <a:lnTo>
                  <a:pt x="1286" y="24"/>
                </a:lnTo>
                <a:lnTo>
                  <a:pt x="1161" y="38"/>
                </a:lnTo>
                <a:lnTo>
                  <a:pt x="1037" y="62"/>
                </a:lnTo>
                <a:lnTo>
                  <a:pt x="951" y="90"/>
                </a:lnTo>
                <a:lnTo>
                  <a:pt x="925" y="100"/>
                </a:lnTo>
                <a:lnTo>
                  <a:pt x="816" y="145"/>
                </a:lnTo>
                <a:lnTo>
                  <a:pt x="713" y="203"/>
                </a:lnTo>
                <a:lnTo>
                  <a:pt x="668" y="234"/>
                </a:lnTo>
                <a:lnTo>
                  <a:pt x="682" y="234"/>
                </a:lnTo>
                <a:lnTo>
                  <a:pt x="684" y="251"/>
                </a:lnTo>
                <a:lnTo>
                  <a:pt x="684" y="270"/>
                </a:lnTo>
                <a:lnTo>
                  <a:pt x="682" y="279"/>
                </a:lnTo>
                <a:lnTo>
                  <a:pt x="665" y="293"/>
                </a:lnTo>
                <a:lnTo>
                  <a:pt x="634" y="296"/>
                </a:lnTo>
                <a:lnTo>
                  <a:pt x="610" y="306"/>
                </a:lnTo>
                <a:lnTo>
                  <a:pt x="584" y="322"/>
                </a:lnTo>
                <a:lnTo>
                  <a:pt x="560" y="322"/>
                </a:lnTo>
                <a:lnTo>
                  <a:pt x="554" y="332"/>
                </a:lnTo>
                <a:lnTo>
                  <a:pt x="529" y="341"/>
                </a:lnTo>
                <a:lnTo>
                  <a:pt x="444" y="415"/>
                </a:lnTo>
                <a:lnTo>
                  <a:pt x="369" y="494"/>
                </a:lnTo>
                <a:lnTo>
                  <a:pt x="298" y="573"/>
                </a:lnTo>
                <a:lnTo>
                  <a:pt x="236" y="653"/>
                </a:lnTo>
                <a:lnTo>
                  <a:pt x="183" y="730"/>
                </a:lnTo>
                <a:lnTo>
                  <a:pt x="138" y="808"/>
                </a:lnTo>
                <a:lnTo>
                  <a:pt x="96" y="878"/>
                </a:lnTo>
                <a:lnTo>
                  <a:pt x="62" y="942"/>
                </a:lnTo>
                <a:lnTo>
                  <a:pt x="40" y="999"/>
                </a:lnTo>
                <a:lnTo>
                  <a:pt x="22" y="1064"/>
                </a:lnTo>
                <a:lnTo>
                  <a:pt x="12" y="1145"/>
                </a:lnTo>
                <a:lnTo>
                  <a:pt x="5" y="1247"/>
                </a:lnTo>
                <a:lnTo>
                  <a:pt x="0" y="1367"/>
                </a:lnTo>
                <a:lnTo>
                  <a:pt x="5" y="1495"/>
                </a:lnTo>
                <a:lnTo>
                  <a:pt x="12" y="1625"/>
                </a:lnTo>
                <a:lnTo>
                  <a:pt x="24" y="1767"/>
                </a:lnTo>
                <a:lnTo>
                  <a:pt x="43" y="1904"/>
                </a:lnTo>
                <a:lnTo>
                  <a:pt x="69" y="2035"/>
                </a:lnTo>
                <a:lnTo>
                  <a:pt x="102" y="2170"/>
                </a:lnTo>
                <a:lnTo>
                  <a:pt x="139" y="2287"/>
                </a:lnTo>
                <a:lnTo>
                  <a:pt x="183" y="2390"/>
                </a:lnTo>
                <a:lnTo>
                  <a:pt x="234" y="2474"/>
                </a:lnTo>
                <a:lnTo>
                  <a:pt x="251" y="2479"/>
                </a:lnTo>
                <a:lnTo>
                  <a:pt x="265" y="2476"/>
                </a:lnTo>
                <a:lnTo>
                  <a:pt x="281" y="2474"/>
                </a:lnTo>
                <a:lnTo>
                  <a:pt x="300" y="2471"/>
                </a:lnTo>
                <a:lnTo>
                  <a:pt x="310" y="2469"/>
                </a:lnTo>
                <a:lnTo>
                  <a:pt x="312" y="2464"/>
                </a:lnTo>
                <a:lnTo>
                  <a:pt x="320" y="2459"/>
                </a:lnTo>
                <a:lnTo>
                  <a:pt x="343" y="2459"/>
                </a:lnTo>
                <a:lnTo>
                  <a:pt x="363" y="2462"/>
                </a:lnTo>
                <a:lnTo>
                  <a:pt x="391" y="2462"/>
                </a:lnTo>
                <a:lnTo>
                  <a:pt x="427" y="2459"/>
                </a:lnTo>
                <a:lnTo>
                  <a:pt x="468" y="2448"/>
                </a:lnTo>
                <a:lnTo>
                  <a:pt x="517" y="2423"/>
                </a:lnTo>
                <a:lnTo>
                  <a:pt x="565" y="2402"/>
                </a:lnTo>
                <a:lnTo>
                  <a:pt x="604" y="2386"/>
                </a:lnTo>
                <a:lnTo>
                  <a:pt x="634" y="2395"/>
                </a:lnTo>
                <a:lnTo>
                  <a:pt x="661" y="2399"/>
                </a:lnTo>
                <a:lnTo>
                  <a:pt x="682" y="2405"/>
                </a:lnTo>
                <a:lnTo>
                  <a:pt x="704" y="2412"/>
                </a:lnTo>
                <a:lnTo>
                  <a:pt x="725" y="2412"/>
                </a:lnTo>
                <a:lnTo>
                  <a:pt x="744" y="2404"/>
                </a:lnTo>
                <a:lnTo>
                  <a:pt x="756" y="2404"/>
                </a:lnTo>
                <a:lnTo>
                  <a:pt x="771" y="2390"/>
                </a:lnTo>
                <a:lnTo>
                  <a:pt x="828" y="2323"/>
                </a:lnTo>
                <a:lnTo>
                  <a:pt x="885" y="2247"/>
                </a:lnTo>
                <a:lnTo>
                  <a:pt x="942" y="2159"/>
                </a:lnTo>
                <a:lnTo>
                  <a:pt x="997" y="2066"/>
                </a:lnTo>
                <a:lnTo>
                  <a:pt x="1050" y="1970"/>
                </a:lnTo>
                <a:lnTo>
                  <a:pt x="1097" y="1865"/>
                </a:lnTo>
                <a:lnTo>
                  <a:pt x="1150" y="1756"/>
                </a:lnTo>
                <a:lnTo>
                  <a:pt x="1197" y="1637"/>
                </a:lnTo>
                <a:lnTo>
                  <a:pt x="1240" y="1522"/>
                </a:lnTo>
                <a:lnTo>
                  <a:pt x="1279" y="1398"/>
                </a:lnTo>
                <a:lnTo>
                  <a:pt x="1297" y="1498"/>
                </a:lnTo>
                <a:lnTo>
                  <a:pt x="1316" y="1606"/>
                </a:lnTo>
                <a:lnTo>
                  <a:pt x="1345" y="1710"/>
                </a:lnTo>
                <a:lnTo>
                  <a:pt x="1372" y="1818"/>
                </a:lnTo>
                <a:lnTo>
                  <a:pt x="1410" y="1918"/>
                </a:lnTo>
                <a:lnTo>
                  <a:pt x="1450" y="2016"/>
                </a:lnTo>
                <a:lnTo>
                  <a:pt x="1491" y="2114"/>
                </a:lnTo>
                <a:lnTo>
                  <a:pt x="1534" y="2207"/>
                </a:lnTo>
                <a:lnTo>
                  <a:pt x="1584" y="2287"/>
                </a:lnTo>
                <a:lnTo>
                  <a:pt x="1632" y="2364"/>
                </a:lnTo>
                <a:lnTo>
                  <a:pt x="1686" y="2433"/>
                </a:lnTo>
                <a:lnTo>
                  <a:pt x="1686" y="2414"/>
                </a:lnTo>
                <a:lnTo>
                  <a:pt x="1698" y="2414"/>
                </a:lnTo>
                <a:lnTo>
                  <a:pt x="1717" y="2414"/>
                </a:lnTo>
                <a:lnTo>
                  <a:pt x="1732" y="2405"/>
                </a:lnTo>
                <a:lnTo>
                  <a:pt x="1753" y="2390"/>
                </a:lnTo>
                <a:lnTo>
                  <a:pt x="1781" y="2374"/>
                </a:lnTo>
                <a:lnTo>
                  <a:pt x="1810" y="2368"/>
                </a:lnTo>
                <a:lnTo>
                  <a:pt x="1834" y="2369"/>
                </a:lnTo>
                <a:lnTo>
                  <a:pt x="1849" y="2378"/>
                </a:lnTo>
                <a:lnTo>
                  <a:pt x="1861" y="2386"/>
                </a:lnTo>
                <a:lnTo>
                  <a:pt x="1874" y="2390"/>
                </a:lnTo>
                <a:lnTo>
                  <a:pt x="1886" y="2386"/>
                </a:lnTo>
                <a:lnTo>
                  <a:pt x="1892" y="2383"/>
                </a:lnTo>
                <a:lnTo>
                  <a:pt x="1899" y="2378"/>
                </a:lnTo>
                <a:lnTo>
                  <a:pt x="1911" y="2378"/>
                </a:lnTo>
                <a:lnTo>
                  <a:pt x="1925" y="2386"/>
                </a:lnTo>
                <a:lnTo>
                  <a:pt x="1935" y="2405"/>
                </a:lnTo>
                <a:lnTo>
                  <a:pt x="1944" y="2423"/>
                </a:lnTo>
                <a:lnTo>
                  <a:pt x="1961" y="2431"/>
                </a:lnTo>
                <a:lnTo>
                  <a:pt x="1979" y="2440"/>
                </a:lnTo>
                <a:lnTo>
                  <a:pt x="1996" y="2448"/>
                </a:lnTo>
                <a:lnTo>
                  <a:pt x="2016" y="2459"/>
                </a:lnTo>
                <a:lnTo>
                  <a:pt x="2041" y="2467"/>
                </a:lnTo>
                <a:lnTo>
                  <a:pt x="2066" y="2464"/>
                </a:lnTo>
                <a:lnTo>
                  <a:pt x="2087" y="2450"/>
                </a:lnTo>
                <a:lnTo>
                  <a:pt x="2109" y="2440"/>
                </a:lnTo>
                <a:lnTo>
                  <a:pt x="2128" y="2426"/>
                </a:lnTo>
                <a:lnTo>
                  <a:pt x="2144" y="2433"/>
                </a:lnTo>
                <a:lnTo>
                  <a:pt x="2149" y="2440"/>
                </a:lnTo>
                <a:lnTo>
                  <a:pt x="2161" y="2443"/>
                </a:lnTo>
                <a:lnTo>
                  <a:pt x="2190" y="2435"/>
                </a:lnTo>
                <a:lnTo>
                  <a:pt x="2235" y="2369"/>
                </a:lnTo>
                <a:lnTo>
                  <a:pt x="2283" y="2295"/>
                </a:lnTo>
                <a:lnTo>
                  <a:pt x="2326" y="2214"/>
                </a:lnTo>
                <a:lnTo>
                  <a:pt x="2366" y="2125"/>
                </a:lnTo>
                <a:lnTo>
                  <a:pt x="2406" y="2030"/>
                </a:lnTo>
                <a:lnTo>
                  <a:pt x="2443" y="1932"/>
                </a:lnTo>
                <a:lnTo>
                  <a:pt x="2476" y="1827"/>
                </a:lnTo>
                <a:lnTo>
                  <a:pt x="2504" y="1715"/>
                </a:lnTo>
                <a:lnTo>
                  <a:pt x="2530" y="1606"/>
                </a:lnTo>
                <a:lnTo>
                  <a:pt x="2552" y="1489"/>
                </a:lnTo>
                <a:lnTo>
                  <a:pt x="2573" y="1374"/>
                </a:lnTo>
                <a:lnTo>
                  <a:pt x="2578" y="1483"/>
                </a:lnTo>
                <a:lnTo>
                  <a:pt x="2592" y="1598"/>
                </a:lnTo>
                <a:lnTo>
                  <a:pt x="2612" y="1706"/>
                </a:lnTo>
                <a:lnTo>
                  <a:pt x="2645" y="1813"/>
                </a:lnTo>
                <a:lnTo>
                  <a:pt x="2676" y="1915"/>
                </a:lnTo>
                <a:lnTo>
                  <a:pt x="2712" y="2015"/>
                </a:lnTo>
                <a:lnTo>
                  <a:pt x="2753" y="2106"/>
                </a:lnTo>
                <a:lnTo>
                  <a:pt x="2802" y="2197"/>
                </a:lnTo>
                <a:lnTo>
                  <a:pt x="2848" y="2273"/>
                </a:lnTo>
                <a:lnTo>
                  <a:pt x="2902" y="2347"/>
                </a:lnTo>
                <a:lnTo>
                  <a:pt x="2955" y="2412"/>
                </a:lnTo>
                <a:lnTo>
                  <a:pt x="2993" y="2395"/>
                </a:lnTo>
                <a:lnTo>
                  <a:pt x="3031" y="2369"/>
                </a:lnTo>
                <a:lnTo>
                  <a:pt x="3072" y="2368"/>
                </a:lnTo>
                <a:lnTo>
                  <a:pt x="3106" y="2378"/>
                </a:lnTo>
                <a:lnTo>
                  <a:pt x="3146" y="2397"/>
                </a:lnTo>
                <a:lnTo>
                  <a:pt x="3196" y="2404"/>
                </a:lnTo>
                <a:lnTo>
                  <a:pt x="3224" y="2388"/>
                </a:lnTo>
                <a:lnTo>
                  <a:pt x="3242" y="2383"/>
                </a:lnTo>
                <a:lnTo>
                  <a:pt x="3273" y="2390"/>
                </a:lnTo>
                <a:lnTo>
                  <a:pt x="3310" y="2395"/>
                </a:lnTo>
                <a:lnTo>
                  <a:pt x="3323" y="2383"/>
                </a:lnTo>
                <a:lnTo>
                  <a:pt x="3337" y="2368"/>
                </a:lnTo>
                <a:lnTo>
                  <a:pt x="3375" y="2368"/>
                </a:lnTo>
                <a:lnTo>
                  <a:pt x="3416" y="2364"/>
                </a:lnTo>
                <a:lnTo>
                  <a:pt x="3442" y="2345"/>
                </a:lnTo>
                <a:lnTo>
                  <a:pt x="3475" y="2331"/>
                </a:lnTo>
                <a:lnTo>
                  <a:pt x="3494" y="2342"/>
                </a:lnTo>
                <a:lnTo>
                  <a:pt x="3515" y="2345"/>
                </a:lnTo>
                <a:lnTo>
                  <a:pt x="3542" y="2333"/>
                </a:lnTo>
                <a:lnTo>
                  <a:pt x="3573" y="2323"/>
                </a:lnTo>
                <a:lnTo>
                  <a:pt x="3597" y="2331"/>
                </a:lnTo>
                <a:lnTo>
                  <a:pt x="3608" y="2349"/>
                </a:lnTo>
                <a:lnTo>
                  <a:pt x="3628" y="2345"/>
                </a:lnTo>
                <a:lnTo>
                  <a:pt x="3645" y="2342"/>
                </a:lnTo>
                <a:lnTo>
                  <a:pt x="3628" y="2385"/>
                </a:lnTo>
                <a:lnTo>
                  <a:pt x="3695" y="2323"/>
                </a:lnTo>
                <a:lnTo>
                  <a:pt x="3761" y="2254"/>
                </a:lnTo>
                <a:lnTo>
                  <a:pt x="3830" y="2171"/>
                </a:lnTo>
                <a:lnTo>
                  <a:pt x="3890" y="2085"/>
                </a:lnTo>
                <a:lnTo>
                  <a:pt x="3948" y="1989"/>
                </a:lnTo>
                <a:lnTo>
                  <a:pt x="4005" y="1885"/>
                </a:lnTo>
                <a:lnTo>
                  <a:pt x="4055" y="1774"/>
                </a:lnTo>
                <a:lnTo>
                  <a:pt x="4102" y="1656"/>
                </a:lnTo>
                <a:lnTo>
                  <a:pt x="4141" y="1529"/>
                </a:lnTo>
                <a:lnTo>
                  <a:pt x="4171" y="1396"/>
                </a:lnTo>
                <a:lnTo>
                  <a:pt x="4200" y="1508"/>
                </a:lnTo>
                <a:lnTo>
                  <a:pt x="4239" y="1620"/>
                </a:lnTo>
                <a:lnTo>
                  <a:pt x="4281" y="1732"/>
                </a:lnTo>
                <a:lnTo>
                  <a:pt x="4339" y="1842"/>
                </a:lnTo>
                <a:lnTo>
                  <a:pt x="4400" y="1942"/>
                </a:lnTo>
                <a:lnTo>
                  <a:pt x="4465" y="2044"/>
                </a:lnTo>
                <a:lnTo>
                  <a:pt x="4537" y="2137"/>
                </a:lnTo>
                <a:lnTo>
                  <a:pt x="4613" y="2223"/>
                </a:lnTo>
                <a:lnTo>
                  <a:pt x="4691" y="2304"/>
                </a:lnTo>
                <a:lnTo>
                  <a:pt x="4768" y="2369"/>
                </a:lnTo>
                <a:lnTo>
                  <a:pt x="4811" y="2404"/>
                </a:lnTo>
                <a:lnTo>
                  <a:pt x="4827" y="2388"/>
                </a:lnTo>
                <a:lnTo>
                  <a:pt x="4847" y="2374"/>
                </a:lnTo>
                <a:lnTo>
                  <a:pt x="4866" y="2376"/>
                </a:lnTo>
                <a:lnTo>
                  <a:pt x="4896" y="2369"/>
                </a:lnTo>
                <a:lnTo>
                  <a:pt x="4947" y="2352"/>
                </a:lnTo>
                <a:lnTo>
                  <a:pt x="4999" y="2338"/>
                </a:lnTo>
                <a:lnTo>
                  <a:pt x="5035" y="2345"/>
                </a:lnTo>
                <a:lnTo>
                  <a:pt x="5064" y="2359"/>
                </a:lnTo>
                <a:lnTo>
                  <a:pt x="5114" y="2352"/>
                </a:lnTo>
                <a:lnTo>
                  <a:pt x="5166" y="2350"/>
                </a:lnTo>
                <a:lnTo>
                  <a:pt x="5223" y="2355"/>
                </a:lnTo>
                <a:lnTo>
                  <a:pt x="5281" y="2349"/>
                </a:lnTo>
                <a:lnTo>
                  <a:pt x="5305" y="2368"/>
                </a:lnTo>
                <a:lnTo>
                  <a:pt x="5324" y="2378"/>
                </a:lnTo>
                <a:lnTo>
                  <a:pt x="5345" y="2369"/>
                </a:lnTo>
                <a:lnTo>
                  <a:pt x="5369" y="2359"/>
                </a:lnTo>
                <a:lnTo>
                  <a:pt x="5400" y="2374"/>
                </a:lnTo>
                <a:lnTo>
                  <a:pt x="5402" y="2390"/>
                </a:lnTo>
                <a:lnTo>
                  <a:pt x="5385" y="2412"/>
                </a:lnTo>
                <a:lnTo>
                  <a:pt x="5386" y="2423"/>
                </a:lnTo>
                <a:lnTo>
                  <a:pt x="5400" y="2443"/>
                </a:lnTo>
                <a:lnTo>
                  <a:pt x="5386" y="2471"/>
                </a:lnTo>
                <a:lnTo>
                  <a:pt x="5364" y="2488"/>
                </a:lnTo>
                <a:lnTo>
                  <a:pt x="5400" y="2495"/>
                </a:lnTo>
                <a:lnTo>
                  <a:pt x="5453" y="2435"/>
                </a:lnTo>
                <a:lnTo>
                  <a:pt x="5505" y="2359"/>
                </a:lnTo>
                <a:lnTo>
                  <a:pt x="5550" y="2273"/>
                </a:lnTo>
                <a:lnTo>
                  <a:pt x="5591" y="2180"/>
                </a:lnTo>
                <a:lnTo>
                  <a:pt x="5627" y="2080"/>
                </a:lnTo>
                <a:lnTo>
                  <a:pt x="5658" y="1977"/>
                </a:lnTo>
                <a:lnTo>
                  <a:pt x="5686" y="1870"/>
                </a:lnTo>
                <a:lnTo>
                  <a:pt x="5707" y="1763"/>
                </a:lnTo>
                <a:lnTo>
                  <a:pt x="5727" y="1658"/>
                </a:lnTo>
                <a:lnTo>
                  <a:pt x="5741" y="1553"/>
                </a:lnTo>
                <a:lnTo>
                  <a:pt x="5753" y="1458"/>
                </a:lnTo>
                <a:lnTo>
                  <a:pt x="5757" y="1369"/>
                </a:lnTo>
                <a:lnTo>
                  <a:pt x="5760" y="1291"/>
                </a:lnTo>
                <a:lnTo>
                  <a:pt x="5753" y="1238"/>
                </a:lnTo>
                <a:close/>
              </a:path>
            </a:pathLst>
          </a:custGeom>
          <a:gradFill>
            <a:gsLst>
              <a:gs pos="36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3175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CF94D3-4CB4-C34E-97CD-A5C8D2835737}"/>
              </a:ext>
            </a:extLst>
          </p:cNvPr>
          <p:cNvGrpSpPr/>
          <p:nvPr userDrawn="1"/>
        </p:nvGrpSpPr>
        <p:grpSpPr>
          <a:xfrm>
            <a:off x="1843314" y="1524000"/>
            <a:ext cx="8509354" cy="3654424"/>
            <a:chOff x="319314" y="1524000"/>
            <a:chExt cx="8509354" cy="3654424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A95CDDF-35D9-9B45-B2F7-D5E8C6EC8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819" y="1653786"/>
              <a:ext cx="4706894" cy="3505680"/>
            </a:xfrm>
            <a:custGeom>
              <a:avLst/>
              <a:gdLst/>
              <a:ahLst/>
              <a:cxnLst>
                <a:cxn ang="0">
                  <a:pos x="253" y="391"/>
                </a:cxn>
                <a:cxn ang="0">
                  <a:pos x="126" y="656"/>
                </a:cxn>
                <a:cxn ang="0">
                  <a:pos x="41" y="913"/>
                </a:cxn>
                <a:cxn ang="0">
                  <a:pos x="0" y="1148"/>
                </a:cxn>
                <a:cxn ang="0">
                  <a:pos x="5" y="1392"/>
                </a:cxn>
                <a:cxn ang="0">
                  <a:pos x="71" y="1723"/>
                </a:cxn>
                <a:cxn ang="0">
                  <a:pos x="179" y="2014"/>
                </a:cxn>
                <a:cxn ang="0">
                  <a:pos x="329" y="2254"/>
                </a:cxn>
                <a:cxn ang="0">
                  <a:pos x="457" y="2277"/>
                </a:cxn>
                <a:cxn ang="0">
                  <a:pos x="573" y="2304"/>
                </a:cxn>
                <a:cxn ang="0">
                  <a:pos x="669" y="2290"/>
                </a:cxn>
                <a:cxn ang="0">
                  <a:pos x="749" y="2290"/>
                </a:cxn>
                <a:cxn ang="0">
                  <a:pos x="841" y="2271"/>
                </a:cxn>
                <a:cxn ang="0">
                  <a:pos x="921" y="2249"/>
                </a:cxn>
                <a:cxn ang="0">
                  <a:pos x="1000" y="2230"/>
                </a:cxn>
                <a:cxn ang="0">
                  <a:pos x="1055" y="2252"/>
                </a:cxn>
                <a:cxn ang="0">
                  <a:pos x="1121" y="2230"/>
                </a:cxn>
                <a:cxn ang="0">
                  <a:pos x="1316" y="1993"/>
                </a:cxn>
                <a:cxn ang="0">
                  <a:pos x="1481" y="1681"/>
                </a:cxn>
                <a:cxn ang="0">
                  <a:pos x="1598" y="1305"/>
                </a:cxn>
                <a:cxn ang="0">
                  <a:pos x="1708" y="1640"/>
                </a:cxn>
                <a:cxn ang="0">
                  <a:pos x="1891" y="1952"/>
                </a:cxn>
                <a:cxn ang="0">
                  <a:pos x="2118" y="2211"/>
                </a:cxn>
                <a:cxn ang="0">
                  <a:pos x="2273" y="2343"/>
                </a:cxn>
                <a:cxn ang="0">
                  <a:pos x="2273" y="2281"/>
                </a:cxn>
                <a:cxn ang="0">
                  <a:pos x="2374" y="2260"/>
                </a:cxn>
                <a:cxn ang="0">
                  <a:pos x="2489" y="2266"/>
                </a:cxn>
                <a:cxn ang="0">
                  <a:pos x="2648" y="2262"/>
                </a:cxn>
                <a:cxn ang="0">
                  <a:pos x="2750" y="2285"/>
                </a:cxn>
                <a:cxn ang="0">
                  <a:pos x="2826" y="2281"/>
                </a:cxn>
                <a:cxn ang="0">
                  <a:pos x="2812" y="2332"/>
                </a:cxn>
                <a:cxn ang="0">
                  <a:pos x="2790" y="2396"/>
                </a:cxn>
                <a:cxn ang="0">
                  <a:pos x="2932" y="2266"/>
                </a:cxn>
                <a:cxn ang="0">
                  <a:pos x="3053" y="1988"/>
                </a:cxn>
                <a:cxn ang="0">
                  <a:pos x="3132" y="1670"/>
                </a:cxn>
                <a:cxn ang="0">
                  <a:pos x="3178" y="1367"/>
                </a:cxn>
                <a:cxn ang="0">
                  <a:pos x="3178" y="1148"/>
                </a:cxn>
                <a:cxn ang="0">
                  <a:pos x="3098" y="987"/>
                </a:cxn>
                <a:cxn ang="0">
                  <a:pos x="2962" y="826"/>
                </a:cxn>
                <a:cxn ang="0">
                  <a:pos x="2812" y="690"/>
                </a:cxn>
                <a:cxn ang="0">
                  <a:pos x="2652" y="558"/>
                </a:cxn>
                <a:cxn ang="0">
                  <a:pos x="2865" y="492"/>
                </a:cxn>
                <a:cxn ang="0">
                  <a:pos x="2461" y="280"/>
                </a:cxn>
                <a:cxn ang="0">
                  <a:pos x="1933" y="81"/>
                </a:cxn>
                <a:cxn ang="0">
                  <a:pos x="1594" y="0"/>
                </a:cxn>
                <a:cxn ang="0">
                  <a:pos x="410" y="144"/>
                </a:cxn>
              </a:cxnLst>
              <a:rect l="0" t="0" r="r" b="b"/>
              <a:pathLst>
                <a:path w="3185" h="2404">
                  <a:moveTo>
                    <a:pt x="355" y="217"/>
                  </a:moveTo>
                  <a:lnTo>
                    <a:pt x="302" y="304"/>
                  </a:lnTo>
                  <a:lnTo>
                    <a:pt x="253" y="391"/>
                  </a:lnTo>
                  <a:lnTo>
                    <a:pt x="206" y="480"/>
                  </a:lnTo>
                  <a:lnTo>
                    <a:pt x="164" y="567"/>
                  </a:lnTo>
                  <a:lnTo>
                    <a:pt x="126" y="656"/>
                  </a:lnTo>
                  <a:lnTo>
                    <a:pt x="96" y="745"/>
                  </a:lnTo>
                  <a:lnTo>
                    <a:pt x="66" y="828"/>
                  </a:lnTo>
                  <a:lnTo>
                    <a:pt x="41" y="913"/>
                  </a:lnTo>
                  <a:lnTo>
                    <a:pt x="22" y="995"/>
                  </a:lnTo>
                  <a:lnTo>
                    <a:pt x="9" y="1072"/>
                  </a:lnTo>
                  <a:lnTo>
                    <a:pt x="0" y="1148"/>
                  </a:lnTo>
                  <a:lnTo>
                    <a:pt x="0" y="1216"/>
                  </a:lnTo>
                  <a:lnTo>
                    <a:pt x="0" y="1282"/>
                  </a:lnTo>
                  <a:lnTo>
                    <a:pt x="5" y="1392"/>
                  </a:lnTo>
                  <a:lnTo>
                    <a:pt x="19" y="1505"/>
                  </a:lnTo>
                  <a:lnTo>
                    <a:pt x="39" y="1613"/>
                  </a:lnTo>
                  <a:lnTo>
                    <a:pt x="71" y="1723"/>
                  </a:lnTo>
                  <a:lnTo>
                    <a:pt x="102" y="1823"/>
                  </a:lnTo>
                  <a:lnTo>
                    <a:pt x="138" y="1923"/>
                  </a:lnTo>
                  <a:lnTo>
                    <a:pt x="179" y="2014"/>
                  </a:lnTo>
                  <a:lnTo>
                    <a:pt x="230" y="2105"/>
                  </a:lnTo>
                  <a:lnTo>
                    <a:pt x="276" y="2181"/>
                  </a:lnTo>
                  <a:lnTo>
                    <a:pt x="329" y="2254"/>
                  </a:lnTo>
                  <a:lnTo>
                    <a:pt x="382" y="2319"/>
                  </a:lnTo>
                  <a:lnTo>
                    <a:pt x="420" y="2302"/>
                  </a:lnTo>
                  <a:lnTo>
                    <a:pt x="457" y="2277"/>
                  </a:lnTo>
                  <a:lnTo>
                    <a:pt x="499" y="2275"/>
                  </a:lnTo>
                  <a:lnTo>
                    <a:pt x="533" y="2285"/>
                  </a:lnTo>
                  <a:lnTo>
                    <a:pt x="573" y="2304"/>
                  </a:lnTo>
                  <a:lnTo>
                    <a:pt x="622" y="2311"/>
                  </a:lnTo>
                  <a:lnTo>
                    <a:pt x="650" y="2296"/>
                  </a:lnTo>
                  <a:lnTo>
                    <a:pt x="669" y="2290"/>
                  </a:lnTo>
                  <a:lnTo>
                    <a:pt x="700" y="2298"/>
                  </a:lnTo>
                  <a:lnTo>
                    <a:pt x="735" y="2302"/>
                  </a:lnTo>
                  <a:lnTo>
                    <a:pt x="749" y="2290"/>
                  </a:lnTo>
                  <a:lnTo>
                    <a:pt x="764" y="2275"/>
                  </a:lnTo>
                  <a:lnTo>
                    <a:pt x="802" y="2275"/>
                  </a:lnTo>
                  <a:lnTo>
                    <a:pt x="841" y="2271"/>
                  </a:lnTo>
                  <a:lnTo>
                    <a:pt x="870" y="2252"/>
                  </a:lnTo>
                  <a:lnTo>
                    <a:pt x="902" y="2239"/>
                  </a:lnTo>
                  <a:lnTo>
                    <a:pt x="921" y="2249"/>
                  </a:lnTo>
                  <a:lnTo>
                    <a:pt x="942" y="2252"/>
                  </a:lnTo>
                  <a:lnTo>
                    <a:pt x="970" y="2241"/>
                  </a:lnTo>
                  <a:lnTo>
                    <a:pt x="1000" y="2230"/>
                  </a:lnTo>
                  <a:lnTo>
                    <a:pt x="1025" y="2239"/>
                  </a:lnTo>
                  <a:lnTo>
                    <a:pt x="1034" y="2256"/>
                  </a:lnTo>
                  <a:lnTo>
                    <a:pt x="1055" y="2252"/>
                  </a:lnTo>
                  <a:lnTo>
                    <a:pt x="1072" y="2249"/>
                  </a:lnTo>
                  <a:lnTo>
                    <a:pt x="1055" y="2292"/>
                  </a:lnTo>
                  <a:lnTo>
                    <a:pt x="1121" y="2230"/>
                  </a:lnTo>
                  <a:lnTo>
                    <a:pt x="1188" y="2162"/>
                  </a:lnTo>
                  <a:lnTo>
                    <a:pt x="1256" y="2078"/>
                  </a:lnTo>
                  <a:lnTo>
                    <a:pt x="1316" y="1993"/>
                  </a:lnTo>
                  <a:lnTo>
                    <a:pt x="1375" y="1897"/>
                  </a:lnTo>
                  <a:lnTo>
                    <a:pt x="1432" y="1795"/>
                  </a:lnTo>
                  <a:lnTo>
                    <a:pt x="1481" y="1681"/>
                  </a:lnTo>
                  <a:lnTo>
                    <a:pt x="1528" y="1564"/>
                  </a:lnTo>
                  <a:lnTo>
                    <a:pt x="1568" y="1437"/>
                  </a:lnTo>
                  <a:lnTo>
                    <a:pt x="1598" y="1305"/>
                  </a:lnTo>
                  <a:lnTo>
                    <a:pt x="1626" y="1416"/>
                  </a:lnTo>
                  <a:lnTo>
                    <a:pt x="1666" y="1528"/>
                  </a:lnTo>
                  <a:lnTo>
                    <a:pt x="1708" y="1640"/>
                  </a:lnTo>
                  <a:lnTo>
                    <a:pt x="1766" y="1751"/>
                  </a:lnTo>
                  <a:lnTo>
                    <a:pt x="1825" y="1851"/>
                  </a:lnTo>
                  <a:lnTo>
                    <a:pt x="1891" y="1952"/>
                  </a:lnTo>
                  <a:lnTo>
                    <a:pt x="1963" y="2044"/>
                  </a:lnTo>
                  <a:lnTo>
                    <a:pt x="2039" y="2131"/>
                  </a:lnTo>
                  <a:lnTo>
                    <a:pt x="2118" y="2211"/>
                  </a:lnTo>
                  <a:lnTo>
                    <a:pt x="2194" y="2277"/>
                  </a:lnTo>
                  <a:lnTo>
                    <a:pt x="2237" y="2311"/>
                  </a:lnTo>
                  <a:lnTo>
                    <a:pt x="2273" y="2343"/>
                  </a:lnTo>
                  <a:lnTo>
                    <a:pt x="2237" y="2311"/>
                  </a:lnTo>
                  <a:lnTo>
                    <a:pt x="2253" y="2296"/>
                  </a:lnTo>
                  <a:lnTo>
                    <a:pt x="2273" y="2281"/>
                  </a:lnTo>
                  <a:lnTo>
                    <a:pt x="2292" y="2283"/>
                  </a:lnTo>
                  <a:lnTo>
                    <a:pt x="2323" y="2277"/>
                  </a:lnTo>
                  <a:lnTo>
                    <a:pt x="2374" y="2260"/>
                  </a:lnTo>
                  <a:lnTo>
                    <a:pt x="2425" y="2245"/>
                  </a:lnTo>
                  <a:lnTo>
                    <a:pt x="2461" y="2252"/>
                  </a:lnTo>
                  <a:lnTo>
                    <a:pt x="2489" y="2266"/>
                  </a:lnTo>
                  <a:lnTo>
                    <a:pt x="2540" y="2260"/>
                  </a:lnTo>
                  <a:lnTo>
                    <a:pt x="2591" y="2258"/>
                  </a:lnTo>
                  <a:lnTo>
                    <a:pt x="2648" y="2262"/>
                  </a:lnTo>
                  <a:lnTo>
                    <a:pt x="2707" y="2256"/>
                  </a:lnTo>
                  <a:lnTo>
                    <a:pt x="2729" y="2275"/>
                  </a:lnTo>
                  <a:lnTo>
                    <a:pt x="2750" y="2285"/>
                  </a:lnTo>
                  <a:lnTo>
                    <a:pt x="2771" y="2277"/>
                  </a:lnTo>
                  <a:lnTo>
                    <a:pt x="2795" y="2266"/>
                  </a:lnTo>
                  <a:lnTo>
                    <a:pt x="2826" y="2281"/>
                  </a:lnTo>
                  <a:lnTo>
                    <a:pt x="2828" y="2298"/>
                  </a:lnTo>
                  <a:lnTo>
                    <a:pt x="2811" y="2319"/>
                  </a:lnTo>
                  <a:lnTo>
                    <a:pt x="2812" y="2332"/>
                  </a:lnTo>
                  <a:lnTo>
                    <a:pt x="2826" y="2353"/>
                  </a:lnTo>
                  <a:lnTo>
                    <a:pt x="2812" y="2379"/>
                  </a:lnTo>
                  <a:lnTo>
                    <a:pt x="2790" y="2396"/>
                  </a:lnTo>
                  <a:lnTo>
                    <a:pt x="2826" y="2404"/>
                  </a:lnTo>
                  <a:lnTo>
                    <a:pt x="2879" y="2343"/>
                  </a:lnTo>
                  <a:lnTo>
                    <a:pt x="2932" y="2266"/>
                  </a:lnTo>
                  <a:lnTo>
                    <a:pt x="2975" y="2181"/>
                  </a:lnTo>
                  <a:lnTo>
                    <a:pt x="3017" y="2088"/>
                  </a:lnTo>
                  <a:lnTo>
                    <a:pt x="3053" y="1988"/>
                  </a:lnTo>
                  <a:lnTo>
                    <a:pt x="3083" y="1886"/>
                  </a:lnTo>
                  <a:lnTo>
                    <a:pt x="3111" y="1780"/>
                  </a:lnTo>
                  <a:lnTo>
                    <a:pt x="3132" y="1670"/>
                  </a:lnTo>
                  <a:lnTo>
                    <a:pt x="3153" y="1566"/>
                  </a:lnTo>
                  <a:lnTo>
                    <a:pt x="3166" y="1462"/>
                  </a:lnTo>
                  <a:lnTo>
                    <a:pt x="3178" y="1367"/>
                  </a:lnTo>
                  <a:lnTo>
                    <a:pt x="3181" y="1278"/>
                  </a:lnTo>
                  <a:lnTo>
                    <a:pt x="3185" y="1201"/>
                  </a:lnTo>
                  <a:lnTo>
                    <a:pt x="3178" y="1148"/>
                  </a:lnTo>
                  <a:lnTo>
                    <a:pt x="3162" y="1095"/>
                  </a:lnTo>
                  <a:lnTo>
                    <a:pt x="3132" y="1042"/>
                  </a:lnTo>
                  <a:lnTo>
                    <a:pt x="3098" y="987"/>
                  </a:lnTo>
                  <a:lnTo>
                    <a:pt x="3058" y="932"/>
                  </a:lnTo>
                  <a:lnTo>
                    <a:pt x="3011" y="879"/>
                  </a:lnTo>
                  <a:lnTo>
                    <a:pt x="2962" y="826"/>
                  </a:lnTo>
                  <a:lnTo>
                    <a:pt x="2911" y="775"/>
                  </a:lnTo>
                  <a:lnTo>
                    <a:pt x="2864" y="730"/>
                  </a:lnTo>
                  <a:lnTo>
                    <a:pt x="2812" y="690"/>
                  </a:lnTo>
                  <a:lnTo>
                    <a:pt x="2769" y="654"/>
                  </a:lnTo>
                  <a:lnTo>
                    <a:pt x="2710" y="603"/>
                  </a:lnTo>
                  <a:lnTo>
                    <a:pt x="2652" y="558"/>
                  </a:lnTo>
                  <a:lnTo>
                    <a:pt x="2916" y="558"/>
                  </a:lnTo>
                  <a:lnTo>
                    <a:pt x="2894" y="520"/>
                  </a:lnTo>
                  <a:lnTo>
                    <a:pt x="2865" y="492"/>
                  </a:lnTo>
                  <a:lnTo>
                    <a:pt x="2771" y="429"/>
                  </a:lnTo>
                  <a:lnTo>
                    <a:pt x="2631" y="357"/>
                  </a:lnTo>
                  <a:lnTo>
                    <a:pt x="2461" y="280"/>
                  </a:lnTo>
                  <a:lnTo>
                    <a:pt x="2277" y="202"/>
                  </a:lnTo>
                  <a:lnTo>
                    <a:pt x="2096" y="134"/>
                  </a:lnTo>
                  <a:lnTo>
                    <a:pt x="1933" y="81"/>
                  </a:lnTo>
                  <a:lnTo>
                    <a:pt x="1785" y="43"/>
                  </a:lnTo>
                  <a:lnTo>
                    <a:pt x="1640" y="5"/>
                  </a:lnTo>
                  <a:lnTo>
                    <a:pt x="1594" y="0"/>
                  </a:lnTo>
                  <a:lnTo>
                    <a:pt x="527" y="0"/>
                  </a:lnTo>
                  <a:lnTo>
                    <a:pt x="469" y="68"/>
                  </a:lnTo>
                  <a:lnTo>
                    <a:pt x="410" y="144"/>
                  </a:lnTo>
                  <a:lnTo>
                    <a:pt x="355" y="217"/>
                  </a:lnTo>
                  <a:lnTo>
                    <a:pt x="355" y="217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31F2424-B3B0-BA48-9AAF-23F62CCA8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686" y="1524000"/>
              <a:ext cx="1746797" cy="129786"/>
            </a:xfrm>
            <a:custGeom>
              <a:avLst/>
              <a:gdLst/>
              <a:ahLst/>
              <a:cxnLst>
                <a:cxn ang="0">
                  <a:pos x="1182" y="89"/>
                </a:cxn>
                <a:cxn ang="0">
                  <a:pos x="1080" y="68"/>
                </a:cxn>
                <a:cxn ang="0">
                  <a:pos x="936" y="42"/>
                </a:cxn>
                <a:cxn ang="0">
                  <a:pos x="794" y="23"/>
                </a:cxn>
                <a:cxn ang="0">
                  <a:pos x="668" y="7"/>
                </a:cxn>
                <a:cxn ang="0">
                  <a:pos x="545" y="2"/>
                </a:cxn>
                <a:cxn ang="0">
                  <a:pos x="435" y="0"/>
                </a:cxn>
                <a:cxn ang="0">
                  <a:pos x="337" y="4"/>
                </a:cxn>
                <a:cxn ang="0">
                  <a:pos x="244" y="19"/>
                </a:cxn>
                <a:cxn ang="0">
                  <a:pos x="153" y="38"/>
                </a:cxn>
                <a:cxn ang="0">
                  <a:pos x="76" y="62"/>
                </a:cxn>
                <a:cxn ang="0">
                  <a:pos x="0" y="89"/>
                </a:cxn>
                <a:cxn ang="0">
                  <a:pos x="115" y="89"/>
                </a:cxn>
                <a:cxn ang="0">
                  <a:pos x="1182" y="89"/>
                </a:cxn>
                <a:cxn ang="0">
                  <a:pos x="1182" y="89"/>
                </a:cxn>
              </a:cxnLst>
              <a:rect l="0" t="0" r="r" b="b"/>
              <a:pathLst>
                <a:path w="1182" h="89">
                  <a:moveTo>
                    <a:pt x="1182" y="89"/>
                  </a:moveTo>
                  <a:lnTo>
                    <a:pt x="1080" y="68"/>
                  </a:lnTo>
                  <a:lnTo>
                    <a:pt x="936" y="42"/>
                  </a:lnTo>
                  <a:lnTo>
                    <a:pt x="794" y="23"/>
                  </a:lnTo>
                  <a:lnTo>
                    <a:pt x="668" y="7"/>
                  </a:lnTo>
                  <a:lnTo>
                    <a:pt x="545" y="2"/>
                  </a:lnTo>
                  <a:lnTo>
                    <a:pt x="435" y="0"/>
                  </a:lnTo>
                  <a:lnTo>
                    <a:pt x="337" y="4"/>
                  </a:lnTo>
                  <a:lnTo>
                    <a:pt x="244" y="19"/>
                  </a:lnTo>
                  <a:lnTo>
                    <a:pt x="153" y="38"/>
                  </a:lnTo>
                  <a:lnTo>
                    <a:pt x="76" y="62"/>
                  </a:lnTo>
                  <a:lnTo>
                    <a:pt x="0" y="89"/>
                  </a:lnTo>
                  <a:lnTo>
                    <a:pt x="115" y="89"/>
                  </a:lnTo>
                  <a:lnTo>
                    <a:pt x="1182" y="89"/>
                  </a:lnTo>
                  <a:lnTo>
                    <a:pt x="1182" y="8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16EFFCA5-42DD-BA45-AD1F-E1560E30D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090" y="4841563"/>
              <a:ext cx="1297536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5A1DEDDF-3B72-4441-BAB7-05037A8C9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090" y="4841563"/>
              <a:ext cx="1297536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408BF51B-31D1-9E4B-B8A7-4B5CD91EF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399" y="4841563"/>
              <a:ext cx="12960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64759465-DF12-6C4A-9A7F-2E7FCE57A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399" y="4841563"/>
              <a:ext cx="12960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12B7975F-BDD2-3742-8D24-C4C9A28C8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026" y="4392416"/>
              <a:ext cx="1848768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16D3BFBD-4752-D848-9487-C85F672EB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6896" y="4392416"/>
              <a:ext cx="1828078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D1AC00E9-27CE-454F-B8C9-A43250CAD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199" y="3912645"/>
              <a:ext cx="22226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6CF4CE26-7824-F748-BC41-1F4252384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486" y="2044603"/>
              <a:ext cx="186650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F8C733B-57E7-4F4E-88D6-AB5BB9FE1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725" y="1659620"/>
              <a:ext cx="3415269" cy="384983"/>
            </a:xfrm>
            <a:custGeom>
              <a:avLst/>
              <a:gdLst/>
              <a:ahLst/>
              <a:cxnLst>
                <a:cxn ang="0">
                  <a:pos x="2311" y="264"/>
                </a:cxn>
                <a:cxn ang="0">
                  <a:pos x="0" y="264"/>
                </a:cxn>
                <a:cxn ang="0">
                  <a:pos x="53" y="219"/>
                </a:cxn>
                <a:cxn ang="0">
                  <a:pos x="100" y="172"/>
                </a:cxn>
                <a:cxn ang="0">
                  <a:pos x="153" y="134"/>
                </a:cxn>
                <a:cxn ang="0">
                  <a:pos x="202" y="96"/>
                </a:cxn>
                <a:cxn ang="0">
                  <a:pos x="250" y="66"/>
                </a:cxn>
                <a:cxn ang="0">
                  <a:pos x="293" y="36"/>
                </a:cxn>
                <a:cxn ang="0">
                  <a:pos x="329" y="15"/>
                </a:cxn>
                <a:cxn ang="0">
                  <a:pos x="363" y="0"/>
                </a:cxn>
              </a:cxnLst>
              <a:rect l="0" t="0" r="r" b="b"/>
              <a:pathLst>
                <a:path w="2311" h="264">
                  <a:moveTo>
                    <a:pt x="2311" y="264"/>
                  </a:moveTo>
                  <a:lnTo>
                    <a:pt x="0" y="264"/>
                  </a:lnTo>
                  <a:lnTo>
                    <a:pt x="53" y="219"/>
                  </a:lnTo>
                  <a:lnTo>
                    <a:pt x="100" y="172"/>
                  </a:lnTo>
                  <a:lnTo>
                    <a:pt x="153" y="134"/>
                  </a:lnTo>
                  <a:lnTo>
                    <a:pt x="202" y="96"/>
                  </a:lnTo>
                  <a:lnTo>
                    <a:pt x="250" y="66"/>
                  </a:lnTo>
                  <a:lnTo>
                    <a:pt x="293" y="36"/>
                  </a:lnTo>
                  <a:lnTo>
                    <a:pt x="329" y="15"/>
                  </a:lnTo>
                  <a:lnTo>
                    <a:pt x="363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E46CCFF-FF7E-B14D-A8CD-B9BB7ADD7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001" y="1656703"/>
              <a:ext cx="520197" cy="3515888"/>
            </a:xfrm>
            <a:custGeom>
              <a:avLst/>
              <a:gdLst/>
              <a:ahLst/>
              <a:cxnLst>
                <a:cxn ang="0">
                  <a:pos x="267" y="2411"/>
                </a:cxn>
                <a:cxn ang="0">
                  <a:pos x="193" y="2269"/>
                </a:cxn>
                <a:cxn ang="0">
                  <a:pos x="133" y="2103"/>
                </a:cxn>
                <a:cxn ang="0">
                  <a:pos x="87" y="1929"/>
                </a:cxn>
                <a:cxn ang="0">
                  <a:pos x="51" y="1751"/>
                </a:cxn>
                <a:cxn ang="0">
                  <a:pos x="31" y="1579"/>
                </a:cxn>
                <a:cxn ang="0">
                  <a:pos x="15" y="1428"/>
                </a:cxn>
                <a:cxn ang="0">
                  <a:pos x="6" y="1305"/>
                </a:cxn>
                <a:cxn ang="0">
                  <a:pos x="2" y="1214"/>
                </a:cxn>
                <a:cxn ang="0">
                  <a:pos x="0" y="1138"/>
                </a:cxn>
                <a:cxn ang="0">
                  <a:pos x="2" y="1034"/>
                </a:cxn>
                <a:cxn ang="0">
                  <a:pos x="15" y="913"/>
                </a:cxn>
                <a:cxn ang="0">
                  <a:pos x="38" y="766"/>
                </a:cxn>
                <a:cxn ang="0">
                  <a:pos x="76" y="603"/>
                </a:cxn>
                <a:cxn ang="0">
                  <a:pos x="140" y="420"/>
                </a:cxn>
                <a:cxn ang="0">
                  <a:pos x="229" y="219"/>
                </a:cxn>
                <a:cxn ang="0">
                  <a:pos x="352" y="0"/>
                </a:cxn>
              </a:cxnLst>
              <a:rect l="0" t="0" r="r" b="b"/>
              <a:pathLst>
                <a:path w="352" h="2411">
                  <a:moveTo>
                    <a:pt x="267" y="2411"/>
                  </a:moveTo>
                  <a:lnTo>
                    <a:pt x="193" y="2269"/>
                  </a:lnTo>
                  <a:lnTo>
                    <a:pt x="133" y="2103"/>
                  </a:lnTo>
                  <a:lnTo>
                    <a:pt x="87" y="1929"/>
                  </a:lnTo>
                  <a:lnTo>
                    <a:pt x="51" y="1751"/>
                  </a:lnTo>
                  <a:lnTo>
                    <a:pt x="31" y="1579"/>
                  </a:lnTo>
                  <a:lnTo>
                    <a:pt x="15" y="1428"/>
                  </a:lnTo>
                  <a:lnTo>
                    <a:pt x="6" y="1305"/>
                  </a:lnTo>
                  <a:lnTo>
                    <a:pt x="2" y="1214"/>
                  </a:lnTo>
                  <a:lnTo>
                    <a:pt x="0" y="1138"/>
                  </a:lnTo>
                  <a:lnTo>
                    <a:pt x="2" y="1034"/>
                  </a:lnTo>
                  <a:lnTo>
                    <a:pt x="15" y="913"/>
                  </a:lnTo>
                  <a:lnTo>
                    <a:pt x="38" y="766"/>
                  </a:lnTo>
                  <a:lnTo>
                    <a:pt x="76" y="603"/>
                  </a:lnTo>
                  <a:lnTo>
                    <a:pt x="140" y="420"/>
                  </a:lnTo>
                  <a:lnTo>
                    <a:pt x="229" y="219"/>
                  </a:lnTo>
                  <a:lnTo>
                    <a:pt x="352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EF16B32-935D-6840-A74C-2DB68F9DF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651" y="1659620"/>
              <a:ext cx="200985" cy="3512971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04" y="164"/>
                </a:cxn>
                <a:cxn ang="0">
                  <a:pos x="75" y="338"/>
                </a:cxn>
                <a:cxn ang="0">
                  <a:pos x="53" y="522"/>
                </a:cxn>
                <a:cxn ang="0">
                  <a:pos x="34" y="696"/>
                </a:cxn>
                <a:cxn ang="0">
                  <a:pos x="20" y="860"/>
                </a:cxn>
                <a:cxn ang="0">
                  <a:pos x="11" y="1004"/>
                </a:cxn>
                <a:cxn ang="0">
                  <a:pos x="3" y="1127"/>
                </a:cxn>
                <a:cxn ang="0">
                  <a:pos x="0" y="1214"/>
                </a:cxn>
                <a:cxn ang="0">
                  <a:pos x="0" y="1441"/>
                </a:cxn>
                <a:cxn ang="0">
                  <a:pos x="0" y="1789"/>
                </a:cxn>
                <a:cxn ang="0">
                  <a:pos x="7" y="2139"/>
                </a:cxn>
                <a:cxn ang="0">
                  <a:pos x="34" y="2409"/>
                </a:cxn>
              </a:cxnLst>
              <a:rect l="0" t="0" r="r" b="b"/>
              <a:pathLst>
                <a:path w="136" h="2409">
                  <a:moveTo>
                    <a:pt x="136" y="0"/>
                  </a:moveTo>
                  <a:lnTo>
                    <a:pt x="104" y="164"/>
                  </a:lnTo>
                  <a:lnTo>
                    <a:pt x="75" y="338"/>
                  </a:lnTo>
                  <a:lnTo>
                    <a:pt x="53" y="522"/>
                  </a:lnTo>
                  <a:lnTo>
                    <a:pt x="34" y="696"/>
                  </a:lnTo>
                  <a:lnTo>
                    <a:pt x="20" y="860"/>
                  </a:lnTo>
                  <a:lnTo>
                    <a:pt x="11" y="1004"/>
                  </a:lnTo>
                  <a:lnTo>
                    <a:pt x="3" y="1127"/>
                  </a:lnTo>
                  <a:lnTo>
                    <a:pt x="0" y="1214"/>
                  </a:lnTo>
                  <a:lnTo>
                    <a:pt x="0" y="1441"/>
                  </a:lnTo>
                  <a:lnTo>
                    <a:pt x="0" y="1789"/>
                  </a:lnTo>
                  <a:lnTo>
                    <a:pt x="7" y="2139"/>
                  </a:lnTo>
                  <a:lnTo>
                    <a:pt x="34" y="240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53C886-CE84-5842-AB34-971D17DF8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567" y="1656703"/>
              <a:ext cx="350247" cy="3515888"/>
            </a:xfrm>
            <a:custGeom>
              <a:avLst/>
              <a:gdLst/>
              <a:ahLst/>
              <a:cxnLst>
                <a:cxn ang="0">
                  <a:pos x="0" y="2411"/>
                </a:cxn>
                <a:cxn ang="0">
                  <a:pos x="72" y="2254"/>
                </a:cxn>
                <a:cxn ang="0">
                  <a:pos x="125" y="2067"/>
                </a:cxn>
                <a:cxn ang="0">
                  <a:pos x="167" y="1863"/>
                </a:cxn>
                <a:cxn ang="0">
                  <a:pos x="201" y="1649"/>
                </a:cxn>
                <a:cxn ang="0">
                  <a:pos x="220" y="1441"/>
                </a:cxn>
                <a:cxn ang="0">
                  <a:pos x="231" y="1254"/>
                </a:cxn>
                <a:cxn ang="0">
                  <a:pos x="237" y="1097"/>
                </a:cxn>
                <a:cxn ang="0">
                  <a:pos x="233" y="979"/>
                </a:cxn>
                <a:cxn ang="0">
                  <a:pos x="210" y="713"/>
                </a:cxn>
                <a:cxn ang="0">
                  <a:pos x="186" y="446"/>
                </a:cxn>
                <a:cxn ang="0">
                  <a:pos x="163" y="198"/>
                </a:cxn>
                <a:cxn ang="0">
                  <a:pos x="174" y="0"/>
                </a:cxn>
              </a:cxnLst>
              <a:rect l="0" t="0" r="r" b="b"/>
              <a:pathLst>
                <a:path w="237" h="2411">
                  <a:moveTo>
                    <a:pt x="0" y="2411"/>
                  </a:moveTo>
                  <a:lnTo>
                    <a:pt x="72" y="2254"/>
                  </a:lnTo>
                  <a:lnTo>
                    <a:pt x="125" y="2067"/>
                  </a:lnTo>
                  <a:lnTo>
                    <a:pt x="167" y="1863"/>
                  </a:lnTo>
                  <a:lnTo>
                    <a:pt x="201" y="1649"/>
                  </a:lnTo>
                  <a:lnTo>
                    <a:pt x="220" y="1441"/>
                  </a:lnTo>
                  <a:lnTo>
                    <a:pt x="231" y="1254"/>
                  </a:lnTo>
                  <a:lnTo>
                    <a:pt x="237" y="1097"/>
                  </a:lnTo>
                  <a:lnTo>
                    <a:pt x="233" y="979"/>
                  </a:lnTo>
                  <a:lnTo>
                    <a:pt x="210" y="713"/>
                  </a:lnTo>
                  <a:lnTo>
                    <a:pt x="186" y="446"/>
                  </a:lnTo>
                  <a:lnTo>
                    <a:pt x="163" y="198"/>
                  </a:lnTo>
                  <a:lnTo>
                    <a:pt x="174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24E03B6-4956-7C4E-9AC1-D1952E75B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473" y="1656703"/>
              <a:ext cx="707882" cy="3515888"/>
            </a:xfrm>
            <a:custGeom>
              <a:avLst/>
              <a:gdLst/>
              <a:ahLst/>
              <a:cxnLst>
                <a:cxn ang="0">
                  <a:pos x="0" y="2411"/>
                </a:cxn>
                <a:cxn ang="0">
                  <a:pos x="97" y="2283"/>
                </a:cxn>
                <a:cxn ang="0">
                  <a:pos x="180" y="2152"/>
                </a:cxn>
                <a:cxn ang="0">
                  <a:pos x="260" y="2008"/>
                </a:cxn>
                <a:cxn ang="0">
                  <a:pos x="328" y="1859"/>
                </a:cxn>
                <a:cxn ang="0">
                  <a:pos x="381" y="1689"/>
                </a:cxn>
                <a:cxn ang="0">
                  <a:pos x="426" y="1513"/>
                </a:cxn>
                <a:cxn ang="0">
                  <a:pos x="458" y="1320"/>
                </a:cxn>
                <a:cxn ang="0">
                  <a:pos x="479" y="1117"/>
                </a:cxn>
                <a:cxn ang="0">
                  <a:pos x="473" y="902"/>
                </a:cxn>
                <a:cxn ang="0">
                  <a:pos x="443" y="699"/>
                </a:cxn>
                <a:cxn ang="0">
                  <a:pos x="392" y="512"/>
                </a:cxn>
                <a:cxn ang="0">
                  <a:pos x="331" y="344"/>
                </a:cxn>
                <a:cxn ang="0">
                  <a:pos x="265" y="200"/>
                </a:cxn>
                <a:cxn ang="0">
                  <a:pos x="209" y="92"/>
                </a:cxn>
                <a:cxn ang="0">
                  <a:pos x="169" y="22"/>
                </a:cxn>
                <a:cxn ang="0">
                  <a:pos x="152" y="0"/>
                </a:cxn>
              </a:cxnLst>
              <a:rect l="0" t="0" r="r" b="b"/>
              <a:pathLst>
                <a:path w="479" h="2411">
                  <a:moveTo>
                    <a:pt x="0" y="2411"/>
                  </a:moveTo>
                  <a:lnTo>
                    <a:pt x="97" y="2283"/>
                  </a:lnTo>
                  <a:lnTo>
                    <a:pt x="180" y="2152"/>
                  </a:lnTo>
                  <a:lnTo>
                    <a:pt x="260" y="2008"/>
                  </a:lnTo>
                  <a:lnTo>
                    <a:pt x="328" y="1859"/>
                  </a:lnTo>
                  <a:lnTo>
                    <a:pt x="381" y="1689"/>
                  </a:lnTo>
                  <a:lnTo>
                    <a:pt x="426" y="1513"/>
                  </a:lnTo>
                  <a:lnTo>
                    <a:pt x="458" y="1320"/>
                  </a:lnTo>
                  <a:lnTo>
                    <a:pt x="479" y="1117"/>
                  </a:lnTo>
                  <a:lnTo>
                    <a:pt x="473" y="902"/>
                  </a:lnTo>
                  <a:lnTo>
                    <a:pt x="443" y="699"/>
                  </a:lnTo>
                  <a:lnTo>
                    <a:pt x="392" y="512"/>
                  </a:lnTo>
                  <a:lnTo>
                    <a:pt x="331" y="344"/>
                  </a:lnTo>
                  <a:lnTo>
                    <a:pt x="265" y="200"/>
                  </a:lnTo>
                  <a:lnTo>
                    <a:pt x="209" y="92"/>
                  </a:lnTo>
                  <a:lnTo>
                    <a:pt x="169" y="22"/>
                  </a:lnTo>
                  <a:lnTo>
                    <a:pt x="152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A1CEDDF-6961-C145-9F4B-82FCCC1F4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020" y="1656703"/>
              <a:ext cx="808374" cy="1894292"/>
            </a:xfrm>
            <a:custGeom>
              <a:avLst/>
              <a:gdLst/>
              <a:ahLst/>
              <a:cxnLst>
                <a:cxn ang="0">
                  <a:pos x="547" y="1299"/>
                </a:cxn>
                <a:cxn ang="0">
                  <a:pos x="543" y="1222"/>
                </a:cxn>
                <a:cxn ang="0">
                  <a:pos x="538" y="1138"/>
                </a:cxn>
                <a:cxn ang="0">
                  <a:pos x="526" y="1051"/>
                </a:cxn>
                <a:cxn ang="0">
                  <a:pos x="511" y="968"/>
                </a:cxn>
                <a:cxn ang="0">
                  <a:pos x="488" y="881"/>
                </a:cxn>
                <a:cxn ang="0">
                  <a:pos x="462" y="796"/>
                </a:cxn>
                <a:cxn ang="0">
                  <a:pos x="430" y="709"/>
                </a:cxn>
                <a:cxn ang="0">
                  <a:pos x="396" y="626"/>
                </a:cxn>
                <a:cxn ang="0">
                  <a:pos x="360" y="543"/>
                </a:cxn>
                <a:cxn ang="0">
                  <a:pos x="316" y="457"/>
                </a:cxn>
                <a:cxn ang="0">
                  <a:pos x="271" y="374"/>
                </a:cxn>
                <a:cxn ang="0">
                  <a:pos x="224" y="295"/>
                </a:cxn>
                <a:cxn ang="0">
                  <a:pos x="171" y="215"/>
                </a:cxn>
                <a:cxn ang="0">
                  <a:pos x="118" y="142"/>
                </a:cxn>
                <a:cxn ang="0">
                  <a:pos x="59" y="68"/>
                </a:cxn>
                <a:cxn ang="0">
                  <a:pos x="0" y="0"/>
                </a:cxn>
              </a:cxnLst>
              <a:rect l="0" t="0" r="r" b="b"/>
              <a:pathLst>
                <a:path w="547" h="1299">
                  <a:moveTo>
                    <a:pt x="547" y="1299"/>
                  </a:moveTo>
                  <a:lnTo>
                    <a:pt x="543" y="1222"/>
                  </a:lnTo>
                  <a:lnTo>
                    <a:pt x="538" y="1138"/>
                  </a:lnTo>
                  <a:lnTo>
                    <a:pt x="526" y="1051"/>
                  </a:lnTo>
                  <a:lnTo>
                    <a:pt x="511" y="968"/>
                  </a:lnTo>
                  <a:lnTo>
                    <a:pt x="488" y="881"/>
                  </a:lnTo>
                  <a:lnTo>
                    <a:pt x="462" y="796"/>
                  </a:lnTo>
                  <a:lnTo>
                    <a:pt x="430" y="709"/>
                  </a:lnTo>
                  <a:lnTo>
                    <a:pt x="396" y="626"/>
                  </a:lnTo>
                  <a:lnTo>
                    <a:pt x="360" y="543"/>
                  </a:lnTo>
                  <a:lnTo>
                    <a:pt x="316" y="457"/>
                  </a:lnTo>
                  <a:lnTo>
                    <a:pt x="271" y="374"/>
                  </a:lnTo>
                  <a:lnTo>
                    <a:pt x="224" y="295"/>
                  </a:lnTo>
                  <a:lnTo>
                    <a:pt x="171" y="215"/>
                  </a:lnTo>
                  <a:lnTo>
                    <a:pt x="118" y="142"/>
                  </a:lnTo>
                  <a:lnTo>
                    <a:pt x="59" y="68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842F9B55-0FFB-AB48-B13E-153C2C9F3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1626" y="1656703"/>
              <a:ext cx="1887191" cy="35217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27" y="19"/>
                </a:cxn>
                <a:cxn ang="0">
                  <a:pos x="59" y="41"/>
                </a:cxn>
                <a:cxn ang="0">
                  <a:pos x="99" y="73"/>
                </a:cxn>
                <a:cxn ang="0">
                  <a:pos x="148" y="117"/>
                </a:cxn>
                <a:cxn ang="0">
                  <a:pos x="204" y="164"/>
                </a:cxn>
                <a:cxn ang="0">
                  <a:pos x="261" y="215"/>
                </a:cxn>
                <a:cxn ang="0">
                  <a:pos x="322" y="276"/>
                </a:cxn>
                <a:cxn ang="0">
                  <a:pos x="390" y="340"/>
                </a:cxn>
                <a:cxn ang="0">
                  <a:pos x="452" y="410"/>
                </a:cxn>
                <a:cxn ang="0">
                  <a:pos x="509" y="488"/>
                </a:cxn>
                <a:cxn ang="0">
                  <a:pos x="564" y="565"/>
                </a:cxn>
                <a:cxn ang="0">
                  <a:pos x="611" y="643"/>
                </a:cxn>
                <a:cxn ang="0">
                  <a:pos x="651" y="724"/>
                </a:cxn>
                <a:cxn ang="0">
                  <a:pos x="681" y="807"/>
                </a:cxn>
                <a:cxn ang="0">
                  <a:pos x="702" y="891"/>
                </a:cxn>
                <a:cxn ang="0">
                  <a:pos x="711" y="979"/>
                </a:cxn>
                <a:cxn ang="0">
                  <a:pos x="727" y="1070"/>
                </a:cxn>
                <a:cxn ang="0">
                  <a:pos x="742" y="1165"/>
                </a:cxn>
                <a:cxn ang="0">
                  <a:pos x="763" y="1263"/>
                </a:cxn>
                <a:cxn ang="0">
                  <a:pos x="785" y="1361"/>
                </a:cxn>
                <a:cxn ang="0">
                  <a:pos x="808" y="1462"/>
                </a:cxn>
                <a:cxn ang="0">
                  <a:pos x="832" y="1564"/>
                </a:cxn>
                <a:cxn ang="0">
                  <a:pos x="868" y="1666"/>
                </a:cxn>
                <a:cxn ang="0">
                  <a:pos x="902" y="1768"/>
                </a:cxn>
                <a:cxn ang="0">
                  <a:pos x="940" y="1868"/>
                </a:cxn>
                <a:cxn ang="0">
                  <a:pos x="988" y="1967"/>
                </a:cxn>
                <a:cxn ang="0">
                  <a:pos x="1033" y="2063"/>
                </a:cxn>
                <a:cxn ang="0">
                  <a:pos x="1088" y="2156"/>
                </a:cxn>
                <a:cxn ang="0">
                  <a:pos x="1143" y="2245"/>
                </a:cxn>
                <a:cxn ang="0">
                  <a:pos x="1209" y="2334"/>
                </a:cxn>
                <a:cxn ang="0">
                  <a:pos x="1277" y="2415"/>
                </a:cxn>
              </a:cxnLst>
              <a:rect l="0" t="0" r="r" b="b"/>
              <a:pathLst>
                <a:path w="1277" h="2415">
                  <a:moveTo>
                    <a:pt x="0" y="0"/>
                  </a:moveTo>
                  <a:lnTo>
                    <a:pt x="8" y="3"/>
                  </a:lnTo>
                  <a:lnTo>
                    <a:pt x="27" y="19"/>
                  </a:lnTo>
                  <a:lnTo>
                    <a:pt x="59" y="41"/>
                  </a:lnTo>
                  <a:lnTo>
                    <a:pt x="99" y="73"/>
                  </a:lnTo>
                  <a:lnTo>
                    <a:pt x="148" y="117"/>
                  </a:lnTo>
                  <a:lnTo>
                    <a:pt x="204" y="164"/>
                  </a:lnTo>
                  <a:lnTo>
                    <a:pt x="261" y="215"/>
                  </a:lnTo>
                  <a:lnTo>
                    <a:pt x="322" y="276"/>
                  </a:lnTo>
                  <a:lnTo>
                    <a:pt x="390" y="340"/>
                  </a:lnTo>
                  <a:lnTo>
                    <a:pt x="452" y="410"/>
                  </a:lnTo>
                  <a:lnTo>
                    <a:pt x="509" y="488"/>
                  </a:lnTo>
                  <a:lnTo>
                    <a:pt x="564" y="565"/>
                  </a:lnTo>
                  <a:lnTo>
                    <a:pt x="611" y="643"/>
                  </a:lnTo>
                  <a:lnTo>
                    <a:pt x="651" y="724"/>
                  </a:lnTo>
                  <a:lnTo>
                    <a:pt x="681" y="807"/>
                  </a:lnTo>
                  <a:lnTo>
                    <a:pt x="702" y="891"/>
                  </a:lnTo>
                  <a:lnTo>
                    <a:pt x="711" y="979"/>
                  </a:lnTo>
                  <a:lnTo>
                    <a:pt x="727" y="1070"/>
                  </a:lnTo>
                  <a:lnTo>
                    <a:pt x="742" y="1165"/>
                  </a:lnTo>
                  <a:lnTo>
                    <a:pt x="763" y="1263"/>
                  </a:lnTo>
                  <a:lnTo>
                    <a:pt x="785" y="1361"/>
                  </a:lnTo>
                  <a:lnTo>
                    <a:pt x="808" y="1462"/>
                  </a:lnTo>
                  <a:lnTo>
                    <a:pt x="832" y="1564"/>
                  </a:lnTo>
                  <a:lnTo>
                    <a:pt x="868" y="1666"/>
                  </a:lnTo>
                  <a:lnTo>
                    <a:pt x="902" y="1768"/>
                  </a:lnTo>
                  <a:lnTo>
                    <a:pt x="940" y="1868"/>
                  </a:lnTo>
                  <a:lnTo>
                    <a:pt x="988" y="1967"/>
                  </a:lnTo>
                  <a:lnTo>
                    <a:pt x="1033" y="2063"/>
                  </a:lnTo>
                  <a:lnTo>
                    <a:pt x="1088" y="2156"/>
                  </a:lnTo>
                  <a:lnTo>
                    <a:pt x="1143" y="2245"/>
                  </a:lnTo>
                  <a:lnTo>
                    <a:pt x="1209" y="2334"/>
                  </a:lnTo>
                  <a:lnTo>
                    <a:pt x="1277" y="2415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321A96CE-3893-274A-9CA9-D078BD01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976" y="1656703"/>
              <a:ext cx="1909358" cy="3521721"/>
            </a:xfrm>
            <a:custGeom>
              <a:avLst/>
              <a:gdLst/>
              <a:ahLst/>
              <a:cxnLst>
                <a:cxn ang="0">
                  <a:pos x="1292" y="2415"/>
                </a:cxn>
                <a:cxn ang="0">
                  <a:pos x="1207" y="2264"/>
                </a:cxn>
                <a:cxn ang="0">
                  <a:pos x="1144" y="2112"/>
                </a:cxn>
                <a:cxn ang="0">
                  <a:pos x="1093" y="1955"/>
                </a:cxn>
                <a:cxn ang="0">
                  <a:pos x="1051" y="1793"/>
                </a:cxn>
                <a:cxn ang="0">
                  <a:pos x="1021" y="1632"/>
                </a:cxn>
                <a:cxn ang="0">
                  <a:pos x="1000" y="1479"/>
                </a:cxn>
                <a:cxn ang="0">
                  <a:pos x="991" y="1335"/>
                </a:cxn>
                <a:cxn ang="0">
                  <a:pos x="985" y="1206"/>
                </a:cxn>
                <a:cxn ang="0">
                  <a:pos x="978" y="1135"/>
                </a:cxn>
                <a:cxn ang="0">
                  <a:pos x="970" y="1065"/>
                </a:cxn>
                <a:cxn ang="0">
                  <a:pos x="953" y="996"/>
                </a:cxn>
                <a:cxn ang="0">
                  <a:pos x="932" y="930"/>
                </a:cxn>
                <a:cxn ang="0">
                  <a:pos x="902" y="860"/>
                </a:cxn>
                <a:cxn ang="0">
                  <a:pos x="868" y="790"/>
                </a:cxn>
                <a:cxn ang="0">
                  <a:pos x="823" y="718"/>
                </a:cxn>
                <a:cxn ang="0">
                  <a:pos x="771" y="650"/>
                </a:cxn>
                <a:cxn ang="0">
                  <a:pos x="711" y="575"/>
                </a:cxn>
                <a:cxn ang="0">
                  <a:pos x="641" y="501"/>
                </a:cxn>
                <a:cxn ang="0">
                  <a:pos x="563" y="425"/>
                </a:cxn>
                <a:cxn ang="0">
                  <a:pos x="471" y="346"/>
                </a:cxn>
                <a:cxn ang="0">
                  <a:pos x="372" y="264"/>
                </a:cxn>
                <a:cxn ang="0">
                  <a:pos x="261" y="176"/>
                </a:cxn>
                <a:cxn ang="0">
                  <a:pos x="134" y="90"/>
                </a:cxn>
                <a:cxn ang="0">
                  <a:pos x="0" y="0"/>
                </a:cxn>
              </a:cxnLst>
              <a:rect l="0" t="0" r="r" b="b"/>
              <a:pathLst>
                <a:path w="1292" h="2415">
                  <a:moveTo>
                    <a:pt x="1292" y="2415"/>
                  </a:moveTo>
                  <a:lnTo>
                    <a:pt x="1207" y="2264"/>
                  </a:lnTo>
                  <a:lnTo>
                    <a:pt x="1144" y="2112"/>
                  </a:lnTo>
                  <a:lnTo>
                    <a:pt x="1093" y="1955"/>
                  </a:lnTo>
                  <a:lnTo>
                    <a:pt x="1051" y="1793"/>
                  </a:lnTo>
                  <a:lnTo>
                    <a:pt x="1021" y="1632"/>
                  </a:lnTo>
                  <a:lnTo>
                    <a:pt x="1000" y="1479"/>
                  </a:lnTo>
                  <a:lnTo>
                    <a:pt x="991" y="1335"/>
                  </a:lnTo>
                  <a:lnTo>
                    <a:pt x="985" y="1206"/>
                  </a:lnTo>
                  <a:lnTo>
                    <a:pt x="978" y="1135"/>
                  </a:lnTo>
                  <a:lnTo>
                    <a:pt x="970" y="1065"/>
                  </a:lnTo>
                  <a:lnTo>
                    <a:pt x="953" y="996"/>
                  </a:lnTo>
                  <a:lnTo>
                    <a:pt x="932" y="930"/>
                  </a:lnTo>
                  <a:lnTo>
                    <a:pt x="902" y="860"/>
                  </a:lnTo>
                  <a:lnTo>
                    <a:pt x="868" y="790"/>
                  </a:lnTo>
                  <a:lnTo>
                    <a:pt x="823" y="718"/>
                  </a:lnTo>
                  <a:lnTo>
                    <a:pt x="771" y="650"/>
                  </a:lnTo>
                  <a:lnTo>
                    <a:pt x="711" y="575"/>
                  </a:lnTo>
                  <a:lnTo>
                    <a:pt x="641" y="501"/>
                  </a:lnTo>
                  <a:lnTo>
                    <a:pt x="563" y="425"/>
                  </a:lnTo>
                  <a:lnTo>
                    <a:pt x="471" y="346"/>
                  </a:lnTo>
                  <a:lnTo>
                    <a:pt x="372" y="264"/>
                  </a:lnTo>
                  <a:lnTo>
                    <a:pt x="261" y="176"/>
                  </a:lnTo>
                  <a:lnTo>
                    <a:pt x="134" y="9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3F24D9B-2749-9047-9A28-79573573E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749" y="1656703"/>
              <a:ext cx="1881280" cy="3499847"/>
            </a:xfrm>
            <a:custGeom>
              <a:avLst/>
              <a:gdLst/>
              <a:ahLst/>
              <a:cxnLst>
                <a:cxn ang="0">
                  <a:pos x="1273" y="2400"/>
                </a:cxn>
                <a:cxn ang="0">
                  <a:pos x="1227" y="2097"/>
                </a:cxn>
                <a:cxn ang="0">
                  <a:pos x="1206" y="1787"/>
                </a:cxn>
                <a:cxn ang="0">
                  <a:pos x="1197" y="1515"/>
                </a:cxn>
                <a:cxn ang="0">
                  <a:pos x="1191" y="1331"/>
                </a:cxn>
                <a:cxn ang="0">
                  <a:pos x="1191" y="1293"/>
                </a:cxn>
                <a:cxn ang="0">
                  <a:pos x="1191" y="1252"/>
                </a:cxn>
                <a:cxn ang="0">
                  <a:pos x="1188" y="1203"/>
                </a:cxn>
                <a:cxn ang="0">
                  <a:pos x="1180" y="1146"/>
                </a:cxn>
                <a:cxn ang="0">
                  <a:pos x="1165" y="1082"/>
                </a:cxn>
                <a:cxn ang="0">
                  <a:pos x="1140" y="1013"/>
                </a:cxn>
                <a:cxn ang="0">
                  <a:pos x="1110" y="936"/>
                </a:cxn>
                <a:cxn ang="0">
                  <a:pos x="1063" y="855"/>
                </a:cxn>
                <a:cxn ang="0">
                  <a:pos x="1004" y="764"/>
                </a:cxn>
                <a:cxn ang="0">
                  <a:pos x="927" y="669"/>
                </a:cxn>
                <a:cxn ang="0">
                  <a:pos x="828" y="573"/>
                </a:cxn>
                <a:cxn ang="0">
                  <a:pos x="711" y="465"/>
                </a:cxn>
                <a:cxn ang="0">
                  <a:pos x="575" y="355"/>
                </a:cxn>
                <a:cxn ang="0">
                  <a:pos x="410" y="238"/>
                </a:cxn>
                <a:cxn ang="0">
                  <a:pos x="221" y="121"/>
                </a:cxn>
                <a:cxn ang="0">
                  <a:pos x="0" y="0"/>
                </a:cxn>
              </a:cxnLst>
              <a:rect l="0" t="0" r="r" b="b"/>
              <a:pathLst>
                <a:path w="1273" h="2400">
                  <a:moveTo>
                    <a:pt x="1273" y="2400"/>
                  </a:moveTo>
                  <a:lnTo>
                    <a:pt x="1227" y="2097"/>
                  </a:lnTo>
                  <a:lnTo>
                    <a:pt x="1206" y="1787"/>
                  </a:lnTo>
                  <a:lnTo>
                    <a:pt x="1197" y="1515"/>
                  </a:lnTo>
                  <a:lnTo>
                    <a:pt x="1191" y="1331"/>
                  </a:lnTo>
                  <a:lnTo>
                    <a:pt x="1191" y="1293"/>
                  </a:lnTo>
                  <a:lnTo>
                    <a:pt x="1191" y="1252"/>
                  </a:lnTo>
                  <a:lnTo>
                    <a:pt x="1188" y="1203"/>
                  </a:lnTo>
                  <a:lnTo>
                    <a:pt x="1180" y="1146"/>
                  </a:lnTo>
                  <a:lnTo>
                    <a:pt x="1165" y="1082"/>
                  </a:lnTo>
                  <a:lnTo>
                    <a:pt x="1140" y="1013"/>
                  </a:lnTo>
                  <a:lnTo>
                    <a:pt x="1110" y="936"/>
                  </a:lnTo>
                  <a:lnTo>
                    <a:pt x="1063" y="855"/>
                  </a:lnTo>
                  <a:lnTo>
                    <a:pt x="1004" y="764"/>
                  </a:lnTo>
                  <a:lnTo>
                    <a:pt x="927" y="669"/>
                  </a:lnTo>
                  <a:lnTo>
                    <a:pt x="828" y="573"/>
                  </a:lnTo>
                  <a:lnTo>
                    <a:pt x="711" y="465"/>
                  </a:lnTo>
                  <a:lnTo>
                    <a:pt x="575" y="355"/>
                  </a:lnTo>
                  <a:lnTo>
                    <a:pt x="410" y="238"/>
                  </a:lnTo>
                  <a:lnTo>
                    <a:pt x="221" y="121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22E7DDF-A4BC-4049-BC08-3994B3F2B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391" y="1659620"/>
              <a:ext cx="4426106" cy="3510055"/>
            </a:xfrm>
            <a:custGeom>
              <a:avLst/>
              <a:gdLst/>
              <a:ahLst/>
              <a:cxnLst>
                <a:cxn ang="0">
                  <a:pos x="2851" y="2407"/>
                </a:cxn>
                <a:cxn ang="0">
                  <a:pos x="2910" y="2222"/>
                </a:cxn>
                <a:cxn ang="0">
                  <a:pos x="2953" y="2029"/>
                </a:cxn>
                <a:cxn ang="0">
                  <a:pos x="2981" y="1830"/>
                </a:cxn>
                <a:cxn ang="0">
                  <a:pos x="2995" y="1630"/>
                </a:cxn>
                <a:cxn ang="0">
                  <a:pos x="2995" y="1441"/>
                </a:cxn>
                <a:cxn ang="0">
                  <a:pos x="2987" y="1274"/>
                </a:cxn>
                <a:cxn ang="0">
                  <a:pos x="2964" y="1133"/>
                </a:cxn>
                <a:cxn ang="0">
                  <a:pos x="2936" y="1023"/>
                </a:cxn>
                <a:cxn ang="0">
                  <a:pos x="2915" y="977"/>
                </a:cxn>
                <a:cxn ang="0">
                  <a:pos x="2887" y="926"/>
                </a:cxn>
                <a:cxn ang="0">
                  <a:pos x="2853" y="872"/>
                </a:cxn>
                <a:cxn ang="0">
                  <a:pos x="2806" y="815"/>
                </a:cxn>
                <a:cxn ang="0">
                  <a:pos x="2754" y="752"/>
                </a:cxn>
                <a:cxn ang="0">
                  <a:pos x="2696" y="690"/>
                </a:cxn>
                <a:cxn ang="0">
                  <a:pos x="2624" y="626"/>
                </a:cxn>
                <a:cxn ang="0">
                  <a:pos x="2546" y="558"/>
                </a:cxn>
                <a:cxn ang="0">
                  <a:pos x="2461" y="491"/>
                </a:cxn>
                <a:cxn ang="0">
                  <a:pos x="2369" y="418"/>
                </a:cxn>
                <a:cxn ang="0">
                  <a:pos x="2263" y="348"/>
                </a:cxn>
                <a:cxn ang="0">
                  <a:pos x="2145" y="276"/>
                </a:cxn>
                <a:cxn ang="0">
                  <a:pos x="2026" y="206"/>
                </a:cxn>
                <a:cxn ang="0">
                  <a:pos x="1894" y="136"/>
                </a:cxn>
                <a:cxn ang="0">
                  <a:pos x="1754" y="66"/>
                </a:cxn>
                <a:cxn ang="0">
                  <a:pos x="1602" y="0"/>
                </a:cxn>
                <a:cxn ang="0">
                  <a:pos x="1612" y="1"/>
                </a:cxn>
                <a:cxn ang="0">
                  <a:pos x="1638" y="15"/>
                </a:cxn>
                <a:cxn ang="0">
                  <a:pos x="1684" y="30"/>
                </a:cxn>
                <a:cxn ang="0">
                  <a:pos x="1739" y="56"/>
                </a:cxn>
                <a:cxn ang="0">
                  <a:pos x="1809" y="83"/>
                </a:cxn>
                <a:cxn ang="0">
                  <a:pos x="1886" y="115"/>
                </a:cxn>
                <a:cxn ang="0">
                  <a:pos x="1977" y="155"/>
                </a:cxn>
                <a:cxn ang="0">
                  <a:pos x="2066" y="196"/>
                </a:cxn>
                <a:cxn ang="0">
                  <a:pos x="2162" y="236"/>
                </a:cxn>
                <a:cxn ang="0">
                  <a:pos x="2263" y="281"/>
                </a:cxn>
                <a:cxn ang="0">
                  <a:pos x="2357" y="331"/>
                </a:cxn>
                <a:cxn ang="0">
                  <a:pos x="2454" y="376"/>
                </a:cxn>
                <a:cxn ang="0">
                  <a:pos x="2544" y="423"/>
                </a:cxn>
                <a:cxn ang="0">
                  <a:pos x="2626" y="469"/>
                </a:cxn>
                <a:cxn ang="0">
                  <a:pos x="2701" y="516"/>
                </a:cxn>
                <a:cxn ang="0">
                  <a:pos x="2768" y="554"/>
                </a:cxn>
                <a:cxn ang="0">
                  <a:pos x="0" y="554"/>
                </a:cxn>
              </a:cxnLst>
              <a:rect l="0" t="0" r="r" b="b"/>
              <a:pathLst>
                <a:path w="2995" h="2407">
                  <a:moveTo>
                    <a:pt x="2851" y="2407"/>
                  </a:moveTo>
                  <a:lnTo>
                    <a:pt x="2910" y="2222"/>
                  </a:lnTo>
                  <a:lnTo>
                    <a:pt x="2953" y="2029"/>
                  </a:lnTo>
                  <a:lnTo>
                    <a:pt x="2981" y="1830"/>
                  </a:lnTo>
                  <a:lnTo>
                    <a:pt x="2995" y="1630"/>
                  </a:lnTo>
                  <a:lnTo>
                    <a:pt x="2995" y="1441"/>
                  </a:lnTo>
                  <a:lnTo>
                    <a:pt x="2987" y="1274"/>
                  </a:lnTo>
                  <a:lnTo>
                    <a:pt x="2964" y="1133"/>
                  </a:lnTo>
                  <a:lnTo>
                    <a:pt x="2936" y="1023"/>
                  </a:lnTo>
                  <a:lnTo>
                    <a:pt x="2915" y="977"/>
                  </a:lnTo>
                  <a:lnTo>
                    <a:pt x="2887" y="926"/>
                  </a:lnTo>
                  <a:lnTo>
                    <a:pt x="2853" y="872"/>
                  </a:lnTo>
                  <a:lnTo>
                    <a:pt x="2806" y="815"/>
                  </a:lnTo>
                  <a:lnTo>
                    <a:pt x="2754" y="752"/>
                  </a:lnTo>
                  <a:lnTo>
                    <a:pt x="2696" y="690"/>
                  </a:lnTo>
                  <a:lnTo>
                    <a:pt x="2624" y="626"/>
                  </a:lnTo>
                  <a:lnTo>
                    <a:pt x="2546" y="558"/>
                  </a:lnTo>
                  <a:lnTo>
                    <a:pt x="2461" y="491"/>
                  </a:lnTo>
                  <a:lnTo>
                    <a:pt x="2369" y="418"/>
                  </a:lnTo>
                  <a:lnTo>
                    <a:pt x="2263" y="348"/>
                  </a:lnTo>
                  <a:lnTo>
                    <a:pt x="2145" y="276"/>
                  </a:lnTo>
                  <a:lnTo>
                    <a:pt x="2026" y="206"/>
                  </a:lnTo>
                  <a:lnTo>
                    <a:pt x="1894" y="136"/>
                  </a:lnTo>
                  <a:lnTo>
                    <a:pt x="1754" y="66"/>
                  </a:lnTo>
                  <a:lnTo>
                    <a:pt x="1602" y="0"/>
                  </a:lnTo>
                  <a:lnTo>
                    <a:pt x="1612" y="1"/>
                  </a:lnTo>
                  <a:lnTo>
                    <a:pt x="1638" y="15"/>
                  </a:lnTo>
                  <a:lnTo>
                    <a:pt x="1684" y="30"/>
                  </a:lnTo>
                  <a:lnTo>
                    <a:pt x="1739" y="56"/>
                  </a:lnTo>
                  <a:lnTo>
                    <a:pt x="1809" y="83"/>
                  </a:lnTo>
                  <a:lnTo>
                    <a:pt x="1886" y="115"/>
                  </a:lnTo>
                  <a:lnTo>
                    <a:pt x="1977" y="155"/>
                  </a:lnTo>
                  <a:lnTo>
                    <a:pt x="2066" y="196"/>
                  </a:lnTo>
                  <a:lnTo>
                    <a:pt x="2162" y="236"/>
                  </a:lnTo>
                  <a:lnTo>
                    <a:pt x="2263" y="281"/>
                  </a:lnTo>
                  <a:lnTo>
                    <a:pt x="2357" y="331"/>
                  </a:lnTo>
                  <a:lnTo>
                    <a:pt x="2454" y="376"/>
                  </a:lnTo>
                  <a:lnTo>
                    <a:pt x="2544" y="423"/>
                  </a:lnTo>
                  <a:lnTo>
                    <a:pt x="2626" y="469"/>
                  </a:lnTo>
                  <a:lnTo>
                    <a:pt x="2701" y="516"/>
                  </a:lnTo>
                  <a:lnTo>
                    <a:pt x="2768" y="554"/>
                  </a:lnTo>
                  <a:lnTo>
                    <a:pt x="0" y="554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A5A8F45-E258-B544-926C-A25051085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14" y="2016895"/>
              <a:ext cx="3860096" cy="3120696"/>
            </a:xfrm>
            <a:custGeom>
              <a:avLst/>
              <a:gdLst/>
              <a:ahLst/>
              <a:cxnLst>
                <a:cxn ang="0">
                  <a:pos x="444" y="74"/>
                </a:cxn>
                <a:cxn ang="0">
                  <a:pos x="297" y="235"/>
                </a:cxn>
                <a:cxn ang="0">
                  <a:pos x="181" y="390"/>
                </a:cxn>
                <a:cxn ang="0">
                  <a:pos x="96" y="538"/>
                </a:cxn>
                <a:cxn ang="0">
                  <a:pos x="40" y="659"/>
                </a:cxn>
                <a:cxn ang="0">
                  <a:pos x="11" y="804"/>
                </a:cxn>
                <a:cxn ang="0">
                  <a:pos x="0" y="1027"/>
                </a:cxn>
                <a:cxn ang="0">
                  <a:pos x="11" y="1285"/>
                </a:cxn>
                <a:cxn ang="0">
                  <a:pos x="43" y="1565"/>
                </a:cxn>
                <a:cxn ang="0">
                  <a:pos x="100" y="1828"/>
                </a:cxn>
                <a:cxn ang="0">
                  <a:pos x="181" y="2049"/>
                </a:cxn>
                <a:cxn ang="0">
                  <a:pos x="250" y="2140"/>
                </a:cxn>
                <a:cxn ang="0">
                  <a:pos x="280" y="2134"/>
                </a:cxn>
                <a:cxn ang="0">
                  <a:pos x="310" y="2128"/>
                </a:cxn>
                <a:cxn ang="0">
                  <a:pos x="321" y="2119"/>
                </a:cxn>
                <a:cxn ang="0">
                  <a:pos x="363" y="2123"/>
                </a:cxn>
                <a:cxn ang="0">
                  <a:pos x="427" y="2119"/>
                </a:cxn>
                <a:cxn ang="0">
                  <a:pos x="516" y="2083"/>
                </a:cxn>
                <a:cxn ang="0">
                  <a:pos x="603" y="2045"/>
                </a:cxn>
                <a:cxn ang="0">
                  <a:pos x="660" y="2056"/>
                </a:cxn>
                <a:cxn ang="0">
                  <a:pos x="704" y="2070"/>
                </a:cxn>
                <a:cxn ang="0">
                  <a:pos x="743" y="2062"/>
                </a:cxn>
                <a:cxn ang="0">
                  <a:pos x="770" y="2049"/>
                </a:cxn>
                <a:cxn ang="0">
                  <a:pos x="883" y="1905"/>
                </a:cxn>
                <a:cxn ang="0">
                  <a:pos x="997" y="1725"/>
                </a:cxn>
                <a:cxn ang="0">
                  <a:pos x="1097" y="1525"/>
                </a:cxn>
                <a:cxn ang="0">
                  <a:pos x="1195" y="1296"/>
                </a:cxn>
                <a:cxn ang="0">
                  <a:pos x="1279" y="1058"/>
                </a:cxn>
                <a:cxn ang="0">
                  <a:pos x="1315" y="1266"/>
                </a:cxn>
                <a:cxn ang="0">
                  <a:pos x="1371" y="1478"/>
                </a:cxn>
                <a:cxn ang="0">
                  <a:pos x="1449" y="1676"/>
                </a:cxn>
                <a:cxn ang="0">
                  <a:pos x="1532" y="1865"/>
                </a:cxn>
                <a:cxn ang="0">
                  <a:pos x="1632" y="2022"/>
                </a:cxn>
                <a:cxn ang="0">
                  <a:pos x="1685" y="2072"/>
                </a:cxn>
                <a:cxn ang="0">
                  <a:pos x="1716" y="2072"/>
                </a:cxn>
                <a:cxn ang="0">
                  <a:pos x="1752" y="2049"/>
                </a:cxn>
                <a:cxn ang="0">
                  <a:pos x="1808" y="2026"/>
                </a:cxn>
                <a:cxn ang="0">
                  <a:pos x="1848" y="2036"/>
                </a:cxn>
                <a:cxn ang="0">
                  <a:pos x="1873" y="2049"/>
                </a:cxn>
                <a:cxn ang="0">
                  <a:pos x="1892" y="2041"/>
                </a:cxn>
                <a:cxn ang="0">
                  <a:pos x="1910" y="2036"/>
                </a:cxn>
                <a:cxn ang="0">
                  <a:pos x="1933" y="2064"/>
                </a:cxn>
                <a:cxn ang="0">
                  <a:pos x="1960" y="2090"/>
                </a:cxn>
                <a:cxn ang="0">
                  <a:pos x="1994" y="2107"/>
                </a:cxn>
                <a:cxn ang="0">
                  <a:pos x="2039" y="2126"/>
                </a:cxn>
                <a:cxn ang="0">
                  <a:pos x="2084" y="2109"/>
                </a:cxn>
                <a:cxn ang="0">
                  <a:pos x="2126" y="2087"/>
                </a:cxn>
                <a:cxn ang="0">
                  <a:pos x="2147" y="2100"/>
                </a:cxn>
                <a:cxn ang="0">
                  <a:pos x="2190" y="2094"/>
                </a:cxn>
                <a:cxn ang="0">
                  <a:pos x="2283" y="1954"/>
                </a:cxn>
                <a:cxn ang="0">
                  <a:pos x="2364" y="1784"/>
                </a:cxn>
                <a:cxn ang="0">
                  <a:pos x="2442" y="1591"/>
                </a:cxn>
                <a:cxn ang="0">
                  <a:pos x="2503" y="1374"/>
                </a:cxn>
                <a:cxn ang="0">
                  <a:pos x="2550" y="1149"/>
                </a:cxn>
                <a:cxn ang="0">
                  <a:pos x="2571" y="967"/>
                </a:cxn>
                <a:cxn ang="0">
                  <a:pos x="2580" y="823"/>
                </a:cxn>
                <a:cxn ang="0">
                  <a:pos x="2612" y="664"/>
                </a:cxn>
              </a:cxnLst>
              <a:rect l="0" t="0" r="r" b="b"/>
              <a:pathLst>
                <a:path w="2612" h="2140">
                  <a:moveTo>
                    <a:pt x="528" y="0"/>
                  </a:moveTo>
                  <a:lnTo>
                    <a:pt x="444" y="74"/>
                  </a:lnTo>
                  <a:lnTo>
                    <a:pt x="369" y="154"/>
                  </a:lnTo>
                  <a:lnTo>
                    <a:pt x="297" y="235"/>
                  </a:lnTo>
                  <a:lnTo>
                    <a:pt x="234" y="313"/>
                  </a:lnTo>
                  <a:lnTo>
                    <a:pt x="181" y="390"/>
                  </a:lnTo>
                  <a:lnTo>
                    <a:pt x="136" y="468"/>
                  </a:lnTo>
                  <a:lnTo>
                    <a:pt x="96" y="538"/>
                  </a:lnTo>
                  <a:lnTo>
                    <a:pt x="62" y="602"/>
                  </a:lnTo>
                  <a:lnTo>
                    <a:pt x="40" y="659"/>
                  </a:lnTo>
                  <a:lnTo>
                    <a:pt x="23" y="723"/>
                  </a:lnTo>
                  <a:lnTo>
                    <a:pt x="11" y="804"/>
                  </a:lnTo>
                  <a:lnTo>
                    <a:pt x="6" y="906"/>
                  </a:lnTo>
                  <a:lnTo>
                    <a:pt x="0" y="1027"/>
                  </a:lnTo>
                  <a:lnTo>
                    <a:pt x="6" y="1154"/>
                  </a:lnTo>
                  <a:lnTo>
                    <a:pt x="11" y="1285"/>
                  </a:lnTo>
                  <a:lnTo>
                    <a:pt x="24" y="1425"/>
                  </a:lnTo>
                  <a:lnTo>
                    <a:pt x="43" y="1565"/>
                  </a:lnTo>
                  <a:lnTo>
                    <a:pt x="68" y="1695"/>
                  </a:lnTo>
                  <a:lnTo>
                    <a:pt x="100" y="1828"/>
                  </a:lnTo>
                  <a:lnTo>
                    <a:pt x="138" y="1945"/>
                  </a:lnTo>
                  <a:lnTo>
                    <a:pt x="181" y="2049"/>
                  </a:lnTo>
                  <a:lnTo>
                    <a:pt x="233" y="2134"/>
                  </a:lnTo>
                  <a:lnTo>
                    <a:pt x="250" y="2140"/>
                  </a:lnTo>
                  <a:lnTo>
                    <a:pt x="265" y="2136"/>
                  </a:lnTo>
                  <a:lnTo>
                    <a:pt x="280" y="2134"/>
                  </a:lnTo>
                  <a:lnTo>
                    <a:pt x="299" y="2130"/>
                  </a:lnTo>
                  <a:lnTo>
                    <a:pt x="310" y="2128"/>
                  </a:lnTo>
                  <a:lnTo>
                    <a:pt x="312" y="2124"/>
                  </a:lnTo>
                  <a:lnTo>
                    <a:pt x="321" y="2119"/>
                  </a:lnTo>
                  <a:lnTo>
                    <a:pt x="342" y="2119"/>
                  </a:lnTo>
                  <a:lnTo>
                    <a:pt x="363" y="2123"/>
                  </a:lnTo>
                  <a:lnTo>
                    <a:pt x="391" y="2123"/>
                  </a:lnTo>
                  <a:lnTo>
                    <a:pt x="427" y="2119"/>
                  </a:lnTo>
                  <a:lnTo>
                    <a:pt x="469" y="2107"/>
                  </a:lnTo>
                  <a:lnTo>
                    <a:pt x="516" y="2083"/>
                  </a:lnTo>
                  <a:lnTo>
                    <a:pt x="564" y="2060"/>
                  </a:lnTo>
                  <a:lnTo>
                    <a:pt x="603" y="2045"/>
                  </a:lnTo>
                  <a:lnTo>
                    <a:pt x="634" y="2053"/>
                  </a:lnTo>
                  <a:lnTo>
                    <a:pt x="660" y="2056"/>
                  </a:lnTo>
                  <a:lnTo>
                    <a:pt x="681" y="2064"/>
                  </a:lnTo>
                  <a:lnTo>
                    <a:pt x="704" y="2070"/>
                  </a:lnTo>
                  <a:lnTo>
                    <a:pt x="724" y="2070"/>
                  </a:lnTo>
                  <a:lnTo>
                    <a:pt x="743" y="2062"/>
                  </a:lnTo>
                  <a:lnTo>
                    <a:pt x="755" y="2062"/>
                  </a:lnTo>
                  <a:lnTo>
                    <a:pt x="770" y="2049"/>
                  </a:lnTo>
                  <a:lnTo>
                    <a:pt x="827" y="1981"/>
                  </a:lnTo>
                  <a:lnTo>
                    <a:pt x="883" y="1905"/>
                  </a:lnTo>
                  <a:lnTo>
                    <a:pt x="942" y="1818"/>
                  </a:lnTo>
                  <a:lnTo>
                    <a:pt x="997" y="1725"/>
                  </a:lnTo>
                  <a:lnTo>
                    <a:pt x="1050" y="1629"/>
                  </a:lnTo>
                  <a:lnTo>
                    <a:pt x="1097" y="1525"/>
                  </a:lnTo>
                  <a:lnTo>
                    <a:pt x="1150" y="1415"/>
                  </a:lnTo>
                  <a:lnTo>
                    <a:pt x="1195" y="1296"/>
                  </a:lnTo>
                  <a:lnTo>
                    <a:pt x="1239" y="1181"/>
                  </a:lnTo>
                  <a:lnTo>
                    <a:pt x="1279" y="1058"/>
                  </a:lnTo>
                  <a:lnTo>
                    <a:pt x="1296" y="1158"/>
                  </a:lnTo>
                  <a:lnTo>
                    <a:pt x="1315" y="1266"/>
                  </a:lnTo>
                  <a:lnTo>
                    <a:pt x="1343" y="1368"/>
                  </a:lnTo>
                  <a:lnTo>
                    <a:pt x="1371" y="1478"/>
                  </a:lnTo>
                  <a:lnTo>
                    <a:pt x="1409" y="1578"/>
                  </a:lnTo>
                  <a:lnTo>
                    <a:pt x="1449" y="1676"/>
                  </a:lnTo>
                  <a:lnTo>
                    <a:pt x="1489" y="1773"/>
                  </a:lnTo>
                  <a:lnTo>
                    <a:pt x="1532" y="1865"/>
                  </a:lnTo>
                  <a:lnTo>
                    <a:pt x="1583" y="1945"/>
                  </a:lnTo>
                  <a:lnTo>
                    <a:pt x="1632" y="2022"/>
                  </a:lnTo>
                  <a:lnTo>
                    <a:pt x="1685" y="2092"/>
                  </a:lnTo>
                  <a:lnTo>
                    <a:pt x="1685" y="2072"/>
                  </a:lnTo>
                  <a:lnTo>
                    <a:pt x="1697" y="2072"/>
                  </a:lnTo>
                  <a:lnTo>
                    <a:pt x="1716" y="2072"/>
                  </a:lnTo>
                  <a:lnTo>
                    <a:pt x="1731" y="2064"/>
                  </a:lnTo>
                  <a:lnTo>
                    <a:pt x="1752" y="2049"/>
                  </a:lnTo>
                  <a:lnTo>
                    <a:pt x="1780" y="2032"/>
                  </a:lnTo>
                  <a:lnTo>
                    <a:pt x="1808" y="2026"/>
                  </a:lnTo>
                  <a:lnTo>
                    <a:pt x="1833" y="2028"/>
                  </a:lnTo>
                  <a:lnTo>
                    <a:pt x="1848" y="2036"/>
                  </a:lnTo>
                  <a:lnTo>
                    <a:pt x="1859" y="2045"/>
                  </a:lnTo>
                  <a:lnTo>
                    <a:pt x="1873" y="2049"/>
                  </a:lnTo>
                  <a:lnTo>
                    <a:pt x="1884" y="2045"/>
                  </a:lnTo>
                  <a:lnTo>
                    <a:pt x="1892" y="2041"/>
                  </a:lnTo>
                  <a:lnTo>
                    <a:pt x="1897" y="2036"/>
                  </a:lnTo>
                  <a:lnTo>
                    <a:pt x="1910" y="2036"/>
                  </a:lnTo>
                  <a:lnTo>
                    <a:pt x="1924" y="2045"/>
                  </a:lnTo>
                  <a:lnTo>
                    <a:pt x="1933" y="2064"/>
                  </a:lnTo>
                  <a:lnTo>
                    <a:pt x="1943" y="2083"/>
                  </a:lnTo>
                  <a:lnTo>
                    <a:pt x="1960" y="2090"/>
                  </a:lnTo>
                  <a:lnTo>
                    <a:pt x="1977" y="2100"/>
                  </a:lnTo>
                  <a:lnTo>
                    <a:pt x="1994" y="2107"/>
                  </a:lnTo>
                  <a:lnTo>
                    <a:pt x="2014" y="2119"/>
                  </a:lnTo>
                  <a:lnTo>
                    <a:pt x="2039" y="2126"/>
                  </a:lnTo>
                  <a:lnTo>
                    <a:pt x="2064" y="2124"/>
                  </a:lnTo>
                  <a:lnTo>
                    <a:pt x="2084" y="2109"/>
                  </a:lnTo>
                  <a:lnTo>
                    <a:pt x="2107" y="2100"/>
                  </a:lnTo>
                  <a:lnTo>
                    <a:pt x="2126" y="2087"/>
                  </a:lnTo>
                  <a:lnTo>
                    <a:pt x="2141" y="2092"/>
                  </a:lnTo>
                  <a:lnTo>
                    <a:pt x="2147" y="2100"/>
                  </a:lnTo>
                  <a:lnTo>
                    <a:pt x="2158" y="2104"/>
                  </a:lnTo>
                  <a:lnTo>
                    <a:pt x="2190" y="2094"/>
                  </a:lnTo>
                  <a:lnTo>
                    <a:pt x="2234" y="2028"/>
                  </a:lnTo>
                  <a:lnTo>
                    <a:pt x="2283" y="1954"/>
                  </a:lnTo>
                  <a:lnTo>
                    <a:pt x="2325" y="1873"/>
                  </a:lnTo>
                  <a:lnTo>
                    <a:pt x="2364" y="1784"/>
                  </a:lnTo>
                  <a:lnTo>
                    <a:pt x="2404" y="1689"/>
                  </a:lnTo>
                  <a:lnTo>
                    <a:pt x="2442" y="1591"/>
                  </a:lnTo>
                  <a:lnTo>
                    <a:pt x="2474" y="1487"/>
                  </a:lnTo>
                  <a:lnTo>
                    <a:pt x="2503" y="1374"/>
                  </a:lnTo>
                  <a:lnTo>
                    <a:pt x="2527" y="1266"/>
                  </a:lnTo>
                  <a:lnTo>
                    <a:pt x="2550" y="1149"/>
                  </a:lnTo>
                  <a:lnTo>
                    <a:pt x="2571" y="1033"/>
                  </a:lnTo>
                  <a:lnTo>
                    <a:pt x="2571" y="967"/>
                  </a:lnTo>
                  <a:lnTo>
                    <a:pt x="2571" y="899"/>
                  </a:lnTo>
                  <a:lnTo>
                    <a:pt x="2580" y="823"/>
                  </a:lnTo>
                  <a:lnTo>
                    <a:pt x="2593" y="746"/>
                  </a:lnTo>
                  <a:lnTo>
                    <a:pt x="2612" y="664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D70526F9-F782-4D4B-9DA6-CD54EB18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3449" y="1863777"/>
              <a:ext cx="81281" cy="106454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6AFF1E7-FB09-E344-BC52-008085A0D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09" y="1653786"/>
              <a:ext cx="3798027" cy="1602639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89" y="178"/>
                </a:cxn>
                <a:cxn ang="0">
                  <a:pos x="183" y="113"/>
                </a:cxn>
                <a:cxn ang="0">
                  <a:pos x="287" y="55"/>
                </a:cxn>
                <a:cxn ang="0">
                  <a:pos x="395" y="9"/>
                </a:cxn>
                <a:cxn ang="0">
                  <a:pos x="423" y="0"/>
                </a:cxn>
                <a:cxn ang="0">
                  <a:pos x="1167" y="0"/>
                </a:cxn>
                <a:cxn ang="0">
                  <a:pos x="1248" y="32"/>
                </a:cxn>
                <a:cxn ang="0">
                  <a:pos x="1364" y="75"/>
                </a:cxn>
                <a:cxn ang="0">
                  <a:pos x="1464" y="127"/>
                </a:cxn>
                <a:cxn ang="0">
                  <a:pos x="1553" y="176"/>
                </a:cxn>
                <a:cxn ang="0">
                  <a:pos x="1602" y="217"/>
                </a:cxn>
                <a:cxn ang="0">
                  <a:pos x="1617" y="248"/>
                </a:cxn>
                <a:cxn ang="0">
                  <a:pos x="1619" y="268"/>
                </a:cxn>
                <a:cxn ang="0">
                  <a:pos x="1246" y="268"/>
                </a:cxn>
                <a:cxn ang="0">
                  <a:pos x="1301" y="304"/>
                </a:cxn>
                <a:cxn ang="0">
                  <a:pos x="1329" y="329"/>
                </a:cxn>
                <a:cxn ang="0">
                  <a:pos x="1364" y="367"/>
                </a:cxn>
                <a:cxn ang="0">
                  <a:pos x="1403" y="403"/>
                </a:cxn>
                <a:cxn ang="0">
                  <a:pos x="1441" y="448"/>
                </a:cxn>
                <a:cxn ang="0">
                  <a:pos x="1475" y="495"/>
                </a:cxn>
                <a:cxn ang="0">
                  <a:pos x="1511" y="552"/>
                </a:cxn>
                <a:cxn ang="0">
                  <a:pos x="1545" y="613"/>
                </a:cxn>
                <a:cxn ang="0">
                  <a:pos x="1579" y="681"/>
                </a:cxn>
                <a:cxn ang="0">
                  <a:pos x="1608" y="751"/>
                </a:cxn>
                <a:cxn ang="0">
                  <a:pos x="1634" y="828"/>
                </a:cxn>
                <a:cxn ang="0">
                  <a:pos x="1659" y="913"/>
                </a:cxn>
                <a:cxn ang="0">
                  <a:pos x="1678" y="1002"/>
                </a:cxn>
                <a:cxn ang="0">
                  <a:pos x="1689" y="1099"/>
                </a:cxn>
                <a:cxn ang="0">
                  <a:pos x="1700" y="1044"/>
                </a:cxn>
                <a:cxn ang="0">
                  <a:pos x="1717" y="987"/>
                </a:cxn>
                <a:cxn ang="0">
                  <a:pos x="1736" y="928"/>
                </a:cxn>
                <a:cxn ang="0">
                  <a:pos x="1757" y="870"/>
                </a:cxn>
                <a:cxn ang="0">
                  <a:pos x="1782" y="811"/>
                </a:cxn>
                <a:cxn ang="0">
                  <a:pos x="1810" y="753"/>
                </a:cxn>
                <a:cxn ang="0">
                  <a:pos x="1836" y="694"/>
                </a:cxn>
                <a:cxn ang="0">
                  <a:pos x="1867" y="637"/>
                </a:cxn>
                <a:cxn ang="0">
                  <a:pos x="1908" y="571"/>
                </a:cxn>
                <a:cxn ang="0">
                  <a:pos x="1954" y="509"/>
                </a:cxn>
                <a:cxn ang="0">
                  <a:pos x="1993" y="459"/>
                </a:cxn>
                <a:cxn ang="0">
                  <a:pos x="2043" y="395"/>
                </a:cxn>
                <a:cxn ang="0">
                  <a:pos x="2094" y="338"/>
                </a:cxn>
                <a:cxn ang="0">
                  <a:pos x="2160" y="268"/>
                </a:cxn>
                <a:cxn ang="0">
                  <a:pos x="2052" y="268"/>
                </a:cxn>
                <a:cxn ang="0">
                  <a:pos x="2062" y="257"/>
                </a:cxn>
                <a:cxn ang="0">
                  <a:pos x="2079" y="238"/>
                </a:cxn>
                <a:cxn ang="0">
                  <a:pos x="2101" y="215"/>
                </a:cxn>
                <a:cxn ang="0">
                  <a:pos x="2133" y="189"/>
                </a:cxn>
                <a:cxn ang="0">
                  <a:pos x="2169" y="161"/>
                </a:cxn>
                <a:cxn ang="0">
                  <a:pos x="2213" y="130"/>
                </a:cxn>
                <a:cxn ang="0">
                  <a:pos x="2264" y="96"/>
                </a:cxn>
                <a:cxn ang="0">
                  <a:pos x="2319" y="64"/>
                </a:cxn>
                <a:cxn ang="0">
                  <a:pos x="2381" y="32"/>
                </a:cxn>
                <a:cxn ang="0">
                  <a:pos x="2455" y="0"/>
                </a:cxn>
                <a:cxn ang="0">
                  <a:pos x="2570" y="0"/>
                </a:cxn>
              </a:cxnLst>
              <a:rect l="0" t="0" r="r" b="b"/>
              <a:pathLst>
                <a:path w="2570" h="1099">
                  <a:moveTo>
                    <a:pt x="0" y="249"/>
                  </a:moveTo>
                  <a:lnTo>
                    <a:pt x="89" y="178"/>
                  </a:lnTo>
                  <a:lnTo>
                    <a:pt x="183" y="113"/>
                  </a:lnTo>
                  <a:lnTo>
                    <a:pt x="287" y="55"/>
                  </a:lnTo>
                  <a:lnTo>
                    <a:pt x="395" y="9"/>
                  </a:lnTo>
                  <a:lnTo>
                    <a:pt x="423" y="0"/>
                  </a:lnTo>
                  <a:lnTo>
                    <a:pt x="1167" y="0"/>
                  </a:lnTo>
                  <a:lnTo>
                    <a:pt x="1248" y="32"/>
                  </a:lnTo>
                  <a:lnTo>
                    <a:pt x="1364" y="75"/>
                  </a:lnTo>
                  <a:lnTo>
                    <a:pt x="1464" y="127"/>
                  </a:lnTo>
                  <a:lnTo>
                    <a:pt x="1553" y="176"/>
                  </a:lnTo>
                  <a:lnTo>
                    <a:pt x="1602" y="217"/>
                  </a:lnTo>
                  <a:lnTo>
                    <a:pt x="1617" y="248"/>
                  </a:lnTo>
                  <a:lnTo>
                    <a:pt x="1619" y="268"/>
                  </a:lnTo>
                  <a:lnTo>
                    <a:pt x="1246" y="268"/>
                  </a:lnTo>
                  <a:lnTo>
                    <a:pt x="1301" y="304"/>
                  </a:lnTo>
                  <a:lnTo>
                    <a:pt x="1329" y="329"/>
                  </a:lnTo>
                  <a:lnTo>
                    <a:pt x="1364" y="367"/>
                  </a:lnTo>
                  <a:lnTo>
                    <a:pt x="1403" y="403"/>
                  </a:lnTo>
                  <a:lnTo>
                    <a:pt x="1441" y="448"/>
                  </a:lnTo>
                  <a:lnTo>
                    <a:pt x="1475" y="495"/>
                  </a:lnTo>
                  <a:lnTo>
                    <a:pt x="1511" y="552"/>
                  </a:lnTo>
                  <a:lnTo>
                    <a:pt x="1545" y="613"/>
                  </a:lnTo>
                  <a:lnTo>
                    <a:pt x="1579" y="681"/>
                  </a:lnTo>
                  <a:lnTo>
                    <a:pt x="1608" y="751"/>
                  </a:lnTo>
                  <a:lnTo>
                    <a:pt x="1634" y="828"/>
                  </a:lnTo>
                  <a:lnTo>
                    <a:pt x="1659" y="913"/>
                  </a:lnTo>
                  <a:lnTo>
                    <a:pt x="1678" y="1002"/>
                  </a:lnTo>
                  <a:lnTo>
                    <a:pt x="1689" y="1099"/>
                  </a:lnTo>
                  <a:lnTo>
                    <a:pt x="1700" y="1044"/>
                  </a:lnTo>
                  <a:lnTo>
                    <a:pt x="1717" y="987"/>
                  </a:lnTo>
                  <a:lnTo>
                    <a:pt x="1736" y="928"/>
                  </a:lnTo>
                  <a:lnTo>
                    <a:pt x="1757" y="870"/>
                  </a:lnTo>
                  <a:lnTo>
                    <a:pt x="1782" y="811"/>
                  </a:lnTo>
                  <a:lnTo>
                    <a:pt x="1810" y="753"/>
                  </a:lnTo>
                  <a:lnTo>
                    <a:pt x="1836" y="694"/>
                  </a:lnTo>
                  <a:lnTo>
                    <a:pt x="1867" y="637"/>
                  </a:lnTo>
                  <a:lnTo>
                    <a:pt x="1908" y="571"/>
                  </a:lnTo>
                  <a:lnTo>
                    <a:pt x="1954" y="509"/>
                  </a:lnTo>
                  <a:lnTo>
                    <a:pt x="1993" y="459"/>
                  </a:lnTo>
                  <a:lnTo>
                    <a:pt x="2043" y="395"/>
                  </a:lnTo>
                  <a:lnTo>
                    <a:pt x="2094" y="338"/>
                  </a:lnTo>
                  <a:lnTo>
                    <a:pt x="2160" y="268"/>
                  </a:lnTo>
                  <a:lnTo>
                    <a:pt x="2052" y="268"/>
                  </a:lnTo>
                  <a:lnTo>
                    <a:pt x="2062" y="257"/>
                  </a:lnTo>
                  <a:lnTo>
                    <a:pt x="2079" y="238"/>
                  </a:lnTo>
                  <a:lnTo>
                    <a:pt x="2101" y="215"/>
                  </a:lnTo>
                  <a:lnTo>
                    <a:pt x="2133" y="189"/>
                  </a:lnTo>
                  <a:lnTo>
                    <a:pt x="2169" y="161"/>
                  </a:lnTo>
                  <a:lnTo>
                    <a:pt x="2213" y="130"/>
                  </a:lnTo>
                  <a:lnTo>
                    <a:pt x="2264" y="96"/>
                  </a:lnTo>
                  <a:lnTo>
                    <a:pt x="2319" y="64"/>
                  </a:lnTo>
                  <a:lnTo>
                    <a:pt x="2381" y="32"/>
                  </a:lnTo>
                  <a:lnTo>
                    <a:pt x="2455" y="0"/>
                  </a:lnTo>
                  <a:lnTo>
                    <a:pt x="257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80F324DE-1ACA-0D4C-88E1-AFDC954F3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732" y="1557541"/>
              <a:ext cx="1099507" cy="96246"/>
            </a:xfrm>
            <a:custGeom>
              <a:avLst/>
              <a:gdLst/>
              <a:ahLst/>
              <a:cxnLst>
                <a:cxn ang="0">
                  <a:pos x="744" y="66"/>
                </a:cxn>
                <a:cxn ang="0">
                  <a:pos x="725" y="58"/>
                </a:cxn>
                <a:cxn ang="0">
                  <a:pos x="644" y="36"/>
                </a:cxn>
                <a:cxn ang="0">
                  <a:pos x="581" y="26"/>
                </a:cxn>
                <a:cxn ang="0">
                  <a:pos x="524" y="15"/>
                </a:cxn>
                <a:cxn ang="0">
                  <a:pos x="470" y="11"/>
                </a:cxn>
                <a:cxn ang="0">
                  <a:pos x="424" y="5"/>
                </a:cxn>
                <a:cxn ang="0">
                  <a:pos x="388" y="1"/>
                </a:cxn>
                <a:cxn ang="0">
                  <a:pos x="360" y="1"/>
                </a:cxn>
                <a:cxn ang="0">
                  <a:pos x="333" y="0"/>
                </a:cxn>
                <a:cxn ang="0">
                  <a:pos x="208" y="15"/>
                </a:cxn>
                <a:cxn ang="0">
                  <a:pos x="86" y="37"/>
                </a:cxn>
                <a:cxn ang="0">
                  <a:pos x="0" y="66"/>
                </a:cxn>
                <a:cxn ang="0">
                  <a:pos x="744" y="66"/>
                </a:cxn>
                <a:cxn ang="0">
                  <a:pos x="744" y="66"/>
                </a:cxn>
              </a:cxnLst>
              <a:rect l="0" t="0" r="r" b="b"/>
              <a:pathLst>
                <a:path w="744" h="66">
                  <a:moveTo>
                    <a:pt x="744" y="66"/>
                  </a:moveTo>
                  <a:lnTo>
                    <a:pt x="725" y="58"/>
                  </a:lnTo>
                  <a:lnTo>
                    <a:pt x="644" y="36"/>
                  </a:lnTo>
                  <a:lnTo>
                    <a:pt x="581" y="26"/>
                  </a:lnTo>
                  <a:lnTo>
                    <a:pt x="524" y="15"/>
                  </a:lnTo>
                  <a:lnTo>
                    <a:pt x="470" y="11"/>
                  </a:lnTo>
                  <a:lnTo>
                    <a:pt x="424" y="5"/>
                  </a:lnTo>
                  <a:lnTo>
                    <a:pt x="388" y="1"/>
                  </a:lnTo>
                  <a:lnTo>
                    <a:pt x="360" y="1"/>
                  </a:lnTo>
                  <a:lnTo>
                    <a:pt x="333" y="0"/>
                  </a:lnTo>
                  <a:lnTo>
                    <a:pt x="208" y="15"/>
                  </a:lnTo>
                  <a:lnTo>
                    <a:pt x="86" y="37"/>
                  </a:lnTo>
                  <a:lnTo>
                    <a:pt x="0" y="66"/>
                  </a:lnTo>
                  <a:lnTo>
                    <a:pt x="744" y="66"/>
                  </a:lnTo>
                  <a:lnTo>
                    <a:pt x="744" y="66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AE41A6F3-8B7B-4543-999E-CF6FE7F9C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07" y="4392416"/>
              <a:ext cx="1455665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5ED7C912-4D40-2340-85A1-4B926CDCE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5569" y="4392416"/>
              <a:ext cx="1458620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BF6062FF-6CF6-1543-814C-9F2677BF2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482" y="3912645"/>
              <a:ext cx="1736453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82B3C650-1484-6D41-A856-81E160F03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830" y="3912645"/>
              <a:ext cx="1749753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Line 52">
              <a:extLst>
                <a:ext uri="{FF2B5EF4-FFF2-40B4-BE49-F238E27FC236}">
                  <a16:creationId xmlns:a16="http://schemas.microsoft.com/office/drawing/2014/main" id="{9EB5AC08-C70C-444D-A431-6F81770E6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81" y="3429959"/>
              <a:ext cx="850048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Line 53">
              <a:extLst>
                <a:ext uri="{FF2B5EF4-FFF2-40B4-BE49-F238E27FC236}">
                  <a16:creationId xmlns:a16="http://schemas.microsoft.com/office/drawing/2014/main" id="{90DACFDD-4438-EE42-8667-31EF405ED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81" y="3429959"/>
              <a:ext cx="850048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Line 54">
              <a:extLst>
                <a:ext uri="{FF2B5EF4-FFF2-40B4-BE49-F238E27FC236}">
                  <a16:creationId xmlns:a16="http://schemas.microsoft.com/office/drawing/2014/main" id="{DAB7E668-81EF-AB4E-AD14-2C836AAD1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73" y="2947271"/>
              <a:ext cx="315073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Line 55">
              <a:extLst>
                <a:ext uri="{FF2B5EF4-FFF2-40B4-BE49-F238E27FC236}">
                  <a16:creationId xmlns:a16="http://schemas.microsoft.com/office/drawing/2014/main" id="{E1F81EC0-312A-824D-A7CD-07E649534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73" y="2947271"/>
              <a:ext cx="315073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Line 56">
              <a:extLst>
                <a:ext uri="{FF2B5EF4-FFF2-40B4-BE49-F238E27FC236}">
                  <a16:creationId xmlns:a16="http://schemas.microsoft.com/office/drawing/2014/main" id="{1F55A0D1-C0F6-0F45-8796-8F399F4AC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204" y="2947271"/>
              <a:ext cx="488423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Line 57">
              <a:extLst>
                <a:ext uri="{FF2B5EF4-FFF2-40B4-BE49-F238E27FC236}">
                  <a16:creationId xmlns:a16="http://schemas.microsoft.com/office/drawing/2014/main" id="{E3FA6273-2F0B-9447-96A2-ADF4C9FFF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204" y="2947271"/>
              <a:ext cx="488423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Line 58">
              <a:extLst>
                <a:ext uri="{FF2B5EF4-FFF2-40B4-BE49-F238E27FC236}">
                  <a16:creationId xmlns:a16="http://schemas.microsoft.com/office/drawing/2014/main" id="{7134954B-D1C2-4944-A36A-0C39488C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05" y="2467501"/>
              <a:ext cx="265566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Line 59">
              <a:extLst>
                <a:ext uri="{FF2B5EF4-FFF2-40B4-BE49-F238E27FC236}">
                  <a16:creationId xmlns:a16="http://schemas.microsoft.com/office/drawing/2014/main" id="{6B6D3341-604C-564A-A166-156B07BD1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05" y="2467501"/>
              <a:ext cx="265566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0">
              <a:extLst>
                <a:ext uri="{FF2B5EF4-FFF2-40B4-BE49-F238E27FC236}">
                  <a16:creationId xmlns:a16="http://schemas.microsoft.com/office/drawing/2014/main" id="{0FD4C752-5924-FF45-B698-D5087B81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575" y="1656703"/>
              <a:ext cx="1024138" cy="3515888"/>
            </a:xfrm>
            <a:custGeom>
              <a:avLst/>
              <a:gdLst/>
              <a:ahLst/>
              <a:cxnLst>
                <a:cxn ang="0">
                  <a:pos x="33" y="2411"/>
                </a:cxn>
                <a:cxn ang="0">
                  <a:pos x="4" y="1936"/>
                </a:cxn>
                <a:cxn ang="0">
                  <a:pos x="0" y="1551"/>
                </a:cxn>
                <a:cxn ang="0">
                  <a:pos x="17" y="1271"/>
                </a:cxn>
                <a:cxn ang="0">
                  <a:pos x="40" y="1106"/>
                </a:cxn>
                <a:cxn ang="0">
                  <a:pos x="46" y="1074"/>
                </a:cxn>
                <a:cxn ang="0">
                  <a:pos x="57" y="1032"/>
                </a:cxn>
                <a:cxn ang="0">
                  <a:pos x="69" y="979"/>
                </a:cxn>
                <a:cxn ang="0">
                  <a:pos x="87" y="917"/>
                </a:cxn>
                <a:cxn ang="0">
                  <a:pos x="108" y="851"/>
                </a:cxn>
                <a:cxn ang="0">
                  <a:pos x="135" y="777"/>
                </a:cxn>
                <a:cxn ang="0">
                  <a:pos x="165" y="698"/>
                </a:cxn>
                <a:cxn ang="0">
                  <a:pos x="203" y="616"/>
                </a:cxn>
                <a:cxn ang="0">
                  <a:pos x="241" y="533"/>
                </a:cxn>
                <a:cxn ang="0">
                  <a:pos x="286" y="446"/>
                </a:cxn>
                <a:cxn ang="0">
                  <a:pos x="339" y="365"/>
                </a:cxn>
                <a:cxn ang="0">
                  <a:pos x="398" y="280"/>
                </a:cxn>
                <a:cxn ang="0">
                  <a:pos x="458" y="200"/>
                </a:cxn>
                <a:cxn ang="0">
                  <a:pos x="528" y="128"/>
                </a:cxn>
                <a:cxn ang="0">
                  <a:pos x="608" y="60"/>
                </a:cxn>
                <a:cxn ang="0">
                  <a:pos x="693" y="0"/>
                </a:cxn>
              </a:cxnLst>
              <a:rect l="0" t="0" r="r" b="b"/>
              <a:pathLst>
                <a:path w="693" h="2411">
                  <a:moveTo>
                    <a:pt x="33" y="2411"/>
                  </a:moveTo>
                  <a:lnTo>
                    <a:pt x="4" y="1936"/>
                  </a:lnTo>
                  <a:lnTo>
                    <a:pt x="0" y="1551"/>
                  </a:lnTo>
                  <a:lnTo>
                    <a:pt x="17" y="1271"/>
                  </a:lnTo>
                  <a:lnTo>
                    <a:pt x="40" y="1106"/>
                  </a:lnTo>
                  <a:lnTo>
                    <a:pt x="46" y="1074"/>
                  </a:lnTo>
                  <a:lnTo>
                    <a:pt x="57" y="1032"/>
                  </a:lnTo>
                  <a:lnTo>
                    <a:pt x="69" y="979"/>
                  </a:lnTo>
                  <a:lnTo>
                    <a:pt x="87" y="917"/>
                  </a:lnTo>
                  <a:lnTo>
                    <a:pt x="108" y="851"/>
                  </a:lnTo>
                  <a:lnTo>
                    <a:pt x="135" y="777"/>
                  </a:lnTo>
                  <a:lnTo>
                    <a:pt x="165" y="698"/>
                  </a:lnTo>
                  <a:lnTo>
                    <a:pt x="203" y="616"/>
                  </a:lnTo>
                  <a:lnTo>
                    <a:pt x="241" y="533"/>
                  </a:lnTo>
                  <a:lnTo>
                    <a:pt x="286" y="446"/>
                  </a:lnTo>
                  <a:lnTo>
                    <a:pt x="339" y="365"/>
                  </a:lnTo>
                  <a:lnTo>
                    <a:pt x="398" y="280"/>
                  </a:lnTo>
                  <a:lnTo>
                    <a:pt x="458" y="200"/>
                  </a:lnTo>
                  <a:lnTo>
                    <a:pt x="528" y="128"/>
                  </a:lnTo>
                  <a:lnTo>
                    <a:pt x="608" y="60"/>
                  </a:lnTo>
                  <a:lnTo>
                    <a:pt x="693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71B23448-6E78-6C49-89A0-33C035ED3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216" y="1659620"/>
              <a:ext cx="987191" cy="3512971"/>
            </a:xfrm>
            <a:custGeom>
              <a:avLst/>
              <a:gdLst/>
              <a:ahLst/>
              <a:cxnLst>
                <a:cxn ang="0">
                  <a:pos x="668" y="0"/>
                </a:cxn>
                <a:cxn ang="0">
                  <a:pos x="568" y="126"/>
                </a:cxn>
                <a:cxn ang="0">
                  <a:pos x="481" y="276"/>
                </a:cxn>
                <a:cxn ang="0">
                  <a:pos x="407" y="433"/>
                </a:cxn>
                <a:cxn ang="0">
                  <a:pos x="344" y="593"/>
                </a:cxn>
                <a:cxn ang="0">
                  <a:pos x="293" y="752"/>
                </a:cxn>
                <a:cxn ang="0">
                  <a:pos x="257" y="900"/>
                </a:cxn>
                <a:cxn ang="0">
                  <a:pos x="235" y="1032"/>
                </a:cxn>
                <a:cxn ang="0">
                  <a:pos x="225" y="1148"/>
                </a:cxn>
                <a:cxn ang="0">
                  <a:pos x="214" y="1272"/>
                </a:cxn>
                <a:cxn ang="0">
                  <a:pos x="197" y="1439"/>
                </a:cxn>
                <a:cxn ang="0">
                  <a:pos x="172" y="1636"/>
                </a:cxn>
                <a:cxn ang="0">
                  <a:pos x="142" y="1840"/>
                </a:cxn>
                <a:cxn ang="0">
                  <a:pos x="112" y="2037"/>
                </a:cxn>
                <a:cxn ang="0">
                  <a:pos x="74" y="2207"/>
                </a:cxn>
                <a:cxn ang="0">
                  <a:pos x="36" y="2339"/>
                </a:cxn>
                <a:cxn ang="0">
                  <a:pos x="0" y="2409"/>
                </a:cxn>
              </a:cxnLst>
              <a:rect l="0" t="0" r="r" b="b"/>
              <a:pathLst>
                <a:path w="668" h="2409">
                  <a:moveTo>
                    <a:pt x="668" y="0"/>
                  </a:moveTo>
                  <a:lnTo>
                    <a:pt x="568" y="126"/>
                  </a:lnTo>
                  <a:lnTo>
                    <a:pt x="481" y="276"/>
                  </a:lnTo>
                  <a:lnTo>
                    <a:pt x="407" y="433"/>
                  </a:lnTo>
                  <a:lnTo>
                    <a:pt x="344" y="593"/>
                  </a:lnTo>
                  <a:lnTo>
                    <a:pt x="293" y="752"/>
                  </a:lnTo>
                  <a:lnTo>
                    <a:pt x="257" y="900"/>
                  </a:lnTo>
                  <a:lnTo>
                    <a:pt x="235" y="1032"/>
                  </a:lnTo>
                  <a:lnTo>
                    <a:pt x="225" y="1148"/>
                  </a:lnTo>
                  <a:lnTo>
                    <a:pt x="214" y="1272"/>
                  </a:lnTo>
                  <a:lnTo>
                    <a:pt x="197" y="1439"/>
                  </a:lnTo>
                  <a:lnTo>
                    <a:pt x="172" y="1636"/>
                  </a:lnTo>
                  <a:lnTo>
                    <a:pt x="142" y="1840"/>
                  </a:lnTo>
                  <a:lnTo>
                    <a:pt x="112" y="2037"/>
                  </a:lnTo>
                  <a:lnTo>
                    <a:pt x="74" y="2207"/>
                  </a:lnTo>
                  <a:lnTo>
                    <a:pt x="36" y="2339"/>
                  </a:lnTo>
                  <a:lnTo>
                    <a:pt x="0" y="240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62">
              <a:extLst>
                <a:ext uri="{FF2B5EF4-FFF2-40B4-BE49-F238E27FC236}">
                  <a16:creationId xmlns:a16="http://schemas.microsoft.com/office/drawing/2014/main" id="{E4883424-18D1-4E4A-BEDD-94A54451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033" y="1659620"/>
              <a:ext cx="928078" cy="3512971"/>
            </a:xfrm>
            <a:custGeom>
              <a:avLst/>
              <a:gdLst/>
              <a:ahLst/>
              <a:cxnLst>
                <a:cxn ang="0">
                  <a:pos x="0" y="2409"/>
                </a:cxn>
                <a:cxn ang="0">
                  <a:pos x="70" y="2326"/>
                </a:cxn>
                <a:cxn ang="0">
                  <a:pos x="136" y="2211"/>
                </a:cxn>
                <a:cxn ang="0">
                  <a:pos x="201" y="2082"/>
                </a:cxn>
                <a:cxn ang="0">
                  <a:pos x="256" y="1938"/>
                </a:cxn>
                <a:cxn ang="0">
                  <a:pos x="305" y="1785"/>
                </a:cxn>
                <a:cxn ang="0">
                  <a:pos x="343" y="1630"/>
                </a:cxn>
                <a:cxn ang="0">
                  <a:pos x="365" y="1477"/>
                </a:cxn>
                <a:cxn ang="0">
                  <a:pos x="371" y="1339"/>
                </a:cxn>
                <a:cxn ang="0">
                  <a:pos x="380" y="1184"/>
                </a:cxn>
                <a:cxn ang="0">
                  <a:pos x="399" y="1004"/>
                </a:cxn>
                <a:cxn ang="0">
                  <a:pos x="428" y="805"/>
                </a:cxn>
                <a:cxn ang="0">
                  <a:pos x="462" y="607"/>
                </a:cxn>
                <a:cxn ang="0">
                  <a:pos x="501" y="412"/>
                </a:cxn>
                <a:cxn ang="0">
                  <a:pos x="543" y="238"/>
                </a:cxn>
                <a:cxn ang="0">
                  <a:pos x="588" y="96"/>
                </a:cxn>
                <a:cxn ang="0">
                  <a:pos x="628" y="0"/>
                </a:cxn>
              </a:cxnLst>
              <a:rect l="0" t="0" r="r" b="b"/>
              <a:pathLst>
                <a:path w="628" h="2409">
                  <a:moveTo>
                    <a:pt x="0" y="2409"/>
                  </a:moveTo>
                  <a:lnTo>
                    <a:pt x="70" y="2326"/>
                  </a:lnTo>
                  <a:lnTo>
                    <a:pt x="136" y="2211"/>
                  </a:lnTo>
                  <a:lnTo>
                    <a:pt x="201" y="2082"/>
                  </a:lnTo>
                  <a:lnTo>
                    <a:pt x="256" y="1938"/>
                  </a:lnTo>
                  <a:lnTo>
                    <a:pt x="305" y="1785"/>
                  </a:lnTo>
                  <a:lnTo>
                    <a:pt x="343" y="1630"/>
                  </a:lnTo>
                  <a:lnTo>
                    <a:pt x="365" y="1477"/>
                  </a:lnTo>
                  <a:lnTo>
                    <a:pt x="371" y="1339"/>
                  </a:lnTo>
                  <a:lnTo>
                    <a:pt x="380" y="1184"/>
                  </a:lnTo>
                  <a:lnTo>
                    <a:pt x="399" y="1004"/>
                  </a:lnTo>
                  <a:lnTo>
                    <a:pt x="428" y="805"/>
                  </a:lnTo>
                  <a:lnTo>
                    <a:pt x="462" y="607"/>
                  </a:lnTo>
                  <a:lnTo>
                    <a:pt x="501" y="412"/>
                  </a:lnTo>
                  <a:lnTo>
                    <a:pt x="543" y="238"/>
                  </a:lnTo>
                  <a:lnTo>
                    <a:pt x="588" y="96"/>
                  </a:lnTo>
                  <a:lnTo>
                    <a:pt x="628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B4DFDA59-3765-C845-A782-A4BD195E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426" y="1656703"/>
              <a:ext cx="31035" cy="1903042"/>
            </a:xfrm>
            <a:custGeom>
              <a:avLst/>
              <a:gdLst/>
              <a:ahLst/>
              <a:cxnLst>
                <a:cxn ang="0">
                  <a:pos x="21" y="1305"/>
                </a:cxn>
                <a:cxn ang="0">
                  <a:pos x="5" y="945"/>
                </a:cxn>
                <a:cxn ang="0">
                  <a:pos x="0" y="518"/>
                </a:cxn>
                <a:cxn ang="0">
                  <a:pos x="5" y="153"/>
                </a:cxn>
                <a:cxn ang="0">
                  <a:pos x="9" y="0"/>
                </a:cxn>
              </a:cxnLst>
              <a:rect l="0" t="0" r="r" b="b"/>
              <a:pathLst>
                <a:path w="21" h="1305">
                  <a:moveTo>
                    <a:pt x="21" y="1305"/>
                  </a:moveTo>
                  <a:lnTo>
                    <a:pt x="5" y="945"/>
                  </a:lnTo>
                  <a:lnTo>
                    <a:pt x="0" y="518"/>
                  </a:lnTo>
                  <a:lnTo>
                    <a:pt x="5" y="153"/>
                  </a:lnTo>
                  <a:lnTo>
                    <a:pt x="9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65">
              <a:extLst>
                <a:ext uri="{FF2B5EF4-FFF2-40B4-BE49-F238E27FC236}">
                  <a16:creationId xmlns:a16="http://schemas.microsoft.com/office/drawing/2014/main" id="{30EF7230-1F5A-0F49-98EE-FCBB58303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175" y="1656703"/>
              <a:ext cx="746305" cy="3515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1"/>
                </a:cxn>
                <a:cxn ang="0">
                  <a:pos x="82" y="259"/>
                </a:cxn>
                <a:cxn ang="0">
                  <a:pos x="116" y="408"/>
                </a:cxn>
                <a:cxn ang="0">
                  <a:pos x="152" y="565"/>
                </a:cxn>
                <a:cxn ang="0">
                  <a:pos x="182" y="724"/>
                </a:cxn>
                <a:cxn ang="0">
                  <a:pos x="201" y="881"/>
                </a:cxn>
                <a:cxn ang="0">
                  <a:pos x="222" y="1027"/>
                </a:cxn>
                <a:cxn ang="0">
                  <a:pos x="227" y="1163"/>
                </a:cxn>
                <a:cxn ang="0">
                  <a:pos x="237" y="1309"/>
                </a:cxn>
                <a:cxn ang="0">
                  <a:pos x="258" y="1475"/>
                </a:cxn>
                <a:cxn ang="0">
                  <a:pos x="288" y="1655"/>
                </a:cxn>
                <a:cxn ang="0">
                  <a:pos x="324" y="1842"/>
                </a:cxn>
                <a:cxn ang="0">
                  <a:pos x="365" y="2020"/>
                </a:cxn>
                <a:cxn ang="0">
                  <a:pos x="411" y="2177"/>
                </a:cxn>
                <a:cxn ang="0">
                  <a:pos x="456" y="2313"/>
                </a:cxn>
                <a:cxn ang="0">
                  <a:pos x="505" y="2411"/>
                </a:cxn>
              </a:cxnLst>
              <a:rect l="0" t="0" r="r" b="b"/>
              <a:pathLst>
                <a:path w="505" h="2411">
                  <a:moveTo>
                    <a:pt x="0" y="0"/>
                  </a:moveTo>
                  <a:lnTo>
                    <a:pt x="44" y="121"/>
                  </a:lnTo>
                  <a:lnTo>
                    <a:pt x="82" y="259"/>
                  </a:lnTo>
                  <a:lnTo>
                    <a:pt x="116" y="408"/>
                  </a:lnTo>
                  <a:lnTo>
                    <a:pt x="152" y="565"/>
                  </a:lnTo>
                  <a:lnTo>
                    <a:pt x="182" y="724"/>
                  </a:lnTo>
                  <a:lnTo>
                    <a:pt x="201" y="881"/>
                  </a:lnTo>
                  <a:lnTo>
                    <a:pt x="222" y="1027"/>
                  </a:lnTo>
                  <a:lnTo>
                    <a:pt x="227" y="1163"/>
                  </a:lnTo>
                  <a:lnTo>
                    <a:pt x="237" y="1309"/>
                  </a:lnTo>
                  <a:lnTo>
                    <a:pt x="258" y="1475"/>
                  </a:lnTo>
                  <a:lnTo>
                    <a:pt x="288" y="1655"/>
                  </a:lnTo>
                  <a:lnTo>
                    <a:pt x="324" y="1842"/>
                  </a:lnTo>
                  <a:lnTo>
                    <a:pt x="365" y="2020"/>
                  </a:lnTo>
                  <a:lnTo>
                    <a:pt x="411" y="2177"/>
                  </a:lnTo>
                  <a:lnTo>
                    <a:pt x="456" y="2313"/>
                  </a:lnTo>
                  <a:lnTo>
                    <a:pt x="505" y="2411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66">
              <a:extLst>
                <a:ext uri="{FF2B5EF4-FFF2-40B4-BE49-F238E27FC236}">
                  <a16:creationId xmlns:a16="http://schemas.microsoft.com/office/drawing/2014/main" id="{1DC08AE7-7768-A34C-8625-296770400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402" y="1656703"/>
              <a:ext cx="768472" cy="3512971"/>
            </a:xfrm>
            <a:custGeom>
              <a:avLst/>
              <a:gdLst/>
              <a:ahLst/>
              <a:cxnLst>
                <a:cxn ang="0">
                  <a:pos x="499" y="2409"/>
                </a:cxn>
                <a:cxn ang="0">
                  <a:pos x="516" y="1955"/>
                </a:cxn>
                <a:cxn ang="0">
                  <a:pos x="520" y="1537"/>
                </a:cxn>
                <a:cxn ang="0">
                  <a:pos x="505" y="1184"/>
                </a:cxn>
                <a:cxn ang="0">
                  <a:pos x="475" y="921"/>
                </a:cxn>
                <a:cxn ang="0">
                  <a:pos x="442" y="809"/>
                </a:cxn>
                <a:cxn ang="0">
                  <a:pos x="406" y="688"/>
                </a:cxn>
                <a:cxn ang="0">
                  <a:pos x="353" y="565"/>
                </a:cxn>
                <a:cxn ang="0">
                  <a:pos x="295" y="435"/>
                </a:cxn>
                <a:cxn ang="0">
                  <a:pos x="229" y="308"/>
                </a:cxn>
                <a:cxn ang="0">
                  <a:pos x="157" y="193"/>
                </a:cxn>
                <a:cxn ang="0">
                  <a:pos x="79" y="87"/>
                </a:cxn>
                <a:cxn ang="0">
                  <a:pos x="0" y="0"/>
                </a:cxn>
              </a:cxnLst>
              <a:rect l="0" t="0" r="r" b="b"/>
              <a:pathLst>
                <a:path w="520" h="2409">
                  <a:moveTo>
                    <a:pt x="499" y="2409"/>
                  </a:moveTo>
                  <a:lnTo>
                    <a:pt x="516" y="1955"/>
                  </a:lnTo>
                  <a:lnTo>
                    <a:pt x="520" y="1537"/>
                  </a:lnTo>
                  <a:lnTo>
                    <a:pt x="505" y="1184"/>
                  </a:lnTo>
                  <a:lnTo>
                    <a:pt x="475" y="921"/>
                  </a:lnTo>
                  <a:lnTo>
                    <a:pt x="442" y="809"/>
                  </a:lnTo>
                  <a:lnTo>
                    <a:pt x="406" y="688"/>
                  </a:lnTo>
                  <a:lnTo>
                    <a:pt x="353" y="565"/>
                  </a:lnTo>
                  <a:lnTo>
                    <a:pt x="295" y="435"/>
                  </a:lnTo>
                  <a:lnTo>
                    <a:pt x="229" y="308"/>
                  </a:lnTo>
                  <a:lnTo>
                    <a:pt x="157" y="193"/>
                  </a:lnTo>
                  <a:lnTo>
                    <a:pt x="79" y="87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67">
              <a:extLst>
                <a:ext uri="{FF2B5EF4-FFF2-40B4-BE49-F238E27FC236}">
                  <a16:creationId xmlns:a16="http://schemas.microsoft.com/office/drawing/2014/main" id="{E6FC216E-698E-1D45-8817-227D9C0C1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278" y="3256424"/>
              <a:ext cx="317734" cy="1916166"/>
            </a:xfrm>
            <a:custGeom>
              <a:avLst/>
              <a:gdLst/>
              <a:ahLst/>
              <a:cxnLst>
                <a:cxn ang="0">
                  <a:pos x="0" y="1314"/>
                </a:cxn>
                <a:cxn ang="0">
                  <a:pos x="43" y="1197"/>
                </a:cxn>
                <a:cxn ang="0">
                  <a:pos x="89" y="1059"/>
                </a:cxn>
                <a:cxn ang="0">
                  <a:pos x="127" y="902"/>
                </a:cxn>
                <a:cxn ang="0">
                  <a:pos x="162" y="734"/>
                </a:cxn>
                <a:cxn ang="0">
                  <a:pos x="191" y="556"/>
                </a:cxn>
                <a:cxn ang="0">
                  <a:pos x="208" y="372"/>
                </a:cxn>
                <a:cxn ang="0">
                  <a:pos x="215" y="183"/>
                </a:cxn>
                <a:cxn ang="0">
                  <a:pos x="208" y="0"/>
                </a:cxn>
              </a:cxnLst>
              <a:rect l="0" t="0" r="r" b="b"/>
              <a:pathLst>
                <a:path w="215" h="1314">
                  <a:moveTo>
                    <a:pt x="0" y="1314"/>
                  </a:moveTo>
                  <a:lnTo>
                    <a:pt x="43" y="1197"/>
                  </a:lnTo>
                  <a:lnTo>
                    <a:pt x="89" y="1059"/>
                  </a:lnTo>
                  <a:lnTo>
                    <a:pt x="127" y="902"/>
                  </a:lnTo>
                  <a:lnTo>
                    <a:pt x="162" y="734"/>
                  </a:lnTo>
                  <a:lnTo>
                    <a:pt x="191" y="556"/>
                  </a:lnTo>
                  <a:lnTo>
                    <a:pt x="208" y="372"/>
                  </a:lnTo>
                  <a:lnTo>
                    <a:pt x="215" y="183"/>
                  </a:lnTo>
                  <a:lnTo>
                    <a:pt x="208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Line 68">
              <a:extLst>
                <a:ext uri="{FF2B5EF4-FFF2-40B4-BE49-F238E27FC236}">
                  <a16:creationId xmlns:a16="http://schemas.microsoft.com/office/drawing/2014/main" id="{3CD624AB-6E69-C045-BEA5-BF993D0AB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5" y="4841563"/>
              <a:ext cx="105369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Line 69">
              <a:extLst>
                <a:ext uri="{FF2B5EF4-FFF2-40B4-BE49-F238E27FC236}">
                  <a16:creationId xmlns:a16="http://schemas.microsoft.com/office/drawing/2014/main" id="{F9FA814A-4919-AE4C-A1D4-75B84A6C8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5" y="4841563"/>
              <a:ext cx="105369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Line 70">
              <a:extLst>
                <a:ext uri="{FF2B5EF4-FFF2-40B4-BE49-F238E27FC236}">
                  <a16:creationId xmlns:a16="http://schemas.microsoft.com/office/drawing/2014/main" id="{044F08DF-D3AE-EB43-AB36-7C7EC27DE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722" y="4841563"/>
              <a:ext cx="103448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Line 71">
              <a:extLst>
                <a:ext uri="{FF2B5EF4-FFF2-40B4-BE49-F238E27FC236}">
                  <a16:creationId xmlns:a16="http://schemas.microsoft.com/office/drawing/2014/main" id="{B1C982EF-EF13-1D40-AD02-72266C22E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722" y="4841563"/>
              <a:ext cx="103448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9FBB9F-DAC6-FE40-B93B-C830FFBEB2A2}"/>
              </a:ext>
            </a:extLst>
          </p:cNvPr>
          <p:cNvGrpSpPr/>
          <p:nvPr userDrawn="1"/>
        </p:nvGrpSpPr>
        <p:grpSpPr>
          <a:xfrm>
            <a:off x="2016973" y="1610458"/>
            <a:ext cx="8172873" cy="3723542"/>
            <a:chOff x="201613" y="1458913"/>
            <a:chExt cx="8756650" cy="4033837"/>
          </a:xfr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DA6391E2-570E-044E-9A37-526473D6B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88" y="1736725"/>
              <a:ext cx="220663" cy="169863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37" y="0"/>
                </a:cxn>
                <a:cxn ang="0">
                  <a:pos x="134" y="0"/>
                </a:cxn>
                <a:cxn ang="0">
                  <a:pos x="72" y="45"/>
                </a:cxn>
                <a:cxn ang="0">
                  <a:pos x="0" y="107"/>
                </a:cxn>
                <a:cxn ang="0">
                  <a:pos x="87" y="35"/>
                </a:cxn>
                <a:cxn ang="0">
                  <a:pos x="139" y="0"/>
                </a:cxn>
              </a:cxnLst>
              <a:rect l="0" t="0" r="r" b="b"/>
              <a:pathLst>
                <a:path w="139" h="107">
                  <a:moveTo>
                    <a:pt x="139" y="0"/>
                  </a:moveTo>
                  <a:lnTo>
                    <a:pt x="137" y="0"/>
                  </a:lnTo>
                  <a:lnTo>
                    <a:pt x="134" y="0"/>
                  </a:lnTo>
                  <a:lnTo>
                    <a:pt x="72" y="45"/>
                  </a:lnTo>
                  <a:lnTo>
                    <a:pt x="0" y="107"/>
                  </a:lnTo>
                  <a:lnTo>
                    <a:pt x="87" y="35"/>
                  </a:lnTo>
                  <a:lnTo>
                    <a:pt x="139" y="0"/>
                  </a:lnTo>
                  <a:close/>
                </a:path>
              </a:pathLst>
            </a:custGeom>
            <a:gradFill>
              <a:gsLst>
                <a:gs pos="0">
                  <a:srgbClr val="73A8E3"/>
                </a:gs>
                <a:gs pos="100000">
                  <a:srgbClr val="3E86C2"/>
                </a:gs>
              </a:gsLst>
              <a:lin ang="5400000" scaled="0"/>
            </a:gradFill>
            <a:ln w="3175">
              <a:solidFill>
                <a:srgbClr val="84BAF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FDBDC4B1-0012-C046-AC66-6E1E59F3B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3" y="2981325"/>
              <a:ext cx="22225" cy="4921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4" y="10"/>
                </a:cxn>
                <a:cxn ang="0">
                  <a:pos x="11" y="29"/>
                </a:cxn>
                <a:cxn ang="0">
                  <a:pos x="0" y="31"/>
                </a:cxn>
                <a:cxn ang="0">
                  <a:pos x="0" y="12"/>
                </a:cxn>
              </a:cxnLst>
              <a:rect l="0" t="0" r="r" b="b"/>
              <a:pathLst>
                <a:path w="14" h="31">
                  <a:moveTo>
                    <a:pt x="0" y="12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4" y="10"/>
                  </a:lnTo>
                  <a:lnTo>
                    <a:pt x="11" y="29"/>
                  </a:lnTo>
                  <a:lnTo>
                    <a:pt x="0" y="31"/>
                  </a:lnTo>
                  <a:lnTo>
                    <a:pt x="0" y="12"/>
                  </a:lnTo>
                  <a:close/>
                </a:path>
              </a:pathLst>
            </a:custGeom>
            <a:gradFill>
              <a:gsLst>
                <a:gs pos="0">
                  <a:srgbClr val="73A8E3"/>
                </a:gs>
                <a:gs pos="100000">
                  <a:srgbClr val="3E86C2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A65F273-E77C-9C45-B093-48DB14C14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600" y="1608138"/>
              <a:ext cx="3441700" cy="2717800"/>
            </a:xfrm>
            <a:custGeom>
              <a:avLst/>
              <a:gdLst/>
              <a:ahLst/>
              <a:cxnLst>
                <a:cxn ang="0">
                  <a:pos x="2067" y="214"/>
                </a:cxn>
                <a:cxn ang="0">
                  <a:pos x="2070" y="81"/>
                </a:cxn>
                <a:cxn ang="0">
                  <a:pos x="1843" y="57"/>
                </a:cxn>
                <a:cxn ang="0">
                  <a:pos x="1671" y="11"/>
                </a:cxn>
                <a:cxn ang="0">
                  <a:pos x="1462" y="38"/>
                </a:cxn>
                <a:cxn ang="0">
                  <a:pos x="1201" y="7"/>
                </a:cxn>
                <a:cxn ang="0">
                  <a:pos x="1008" y="36"/>
                </a:cxn>
                <a:cxn ang="0">
                  <a:pos x="839" y="81"/>
                </a:cxn>
                <a:cxn ang="0">
                  <a:pos x="748" y="43"/>
                </a:cxn>
                <a:cxn ang="0">
                  <a:pos x="563" y="78"/>
                </a:cxn>
                <a:cxn ang="0">
                  <a:pos x="524" y="214"/>
                </a:cxn>
                <a:cxn ang="0">
                  <a:pos x="655" y="138"/>
                </a:cxn>
                <a:cxn ang="0">
                  <a:pos x="543" y="250"/>
                </a:cxn>
                <a:cxn ang="0">
                  <a:pos x="357" y="308"/>
                </a:cxn>
                <a:cxn ang="0">
                  <a:pos x="293" y="398"/>
                </a:cxn>
                <a:cxn ang="0">
                  <a:pos x="315" y="512"/>
                </a:cxn>
                <a:cxn ang="0">
                  <a:pos x="482" y="427"/>
                </a:cxn>
                <a:cxn ang="0">
                  <a:pos x="706" y="420"/>
                </a:cxn>
                <a:cxn ang="0">
                  <a:pos x="842" y="410"/>
                </a:cxn>
                <a:cxn ang="0">
                  <a:pos x="744" y="494"/>
                </a:cxn>
                <a:cxn ang="0">
                  <a:pos x="765" y="615"/>
                </a:cxn>
                <a:cxn ang="0">
                  <a:pos x="558" y="618"/>
                </a:cxn>
                <a:cxn ang="0">
                  <a:pos x="353" y="524"/>
                </a:cxn>
                <a:cxn ang="0">
                  <a:pos x="54" y="744"/>
                </a:cxn>
                <a:cxn ang="0">
                  <a:pos x="85" y="1006"/>
                </a:cxn>
                <a:cxn ang="0">
                  <a:pos x="228" y="1070"/>
                </a:cxn>
                <a:cxn ang="0">
                  <a:pos x="383" y="1088"/>
                </a:cxn>
                <a:cxn ang="0">
                  <a:pos x="443" y="1379"/>
                </a:cxn>
                <a:cxn ang="0">
                  <a:pos x="539" y="1641"/>
                </a:cxn>
                <a:cxn ang="0">
                  <a:pos x="694" y="1672"/>
                </a:cxn>
                <a:cxn ang="0">
                  <a:pos x="861" y="1445"/>
                </a:cxn>
                <a:cxn ang="0">
                  <a:pos x="1018" y="1097"/>
                </a:cxn>
                <a:cxn ang="0">
                  <a:pos x="984" y="937"/>
                </a:cxn>
                <a:cxn ang="0">
                  <a:pos x="834" y="713"/>
                </a:cxn>
                <a:cxn ang="0">
                  <a:pos x="965" y="885"/>
                </a:cxn>
                <a:cxn ang="0">
                  <a:pos x="1202" y="791"/>
                </a:cxn>
                <a:cxn ang="0">
                  <a:pos x="1061" y="684"/>
                </a:cxn>
                <a:cxn ang="0">
                  <a:pos x="1192" y="727"/>
                </a:cxn>
                <a:cxn ang="0">
                  <a:pos x="1442" y="901"/>
                </a:cxn>
                <a:cxn ang="0">
                  <a:pos x="1614" y="1088"/>
                </a:cxn>
                <a:cxn ang="0">
                  <a:pos x="1578" y="901"/>
                </a:cxn>
                <a:cxn ang="0">
                  <a:pos x="1733" y="861"/>
                </a:cxn>
                <a:cxn ang="0">
                  <a:pos x="1848" y="1051"/>
                </a:cxn>
                <a:cxn ang="0">
                  <a:pos x="1951" y="1080"/>
                </a:cxn>
                <a:cxn ang="0">
                  <a:pos x="1913" y="975"/>
                </a:cxn>
                <a:cxn ang="0">
                  <a:pos x="2005" y="901"/>
                </a:cxn>
                <a:cxn ang="0">
                  <a:pos x="1913" y="803"/>
                </a:cxn>
                <a:cxn ang="0">
                  <a:pos x="2048" y="751"/>
                </a:cxn>
                <a:cxn ang="0">
                  <a:pos x="2048" y="599"/>
                </a:cxn>
                <a:cxn ang="0">
                  <a:pos x="1943" y="512"/>
                </a:cxn>
                <a:cxn ang="0">
                  <a:pos x="2061" y="546"/>
                </a:cxn>
                <a:cxn ang="0">
                  <a:pos x="2039" y="357"/>
                </a:cxn>
                <a:cxn ang="0">
                  <a:pos x="1919" y="260"/>
                </a:cxn>
                <a:cxn ang="0">
                  <a:pos x="2015" y="279"/>
                </a:cxn>
                <a:cxn ang="0">
                  <a:pos x="2156" y="341"/>
                </a:cxn>
              </a:cxnLst>
              <a:rect l="0" t="0" r="r" b="b"/>
              <a:pathLst>
                <a:path w="2168" h="1712">
                  <a:moveTo>
                    <a:pt x="2158" y="300"/>
                  </a:moveTo>
                  <a:lnTo>
                    <a:pt x="2141" y="277"/>
                  </a:lnTo>
                  <a:lnTo>
                    <a:pt x="2136" y="259"/>
                  </a:lnTo>
                  <a:lnTo>
                    <a:pt x="2120" y="243"/>
                  </a:lnTo>
                  <a:lnTo>
                    <a:pt x="2096" y="234"/>
                  </a:lnTo>
                  <a:lnTo>
                    <a:pt x="2077" y="233"/>
                  </a:lnTo>
                  <a:lnTo>
                    <a:pt x="2067" y="214"/>
                  </a:lnTo>
                  <a:lnTo>
                    <a:pt x="2060" y="195"/>
                  </a:lnTo>
                  <a:lnTo>
                    <a:pt x="2070" y="176"/>
                  </a:lnTo>
                  <a:lnTo>
                    <a:pt x="2084" y="160"/>
                  </a:lnTo>
                  <a:lnTo>
                    <a:pt x="2091" y="141"/>
                  </a:lnTo>
                  <a:lnTo>
                    <a:pt x="2096" y="114"/>
                  </a:lnTo>
                  <a:lnTo>
                    <a:pt x="2091" y="93"/>
                  </a:lnTo>
                  <a:lnTo>
                    <a:pt x="2070" y="81"/>
                  </a:lnTo>
                  <a:lnTo>
                    <a:pt x="2051" y="79"/>
                  </a:lnTo>
                  <a:lnTo>
                    <a:pt x="2020" y="81"/>
                  </a:lnTo>
                  <a:lnTo>
                    <a:pt x="1989" y="79"/>
                  </a:lnTo>
                  <a:lnTo>
                    <a:pt x="1951" y="81"/>
                  </a:lnTo>
                  <a:lnTo>
                    <a:pt x="1919" y="64"/>
                  </a:lnTo>
                  <a:lnTo>
                    <a:pt x="1879" y="47"/>
                  </a:lnTo>
                  <a:lnTo>
                    <a:pt x="1843" y="57"/>
                  </a:lnTo>
                  <a:lnTo>
                    <a:pt x="1815" y="67"/>
                  </a:lnTo>
                  <a:lnTo>
                    <a:pt x="1786" y="67"/>
                  </a:lnTo>
                  <a:lnTo>
                    <a:pt x="1769" y="50"/>
                  </a:lnTo>
                  <a:lnTo>
                    <a:pt x="1752" y="42"/>
                  </a:lnTo>
                  <a:lnTo>
                    <a:pt x="1719" y="30"/>
                  </a:lnTo>
                  <a:lnTo>
                    <a:pt x="1695" y="17"/>
                  </a:lnTo>
                  <a:lnTo>
                    <a:pt x="1671" y="11"/>
                  </a:lnTo>
                  <a:lnTo>
                    <a:pt x="1645" y="24"/>
                  </a:lnTo>
                  <a:lnTo>
                    <a:pt x="1628" y="30"/>
                  </a:lnTo>
                  <a:lnTo>
                    <a:pt x="1610" y="26"/>
                  </a:lnTo>
                  <a:lnTo>
                    <a:pt x="1579" y="24"/>
                  </a:lnTo>
                  <a:lnTo>
                    <a:pt x="1533" y="24"/>
                  </a:lnTo>
                  <a:lnTo>
                    <a:pt x="1492" y="36"/>
                  </a:lnTo>
                  <a:lnTo>
                    <a:pt x="1462" y="38"/>
                  </a:lnTo>
                  <a:lnTo>
                    <a:pt x="1426" y="30"/>
                  </a:lnTo>
                  <a:lnTo>
                    <a:pt x="1393" y="26"/>
                  </a:lnTo>
                  <a:lnTo>
                    <a:pt x="1349" y="26"/>
                  </a:lnTo>
                  <a:lnTo>
                    <a:pt x="1299" y="21"/>
                  </a:lnTo>
                  <a:lnTo>
                    <a:pt x="1259" y="7"/>
                  </a:lnTo>
                  <a:lnTo>
                    <a:pt x="1225" y="7"/>
                  </a:lnTo>
                  <a:lnTo>
                    <a:pt x="1201" y="7"/>
                  </a:lnTo>
                  <a:lnTo>
                    <a:pt x="1176" y="0"/>
                  </a:lnTo>
                  <a:lnTo>
                    <a:pt x="1135" y="5"/>
                  </a:lnTo>
                  <a:lnTo>
                    <a:pt x="1099" y="30"/>
                  </a:lnTo>
                  <a:lnTo>
                    <a:pt x="1094" y="71"/>
                  </a:lnTo>
                  <a:lnTo>
                    <a:pt x="1082" y="71"/>
                  </a:lnTo>
                  <a:lnTo>
                    <a:pt x="1040" y="43"/>
                  </a:lnTo>
                  <a:lnTo>
                    <a:pt x="1008" y="36"/>
                  </a:lnTo>
                  <a:lnTo>
                    <a:pt x="987" y="50"/>
                  </a:lnTo>
                  <a:lnTo>
                    <a:pt x="954" y="61"/>
                  </a:lnTo>
                  <a:lnTo>
                    <a:pt x="915" y="67"/>
                  </a:lnTo>
                  <a:lnTo>
                    <a:pt x="891" y="79"/>
                  </a:lnTo>
                  <a:lnTo>
                    <a:pt x="873" y="86"/>
                  </a:lnTo>
                  <a:lnTo>
                    <a:pt x="854" y="79"/>
                  </a:lnTo>
                  <a:lnTo>
                    <a:pt x="839" y="81"/>
                  </a:lnTo>
                  <a:lnTo>
                    <a:pt x="822" y="86"/>
                  </a:lnTo>
                  <a:lnTo>
                    <a:pt x="804" y="97"/>
                  </a:lnTo>
                  <a:lnTo>
                    <a:pt x="801" y="98"/>
                  </a:lnTo>
                  <a:lnTo>
                    <a:pt x="804" y="67"/>
                  </a:lnTo>
                  <a:lnTo>
                    <a:pt x="798" y="47"/>
                  </a:lnTo>
                  <a:lnTo>
                    <a:pt x="770" y="43"/>
                  </a:lnTo>
                  <a:lnTo>
                    <a:pt x="748" y="43"/>
                  </a:lnTo>
                  <a:lnTo>
                    <a:pt x="746" y="26"/>
                  </a:lnTo>
                  <a:lnTo>
                    <a:pt x="730" y="7"/>
                  </a:lnTo>
                  <a:lnTo>
                    <a:pt x="686" y="2"/>
                  </a:lnTo>
                  <a:lnTo>
                    <a:pt x="648" y="24"/>
                  </a:lnTo>
                  <a:lnTo>
                    <a:pt x="634" y="57"/>
                  </a:lnTo>
                  <a:lnTo>
                    <a:pt x="606" y="62"/>
                  </a:lnTo>
                  <a:lnTo>
                    <a:pt x="563" y="78"/>
                  </a:lnTo>
                  <a:lnTo>
                    <a:pt x="539" y="98"/>
                  </a:lnTo>
                  <a:lnTo>
                    <a:pt x="522" y="124"/>
                  </a:lnTo>
                  <a:lnTo>
                    <a:pt x="500" y="143"/>
                  </a:lnTo>
                  <a:lnTo>
                    <a:pt x="482" y="159"/>
                  </a:lnTo>
                  <a:lnTo>
                    <a:pt x="477" y="184"/>
                  </a:lnTo>
                  <a:lnTo>
                    <a:pt x="501" y="214"/>
                  </a:lnTo>
                  <a:lnTo>
                    <a:pt x="524" y="214"/>
                  </a:lnTo>
                  <a:lnTo>
                    <a:pt x="546" y="205"/>
                  </a:lnTo>
                  <a:lnTo>
                    <a:pt x="574" y="193"/>
                  </a:lnTo>
                  <a:lnTo>
                    <a:pt x="601" y="171"/>
                  </a:lnTo>
                  <a:lnTo>
                    <a:pt x="618" y="159"/>
                  </a:lnTo>
                  <a:lnTo>
                    <a:pt x="631" y="138"/>
                  </a:lnTo>
                  <a:lnTo>
                    <a:pt x="641" y="121"/>
                  </a:lnTo>
                  <a:lnTo>
                    <a:pt x="655" y="138"/>
                  </a:lnTo>
                  <a:lnTo>
                    <a:pt x="653" y="160"/>
                  </a:lnTo>
                  <a:lnTo>
                    <a:pt x="641" y="184"/>
                  </a:lnTo>
                  <a:lnTo>
                    <a:pt x="648" y="205"/>
                  </a:lnTo>
                  <a:lnTo>
                    <a:pt x="653" y="217"/>
                  </a:lnTo>
                  <a:lnTo>
                    <a:pt x="625" y="245"/>
                  </a:lnTo>
                  <a:lnTo>
                    <a:pt x="574" y="262"/>
                  </a:lnTo>
                  <a:lnTo>
                    <a:pt x="543" y="250"/>
                  </a:lnTo>
                  <a:lnTo>
                    <a:pt x="522" y="233"/>
                  </a:lnTo>
                  <a:lnTo>
                    <a:pt x="500" y="234"/>
                  </a:lnTo>
                  <a:lnTo>
                    <a:pt x="488" y="267"/>
                  </a:lnTo>
                  <a:lnTo>
                    <a:pt x="467" y="281"/>
                  </a:lnTo>
                  <a:lnTo>
                    <a:pt x="436" y="291"/>
                  </a:lnTo>
                  <a:lnTo>
                    <a:pt x="395" y="296"/>
                  </a:lnTo>
                  <a:lnTo>
                    <a:pt x="357" y="308"/>
                  </a:lnTo>
                  <a:lnTo>
                    <a:pt x="340" y="341"/>
                  </a:lnTo>
                  <a:lnTo>
                    <a:pt x="350" y="357"/>
                  </a:lnTo>
                  <a:lnTo>
                    <a:pt x="350" y="376"/>
                  </a:lnTo>
                  <a:lnTo>
                    <a:pt x="345" y="400"/>
                  </a:lnTo>
                  <a:lnTo>
                    <a:pt x="326" y="400"/>
                  </a:lnTo>
                  <a:lnTo>
                    <a:pt x="307" y="388"/>
                  </a:lnTo>
                  <a:lnTo>
                    <a:pt x="293" y="398"/>
                  </a:lnTo>
                  <a:lnTo>
                    <a:pt x="284" y="429"/>
                  </a:lnTo>
                  <a:lnTo>
                    <a:pt x="262" y="448"/>
                  </a:lnTo>
                  <a:lnTo>
                    <a:pt x="255" y="469"/>
                  </a:lnTo>
                  <a:lnTo>
                    <a:pt x="243" y="489"/>
                  </a:lnTo>
                  <a:lnTo>
                    <a:pt x="240" y="512"/>
                  </a:lnTo>
                  <a:lnTo>
                    <a:pt x="271" y="522"/>
                  </a:lnTo>
                  <a:lnTo>
                    <a:pt x="315" y="512"/>
                  </a:lnTo>
                  <a:lnTo>
                    <a:pt x="350" y="500"/>
                  </a:lnTo>
                  <a:lnTo>
                    <a:pt x="360" y="486"/>
                  </a:lnTo>
                  <a:lnTo>
                    <a:pt x="379" y="472"/>
                  </a:lnTo>
                  <a:lnTo>
                    <a:pt x="407" y="451"/>
                  </a:lnTo>
                  <a:lnTo>
                    <a:pt x="431" y="436"/>
                  </a:lnTo>
                  <a:lnTo>
                    <a:pt x="458" y="436"/>
                  </a:lnTo>
                  <a:lnTo>
                    <a:pt x="482" y="427"/>
                  </a:lnTo>
                  <a:lnTo>
                    <a:pt x="507" y="417"/>
                  </a:lnTo>
                  <a:lnTo>
                    <a:pt x="529" y="422"/>
                  </a:lnTo>
                  <a:lnTo>
                    <a:pt x="558" y="448"/>
                  </a:lnTo>
                  <a:lnTo>
                    <a:pt x="601" y="463"/>
                  </a:lnTo>
                  <a:lnTo>
                    <a:pt x="634" y="463"/>
                  </a:lnTo>
                  <a:lnTo>
                    <a:pt x="668" y="451"/>
                  </a:lnTo>
                  <a:lnTo>
                    <a:pt x="706" y="420"/>
                  </a:lnTo>
                  <a:lnTo>
                    <a:pt x="742" y="391"/>
                  </a:lnTo>
                  <a:lnTo>
                    <a:pt x="751" y="391"/>
                  </a:lnTo>
                  <a:lnTo>
                    <a:pt x="756" y="410"/>
                  </a:lnTo>
                  <a:lnTo>
                    <a:pt x="779" y="422"/>
                  </a:lnTo>
                  <a:lnTo>
                    <a:pt x="798" y="410"/>
                  </a:lnTo>
                  <a:lnTo>
                    <a:pt x="818" y="398"/>
                  </a:lnTo>
                  <a:lnTo>
                    <a:pt x="842" y="410"/>
                  </a:lnTo>
                  <a:lnTo>
                    <a:pt x="861" y="422"/>
                  </a:lnTo>
                  <a:lnTo>
                    <a:pt x="873" y="427"/>
                  </a:lnTo>
                  <a:lnTo>
                    <a:pt x="873" y="443"/>
                  </a:lnTo>
                  <a:lnTo>
                    <a:pt x="847" y="451"/>
                  </a:lnTo>
                  <a:lnTo>
                    <a:pt x="792" y="448"/>
                  </a:lnTo>
                  <a:lnTo>
                    <a:pt x="751" y="458"/>
                  </a:lnTo>
                  <a:lnTo>
                    <a:pt x="744" y="494"/>
                  </a:lnTo>
                  <a:lnTo>
                    <a:pt x="748" y="513"/>
                  </a:lnTo>
                  <a:lnTo>
                    <a:pt x="767" y="531"/>
                  </a:lnTo>
                  <a:lnTo>
                    <a:pt x="773" y="556"/>
                  </a:lnTo>
                  <a:lnTo>
                    <a:pt x="782" y="575"/>
                  </a:lnTo>
                  <a:lnTo>
                    <a:pt x="798" y="586"/>
                  </a:lnTo>
                  <a:lnTo>
                    <a:pt x="782" y="612"/>
                  </a:lnTo>
                  <a:lnTo>
                    <a:pt x="765" y="615"/>
                  </a:lnTo>
                  <a:lnTo>
                    <a:pt x="748" y="613"/>
                  </a:lnTo>
                  <a:lnTo>
                    <a:pt x="725" y="622"/>
                  </a:lnTo>
                  <a:lnTo>
                    <a:pt x="705" y="629"/>
                  </a:lnTo>
                  <a:lnTo>
                    <a:pt x="675" y="613"/>
                  </a:lnTo>
                  <a:lnTo>
                    <a:pt x="637" y="596"/>
                  </a:lnTo>
                  <a:lnTo>
                    <a:pt x="601" y="598"/>
                  </a:lnTo>
                  <a:lnTo>
                    <a:pt x="558" y="618"/>
                  </a:lnTo>
                  <a:lnTo>
                    <a:pt x="546" y="596"/>
                  </a:lnTo>
                  <a:lnTo>
                    <a:pt x="534" y="568"/>
                  </a:lnTo>
                  <a:lnTo>
                    <a:pt x="498" y="577"/>
                  </a:lnTo>
                  <a:lnTo>
                    <a:pt x="484" y="565"/>
                  </a:lnTo>
                  <a:lnTo>
                    <a:pt x="472" y="539"/>
                  </a:lnTo>
                  <a:lnTo>
                    <a:pt x="412" y="524"/>
                  </a:lnTo>
                  <a:lnTo>
                    <a:pt x="353" y="524"/>
                  </a:lnTo>
                  <a:lnTo>
                    <a:pt x="321" y="531"/>
                  </a:lnTo>
                  <a:lnTo>
                    <a:pt x="284" y="543"/>
                  </a:lnTo>
                  <a:lnTo>
                    <a:pt x="233" y="598"/>
                  </a:lnTo>
                  <a:lnTo>
                    <a:pt x="178" y="649"/>
                  </a:lnTo>
                  <a:lnTo>
                    <a:pt x="138" y="668"/>
                  </a:lnTo>
                  <a:lnTo>
                    <a:pt x="97" y="694"/>
                  </a:lnTo>
                  <a:lnTo>
                    <a:pt x="54" y="744"/>
                  </a:lnTo>
                  <a:lnTo>
                    <a:pt x="16" y="791"/>
                  </a:lnTo>
                  <a:lnTo>
                    <a:pt x="0" y="839"/>
                  </a:lnTo>
                  <a:lnTo>
                    <a:pt x="0" y="894"/>
                  </a:lnTo>
                  <a:lnTo>
                    <a:pt x="23" y="932"/>
                  </a:lnTo>
                  <a:lnTo>
                    <a:pt x="57" y="963"/>
                  </a:lnTo>
                  <a:lnTo>
                    <a:pt x="76" y="985"/>
                  </a:lnTo>
                  <a:lnTo>
                    <a:pt x="85" y="1006"/>
                  </a:lnTo>
                  <a:lnTo>
                    <a:pt x="95" y="1037"/>
                  </a:lnTo>
                  <a:lnTo>
                    <a:pt x="107" y="1059"/>
                  </a:lnTo>
                  <a:lnTo>
                    <a:pt x="138" y="1064"/>
                  </a:lnTo>
                  <a:lnTo>
                    <a:pt x="152" y="1083"/>
                  </a:lnTo>
                  <a:lnTo>
                    <a:pt x="167" y="1097"/>
                  </a:lnTo>
                  <a:lnTo>
                    <a:pt x="195" y="1085"/>
                  </a:lnTo>
                  <a:lnTo>
                    <a:pt x="228" y="1070"/>
                  </a:lnTo>
                  <a:lnTo>
                    <a:pt x="259" y="1075"/>
                  </a:lnTo>
                  <a:lnTo>
                    <a:pt x="279" y="1078"/>
                  </a:lnTo>
                  <a:lnTo>
                    <a:pt x="302" y="1075"/>
                  </a:lnTo>
                  <a:lnTo>
                    <a:pt x="331" y="1064"/>
                  </a:lnTo>
                  <a:lnTo>
                    <a:pt x="350" y="1075"/>
                  </a:lnTo>
                  <a:lnTo>
                    <a:pt x="369" y="1080"/>
                  </a:lnTo>
                  <a:lnTo>
                    <a:pt x="383" y="1088"/>
                  </a:lnTo>
                  <a:lnTo>
                    <a:pt x="398" y="1113"/>
                  </a:lnTo>
                  <a:lnTo>
                    <a:pt x="412" y="1150"/>
                  </a:lnTo>
                  <a:lnTo>
                    <a:pt x="419" y="1202"/>
                  </a:lnTo>
                  <a:lnTo>
                    <a:pt x="441" y="1233"/>
                  </a:lnTo>
                  <a:lnTo>
                    <a:pt x="455" y="1276"/>
                  </a:lnTo>
                  <a:lnTo>
                    <a:pt x="448" y="1326"/>
                  </a:lnTo>
                  <a:lnTo>
                    <a:pt x="443" y="1379"/>
                  </a:lnTo>
                  <a:lnTo>
                    <a:pt x="455" y="1428"/>
                  </a:lnTo>
                  <a:lnTo>
                    <a:pt x="472" y="1471"/>
                  </a:lnTo>
                  <a:lnTo>
                    <a:pt x="484" y="1505"/>
                  </a:lnTo>
                  <a:lnTo>
                    <a:pt x="501" y="1541"/>
                  </a:lnTo>
                  <a:lnTo>
                    <a:pt x="515" y="1574"/>
                  </a:lnTo>
                  <a:lnTo>
                    <a:pt x="534" y="1603"/>
                  </a:lnTo>
                  <a:lnTo>
                    <a:pt x="539" y="1641"/>
                  </a:lnTo>
                  <a:lnTo>
                    <a:pt x="556" y="1681"/>
                  </a:lnTo>
                  <a:lnTo>
                    <a:pt x="584" y="1705"/>
                  </a:lnTo>
                  <a:lnTo>
                    <a:pt x="608" y="1695"/>
                  </a:lnTo>
                  <a:lnTo>
                    <a:pt x="625" y="1689"/>
                  </a:lnTo>
                  <a:lnTo>
                    <a:pt x="646" y="1703"/>
                  </a:lnTo>
                  <a:lnTo>
                    <a:pt x="663" y="1712"/>
                  </a:lnTo>
                  <a:lnTo>
                    <a:pt x="694" y="1672"/>
                  </a:lnTo>
                  <a:lnTo>
                    <a:pt x="734" y="1631"/>
                  </a:lnTo>
                  <a:lnTo>
                    <a:pt x="770" y="1588"/>
                  </a:lnTo>
                  <a:lnTo>
                    <a:pt x="794" y="1536"/>
                  </a:lnTo>
                  <a:lnTo>
                    <a:pt x="813" y="1500"/>
                  </a:lnTo>
                  <a:lnTo>
                    <a:pt x="827" y="1471"/>
                  </a:lnTo>
                  <a:lnTo>
                    <a:pt x="839" y="1448"/>
                  </a:lnTo>
                  <a:lnTo>
                    <a:pt x="861" y="1445"/>
                  </a:lnTo>
                  <a:lnTo>
                    <a:pt x="891" y="1428"/>
                  </a:lnTo>
                  <a:lnTo>
                    <a:pt x="909" y="1397"/>
                  </a:lnTo>
                  <a:lnTo>
                    <a:pt x="918" y="1345"/>
                  </a:lnTo>
                  <a:lnTo>
                    <a:pt x="923" y="1300"/>
                  </a:lnTo>
                  <a:lnTo>
                    <a:pt x="930" y="1247"/>
                  </a:lnTo>
                  <a:lnTo>
                    <a:pt x="944" y="1188"/>
                  </a:lnTo>
                  <a:lnTo>
                    <a:pt x="1018" y="1097"/>
                  </a:lnTo>
                  <a:lnTo>
                    <a:pt x="1082" y="1011"/>
                  </a:lnTo>
                  <a:lnTo>
                    <a:pt x="1090" y="975"/>
                  </a:lnTo>
                  <a:lnTo>
                    <a:pt x="1085" y="947"/>
                  </a:lnTo>
                  <a:lnTo>
                    <a:pt x="1082" y="915"/>
                  </a:lnTo>
                  <a:lnTo>
                    <a:pt x="1049" y="915"/>
                  </a:lnTo>
                  <a:lnTo>
                    <a:pt x="1016" y="937"/>
                  </a:lnTo>
                  <a:lnTo>
                    <a:pt x="984" y="937"/>
                  </a:lnTo>
                  <a:lnTo>
                    <a:pt x="942" y="896"/>
                  </a:lnTo>
                  <a:lnTo>
                    <a:pt x="906" y="841"/>
                  </a:lnTo>
                  <a:lnTo>
                    <a:pt x="887" y="810"/>
                  </a:lnTo>
                  <a:lnTo>
                    <a:pt x="856" y="789"/>
                  </a:lnTo>
                  <a:lnTo>
                    <a:pt x="837" y="765"/>
                  </a:lnTo>
                  <a:lnTo>
                    <a:pt x="827" y="734"/>
                  </a:lnTo>
                  <a:lnTo>
                    <a:pt x="834" y="713"/>
                  </a:lnTo>
                  <a:lnTo>
                    <a:pt x="851" y="727"/>
                  </a:lnTo>
                  <a:lnTo>
                    <a:pt x="887" y="760"/>
                  </a:lnTo>
                  <a:lnTo>
                    <a:pt x="906" y="796"/>
                  </a:lnTo>
                  <a:lnTo>
                    <a:pt x="918" y="822"/>
                  </a:lnTo>
                  <a:lnTo>
                    <a:pt x="930" y="846"/>
                  </a:lnTo>
                  <a:lnTo>
                    <a:pt x="954" y="861"/>
                  </a:lnTo>
                  <a:lnTo>
                    <a:pt x="965" y="885"/>
                  </a:lnTo>
                  <a:lnTo>
                    <a:pt x="987" y="908"/>
                  </a:lnTo>
                  <a:lnTo>
                    <a:pt x="1033" y="902"/>
                  </a:lnTo>
                  <a:lnTo>
                    <a:pt x="1085" y="882"/>
                  </a:lnTo>
                  <a:lnTo>
                    <a:pt x="1130" y="858"/>
                  </a:lnTo>
                  <a:lnTo>
                    <a:pt x="1157" y="827"/>
                  </a:lnTo>
                  <a:lnTo>
                    <a:pt x="1185" y="804"/>
                  </a:lnTo>
                  <a:lnTo>
                    <a:pt x="1202" y="791"/>
                  </a:lnTo>
                  <a:lnTo>
                    <a:pt x="1192" y="765"/>
                  </a:lnTo>
                  <a:lnTo>
                    <a:pt x="1171" y="730"/>
                  </a:lnTo>
                  <a:lnTo>
                    <a:pt x="1151" y="727"/>
                  </a:lnTo>
                  <a:lnTo>
                    <a:pt x="1128" y="735"/>
                  </a:lnTo>
                  <a:lnTo>
                    <a:pt x="1095" y="729"/>
                  </a:lnTo>
                  <a:lnTo>
                    <a:pt x="1082" y="706"/>
                  </a:lnTo>
                  <a:lnTo>
                    <a:pt x="1061" y="684"/>
                  </a:lnTo>
                  <a:lnTo>
                    <a:pt x="1061" y="668"/>
                  </a:lnTo>
                  <a:lnTo>
                    <a:pt x="1082" y="675"/>
                  </a:lnTo>
                  <a:lnTo>
                    <a:pt x="1097" y="694"/>
                  </a:lnTo>
                  <a:lnTo>
                    <a:pt x="1128" y="706"/>
                  </a:lnTo>
                  <a:lnTo>
                    <a:pt x="1156" y="698"/>
                  </a:lnTo>
                  <a:lnTo>
                    <a:pt x="1176" y="694"/>
                  </a:lnTo>
                  <a:lnTo>
                    <a:pt x="1192" y="727"/>
                  </a:lnTo>
                  <a:lnTo>
                    <a:pt x="1213" y="748"/>
                  </a:lnTo>
                  <a:lnTo>
                    <a:pt x="1262" y="763"/>
                  </a:lnTo>
                  <a:lnTo>
                    <a:pt x="1307" y="765"/>
                  </a:lnTo>
                  <a:lnTo>
                    <a:pt x="1349" y="796"/>
                  </a:lnTo>
                  <a:lnTo>
                    <a:pt x="1399" y="822"/>
                  </a:lnTo>
                  <a:lnTo>
                    <a:pt x="1426" y="853"/>
                  </a:lnTo>
                  <a:lnTo>
                    <a:pt x="1442" y="901"/>
                  </a:lnTo>
                  <a:lnTo>
                    <a:pt x="1485" y="947"/>
                  </a:lnTo>
                  <a:lnTo>
                    <a:pt x="1507" y="989"/>
                  </a:lnTo>
                  <a:lnTo>
                    <a:pt x="1510" y="1026"/>
                  </a:lnTo>
                  <a:lnTo>
                    <a:pt x="1528" y="1059"/>
                  </a:lnTo>
                  <a:lnTo>
                    <a:pt x="1567" y="1075"/>
                  </a:lnTo>
                  <a:lnTo>
                    <a:pt x="1593" y="1088"/>
                  </a:lnTo>
                  <a:lnTo>
                    <a:pt x="1614" y="1088"/>
                  </a:lnTo>
                  <a:lnTo>
                    <a:pt x="1628" y="1068"/>
                  </a:lnTo>
                  <a:lnTo>
                    <a:pt x="1629" y="1030"/>
                  </a:lnTo>
                  <a:lnTo>
                    <a:pt x="1615" y="1008"/>
                  </a:lnTo>
                  <a:lnTo>
                    <a:pt x="1581" y="1011"/>
                  </a:lnTo>
                  <a:lnTo>
                    <a:pt x="1562" y="999"/>
                  </a:lnTo>
                  <a:lnTo>
                    <a:pt x="1564" y="940"/>
                  </a:lnTo>
                  <a:lnTo>
                    <a:pt x="1578" y="901"/>
                  </a:lnTo>
                  <a:lnTo>
                    <a:pt x="1603" y="880"/>
                  </a:lnTo>
                  <a:lnTo>
                    <a:pt x="1619" y="851"/>
                  </a:lnTo>
                  <a:lnTo>
                    <a:pt x="1640" y="818"/>
                  </a:lnTo>
                  <a:lnTo>
                    <a:pt x="1671" y="803"/>
                  </a:lnTo>
                  <a:lnTo>
                    <a:pt x="1708" y="815"/>
                  </a:lnTo>
                  <a:lnTo>
                    <a:pt x="1727" y="837"/>
                  </a:lnTo>
                  <a:lnTo>
                    <a:pt x="1733" y="861"/>
                  </a:lnTo>
                  <a:lnTo>
                    <a:pt x="1746" y="890"/>
                  </a:lnTo>
                  <a:lnTo>
                    <a:pt x="1774" y="894"/>
                  </a:lnTo>
                  <a:lnTo>
                    <a:pt x="1796" y="899"/>
                  </a:lnTo>
                  <a:lnTo>
                    <a:pt x="1815" y="940"/>
                  </a:lnTo>
                  <a:lnTo>
                    <a:pt x="1826" y="989"/>
                  </a:lnTo>
                  <a:lnTo>
                    <a:pt x="1834" y="1026"/>
                  </a:lnTo>
                  <a:lnTo>
                    <a:pt x="1848" y="1051"/>
                  </a:lnTo>
                  <a:lnTo>
                    <a:pt x="1872" y="1075"/>
                  </a:lnTo>
                  <a:lnTo>
                    <a:pt x="1900" y="1104"/>
                  </a:lnTo>
                  <a:lnTo>
                    <a:pt x="1913" y="1128"/>
                  </a:lnTo>
                  <a:lnTo>
                    <a:pt x="1934" y="1130"/>
                  </a:lnTo>
                  <a:lnTo>
                    <a:pt x="1956" y="1119"/>
                  </a:lnTo>
                  <a:lnTo>
                    <a:pt x="1963" y="1102"/>
                  </a:lnTo>
                  <a:lnTo>
                    <a:pt x="1951" y="1080"/>
                  </a:lnTo>
                  <a:lnTo>
                    <a:pt x="1943" y="1059"/>
                  </a:lnTo>
                  <a:lnTo>
                    <a:pt x="1927" y="1044"/>
                  </a:lnTo>
                  <a:lnTo>
                    <a:pt x="1917" y="1023"/>
                  </a:lnTo>
                  <a:lnTo>
                    <a:pt x="1907" y="992"/>
                  </a:lnTo>
                  <a:lnTo>
                    <a:pt x="1907" y="987"/>
                  </a:lnTo>
                  <a:lnTo>
                    <a:pt x="1905" y="973"/>
                  </a:lnTo>
                  <a:lnTo>
                    <a:pt x="1913" y="975"/>
                  </a:lnTo>
                  <a:lnTo>
                    <a:pt x="1948" y="999"/>
                  </a:lnTo>
                  <a:lnTo>
                    <a:pt x="1967" y="989"/>
                  </a:lnTo>
                  <a:lnTo>
                    <a:pt x="1984" y="959"/>
                  </a:lnTo>
                  <a:lnTo>
                    <a:pt x="1999" y="947"/>
                  </a:lnTo>
                  <a:lnTo>
                    <a:pt x="1991" y="933"/>
                  </a:lnTo>
                  <a:lnTo>
                    <a:pt x="1998" y="920"/>
                  </a:lnTo>
                  <a:lnTo>
                    <a:pt x="2005" y="901"/>
                  </a:lnTo>
                  <a:lnTo>
                    <a:pt x="1999" y="877"/>
                  </a:lnTo>
                  <a:lnTo>
                    <a:pt x="1979" y="868"/>
                  </a:lnTo>
                  <a:lnTo>
                    <a:pt x="1967" y="854"/>
                  </a:lnTo>
                  <a:lnTo>
                    <a:pt x="1951" y="841"/>
                  </a:lnTo>
                  <a:lnTo>
                    <a:pt x="1943" y="827"/>
                  </a:lnTo>
                  <a:lnTo>
                    <a:pt x="1932" y="815"/>
                  </a:lnTo>
                  <a:lnTo>
                    <a:pt x="1913" y="803"/>
                  </a:lnTo>
                  <a:lnTo>
                    <a:pt x="1932" y="789"/>
                  </a:lnTo>
                  <a:lnTo>
                    <a:pt x="1951" y="796"/>
                  </a:lnTo>
                  <a:lnTo>
                    <a:pt x="1956" y="803"/>
                  </a:lnTo>
                  <a:lnTo>
                    <a:pt x="1979" y="796"/>
                  </a:lnTo>
                  <a:lnTo>
                    <a:pt x="2005" y="782"/>
                  </a:lnTo>
                  <a:lnTo>
                    <a:pt x="2024" y="770"/>
                  </a:lnTo>
                  <a:lnTo>
                    <a:pt x="2048" y="751"/>
                  </a:lnTo>
                  <a:lnTo>
                    <a:pt x="2053" y="720"/>
                  </a:lnTo>
                  <a:lnTo>
                    <a:pt x="2046" y="687"/>
                  </a:lnTo>
                  <a:lnTo>
                    <a:pt x="2067" y="675"/>
                  </a:lnTo>
                  <a:lnTo>
                    <a:pt x="2079" y="665"/>
                  </a:lnTo>
                  <a:lnTo>
                    <a:pt x="2070" y="648"/>
                  </a:lnTo>
                  <a:lnTo>
                    <a:pt x="2058" y="622"/>
                  </a:lnTo>
                  <a:lnTo>
                    <a:pt x="2048" y="599"/>
                  </a:lnTo>
                  <a:lnTo>
                    <a:pt x="2015" y="596"/>
                  </a:lnTo>
                  <a:lnTo>
                    <a:pt x="1987" y="593"/>
                  </a:lnTo>
                  <a:lnTo>
                    <a:pt x="1956" y="565"/>
                  </a:lnTo>
                  <a:lnTo>
                    <a:pt x="1932" y="536"/>
                  </a:lnTo>
                  <a:lnTo>
                    <a:pt x="1924" y="512"/>
                  </a:lnTo>
                  <a:lnTo>
                    <a:pt x="1932" y="500"/>
                  </a:lnTo>
                  <a:lnTo>
                    <a:pt x="1943" y="512"/>
                  </a:lnTo>
                  <a:lnTo>
                    <a:pt x="1951" y="529"/>
                  </a:lnTo>
                  <a:lnTo>
                    <a:pt x="1972" y="543"/>
                  </a:lnTo>
                  <a:lnTo>
                    <a:pt x="1984" y="563"/>
                  </a:lnTo>
                  <a:lnTo>
                    <a:pt x="2001" y="577"/>
                  </a:lnTo>
                  <a:lnTo>
                    <a:pt x="2029" y="577"/>
                  </a:lnTo>
                  <a:lnTo>
                    <a:pt x="2055" y="567"/>
                  </a:lnTo>
                  <a:lnTo>
                    <a:pt x="2061" y="546"/>
                  </a:lnTo>
                  <a:lnTo>
                    <a:pt x="2036" y="524"/>
                  </a:lnTo>
                  <a:lnTo>
                    <a:pt x="2015" y="500"/>
                  </a:lnTo>
                  <a:lnTo>
                    <a:pt x="2006" y="474"/>
                  </a:lnTo>
                  <a:lnTo>
                    <a:pt x="2006" y="451"/>
                  </a:lnTo>
                  <a:lnTo>
                    <a:pt x="2024" y="420"/>
                  </a:lnTo>
                  <a:lnTo>
                    <a:pt x="2029" y="381"/>
                  </a:lnTo>
                  <a:lnTo>
                    <a:pt x="2039" y="357"/>
                  </a:lnTo>
                  <a:lnTo>
                    <a:pt x="2046" y="341"/>
                  </a:lnTo>
                  <a:lnTo>
                    <a:pt x="2020" y="324"/>
                  </a:lnTo>
                  <a:lnTo>
                    <a:pt x="1991" y="305"/>
                  </a:lnTo>
                  <a:lnTo>
                    <a:pt x="1977" y="281"/>
                  </a:lnTo>
                  <a:lnTo>
                    <a:pt x="1951" y="267"/>
                  </a:lnTo>
                  <a:lnTo>
                    <a:pt x="1932" y="269"/>
                  </a:lnTo>
                  <a:lnTo>
                    <a:pt x="1919" y="260"/>
                  </a:lnTo>
                  <a:lnTo>
                    <a:pt x="1924" y="245"/>
                  </a:lnTo>
                  <a:lnTo>
                    <a:pt x="1943" y="243"/>
                  </a:lnTo>
                  <a:lnTo>
                    <a:pt x="1963" y="234"/>
                  </a:lnTo>
                  <a:lnTo>
                    <a:pt x="1979" y="233"/>
                  </a:lnTo>
                  <a:lnTo>
                    <a:pt x="1984" y="248"/>
                  </a:lnTo>
                  <a:lnTo>
                    <a:pt x="1991" y="272"/>
                  </a:lnTo>
                  <a:lnTo>
                    <a:pt x="2015" y="279"/>
                  </a:lnTo>
                  <a:lnTo>
                    <a:pt x="2046" y="281"/>
                  </a:lnTo>
                  <a:lnTo>
                    <a:pt x="2061" y="296"/>
                  </a:lnTo>
                  <a:lnTo>
                    <a:pt x="2070" y="315"/>
                  </a:lnTo>
                  <a:lnTo>
                    <a:pt x="2079" y="343"/>
                  </a:lnTo>
                  <a:lnTo>
                    <a:pt x="2103" y="357"/>
                  </a:lnTo>
                  <a:lnTo>
                    <a:pt x="2132" y="350"/>
                  </a:lnTo>
                  <a:lnTo>
                    <a:pt x="2156" y="341"/>
                  </a:lnTo>
                  <a:lnTo>
                    <a:pt x="2168" y="324"/>
                  </a:lnTo>
                  <a:lnTo>
                    <a:pt x="2158" y="30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85DD39E4-7925-034B-988D-10805580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5053013"/>
              <a:ext cx="1095375" cy="385763"/>
            </a:xfrm>
            <a:custGeom>
              <a:avLst/>
              <a:gdLst/>
              <a:ahLst/>
              <a:cxnLst>
                <a:cxn ang="0">
                  <a:pos x="673" y="22"/>
                </a:cxn>
                <a:cxn ang="0">
                  <a:pos x="653" y="26"/>
                </a:cxn>
                <a:cxn ang="0">
                  <a:pos x="642" y="8"/>
                </a:cxn>
                <a:cxn ang="0">
                  <a:pos x="618" y="0"/>
                </a:cxn>
                <a:cxn ang="0">
                  <a:pos x="587" y="10"/>
                </a:cxn>
                <a:cxn ang="0">
                  <a:pos x="560" y="22"/>
                </a:cxn>
                <a:cxn ang="0">
                  <a:pos x="539" y="19"/>
                </a:cxn>
                <a:cxn ang="0">
                  <a:pos x="520" y="8"/>
                </a:cxn>
                <a:cxn ang="0">
                  <a:pos x="487" y="22"/>
                </a:cxn>
                <a:cxn ang="0">
                  <a:pos x="461" y="41"/>
                </a:cxn>
                <a:cxn ang="0">
                  <a:pos x="420" y="45"/>
                </a:cxn>
                <a:cxn ang="0">
                  <a:pos x="382" y="45"/>
                </a:cxn>
                <a:cxn ang="0">
                  <a:pos x="368" y="60"/>
                </a:cxn>
                <a:cxn ang="0">
                  <a:pos x="355" y="72"/>
                </a:cxn>
                <a:cxn ang="0">
                  <a:pos x="318" y="67"/>
                </a:cxn>
                <a:cxn ang="0">
                  <a:pos x="287" y="60"/>
                </a:cxn>
                <a:cxn ang="0">
                  <a:pos x="269" y="65"/>
                </a:cxn>
                <a:cxn ang="0">
                  <a:pos x="241" y="81"/>
                </a:cxn>
                <a:cxn ang="0">
                  <a:pos x="191" y="74"/>
                </a:cxn>
                <a:cxn ang="0">
                  <a:pos x="151" y="55"/>
                </a:cxn>
                <a:cxn ang="0">
                  <a:pos x="117" y="45"/>
                </a:cxn>
                <a:cxn ang="0">
                  <a:pos x="76" y="46"/>
                </a:cxn>
                <a:cxn ang="0">
                  <a:pos x="38" y="72"/>
                </a:cxn>
                <a:cxn ang="0">
                  <a:pos x="0" y="89"/>
                </a:cxn>
                <a:cxn ang="0">
                  <a:pos x="55" y="141"/>
                </a:cxn>
                <a:cxn ang="0">
                  <a:pos x="107" y="182"/>
                </a:cxn>
                <a:cxn ang="0">
                  <a:pos x="114" y="186"/>
                </a:cxn>
                <a:cxn ang="0">
                  <a:pos x="170" y="215"/>
                </a:cxn>
                <a:cxn ang="0">
                  <a:pos x="227" y="236"/>
                </a:cxn>
                <a:cxn ang="0">
                  <a:pos x="287" y="243"/>
                </a:cxn>
                <a:cxn ang="0">
                  <a:pos x="343" y="236"/>
                </a:cxn>
                <a:cxn ang="0">
                  <a:pos x="406" y="218"/>
                </a:cxn>
                <a:cxn ang="0">
                  <a:pos x="487" y="182"/>
                </a:cxn>
                <a:cxn ang="0">
                  <a:pos x="537" y="158"/>
                </a:cxn>
                <a:cxn ang="0">
                  <a:pos x="603" y="117"/>
                </a:cxn>
                <a:cxn ang="0">
                  <a:pos x="673" y="62"/>
                </a:cxn>
                <a:cxn ang="0">
                  <a:pos x="690" y="19"/>
                </a:cxn>
                <a:cxn ang="0">
                  <a:pos x="673" y="22"/>
                </a:cxn>
              </a:cxnLst>
              <a:rect l="0" t="0" r="r" b="b"/>
              <a:pathLst>
                <a:path w="690" h="243">
                  <a:moveTo>
                    <a:pt x="673" y="22"/>
                  </a:moveTo>
                  <a:lnTo>
                    <a:pt x="653" y="26"/>
                  </a:lnTo>
                  <a:lnTo>
                    <a:pt x="642" y="8"/>
                  </a:lnTo>
                  <a:lnTo>
                    <a:pt x="618" y="0"/>
                  </a:lnTo>
                  <a:lnTo>
                    <a:pt x="587" y="10"/>
                  </a:lnTo>
                  <a:lnTo>
                    <a:pt x="560" y="22"/>
                  </a:lnTo>
                  <a:lnTo>
                    <a:pt x="539" y="19"/>
                  </a:lnTo>
                  <a:lnTo>
                    <a:pt x="520" y="8"/>
                  </a:lnTo>
                  <a:lnTo>
                    <a:pt x="487" y="22"/>
                  </a:lnTo>
                  <a:lnTo>
                    <a:pt x="461" y="41"/>
                  </a:lnTo>
                  <a:lnTo>
                    <a:pt x="420" y="45"/>
                  </a:lnTo>
                  <a:lnTo>
                    <a:pt x="382" y="45"/>
                  </a:lnTo>
                  <a:lnTo>
                    <a:pt x="368" y="60"/>
                  </a:lnTo>
                  <a:lnTo>
                    <a:pt x="355" y="72"/>
                  </a:lnTo>
                  <a:lnTo>
                    <a:pt x="318" y="67"/>
                  </a:lnTo>
                  <a:lnTo>
                    <a:pt x="287" y="60"/>
                  </a:lnTo>
                  <a:lnTo>
                    <a:pt x="269" y="65"/>
                  </a:lnTo>
                  <a:lnTo>
                    <a:pt x="241" y="81"/>
                  </a:lnTo>
                  <a:lnTo>
                    <a:pt x="191" y="74"/>
                  </a:lnTo>
                  <a:lnTo>
                    <a:pt x="151" y="55"/>
                  </a:lnTo>
                  <a:lnTo>
                    <a:pt x="117" y="45"/>
                  </a:lnTo>
                  <a:lnTo>
                    <a:pt x="76" y="46"/>
                  </a:lnTo>
                  <a:lnTo>
                    <a:pt x="38" y="72"/>
                  </a:lnTo>
                  <a:lnTo>
                    <a:pt x="0" y="89"/>
                  </a:lnTo>
                  <a:lnTo>
                    <a:pt x="55" y="141"/>
                  </a:lnTo>
                  <a:lnTo>
                    <a:pt x="107" y="182"/>
                  </a:lnTo>
                  <a:lnTo>
                    <a:pt x="114" y="186"/>
                  </a:lnTo>
                  <a:lnTo>
                    <a:pt x="170" y="215"/>
                  </a:lnTo>
                  <a:lnTo>
                    <a:pt x="227" y="236"/>
                  </a:lnTo>
                  <a:lnTo>
                    <a:pt x="287" y="243"/>
                  </a:lnTo>
                  <a:lnTo>
                    <a:pt x="343" y="236"/>
                  </a:lnTo>
                  <a:lnTo>
                    <a:pt x="406" y="218"/>
                  </a:lnTo>
                  <a:lnTo>
                    <a:pt x="487" y="182"/>
                  </a:lnTo>
                  <a:lnTo>
                    <a:pt x="537" y="158"/>
                  </a:lnTo>
                  <a:lnTo>
                    <a:pt x="603" y="117"/>
                  </a:lnTo>
                  <a:lnTo>
                    <a:pt x="673" y="62"/>
                  </a:lnTo>
                  <a:lnTo>
                    <a:pt x="690" y="19"/>
                  </a:lnTo>
                  <a:lnTo>
                    <a:pt x="673" y="2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02C569DD-8398-E744-90FD-BCC23B9AA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738563"/>
              <a:ext cx="908050" cy="868363"/>
            </a:xfrm>
            <a:custGeom>
              <a:avLst/>
              <a:gdLst/>
              <a:ahLst/>
              <a:cxnLst>
                <a:cxn ang="0">
                  <a:pos x="458" y="67"/>
                </a:cxn>
                <a:cxn ang="0">
                  <a:pos x="476" y="39"/>
                </a:cxn>
                <a:cxn ang="0">
                  <a:pos x="445" y="13"/>
                </a:cxn>
                <a:cxn ang="0">
                  <a:pos x="391" y="51"/>
                </a:cxn>
                <a:cxn ang="0">
                  <a:pos x="346" y="58"/>
                </a:cxn>
                <a:cxn ang="0">
                  <a:pos x="317" y="27"/>
                </a:cxn>
                <a:cxn ang="0">
                  <a:pos x="250" y="0"/>
                </a:cxn>
                <a:cxn ang="0">
                  <a:pos x="200" y="37"/>
                </a:cxn>
                <a:cxn ang="0">
                  <a:pos x="154" y="55"/>
                </a:cxn>
                <a:cxn ang="0">
                  <a:pos x="98" y="89"/>
                </a:cxn>
                <a:cxn ang="0">
                  <a:pos x="42" y="148"/>
                </a:cxn>
                <a:cxn ang="0">
                  <a:pos x="0" y="215"/>
                </a:cxn>
                <a:cxn ang="0">
                  <a:pos x="26" y="294"/>
                </a:cxn>
                <a:cxn ang="0">
                  <a:pos x="57" y="339"/>
                </a:cxn>
                <a:cxn ang="0">
                  <a:pos x="102" y="385"/>
                </a:cxn>
                <a:cxn ang="0">
                  <a:pos x="185" y="356"/>
                </a:cxn>
                <a:cxn ang="0">
                  <a:pos x="262" y="332"/>
                </a:cxn>
                <a:cxn ang="0">
                  <a:pos x="291" y="335"/>
                </a:cxn>
                <a:cxn ang="0">
                  <a:pos x="357" y="392"/>
                </a:cxn>
                <a:cxn ang="0">
                  <a:pos x="400" y="402"/>
                </a:cxn>
                <a:cxn ang="0">
                  <a:pos x="429" y="428"/>
                </a:cxn>
                <a:cxn ang="0">
                  <a:pos x="453" y="468"/>
                </a:cxn>
                <a:cxn ang="0">
                  <a:pos x="433" y="511"/>
                </a:cxn>
                <a:cxn ang="0">
                  <a:pos x="479" y="528"/>
                </a:cxn>
                <a:cxn ang="0">
                  <a:pos x="513" y="540"/>
                </a:cxn>
                <a:cxn ang="0">
                  <a:pos x="529" y="483"/>
                </a:cxn>
                <a:cxn ang="0">
                  <a:pos x="500" y="466"/>
                </a:cxn>
                <a:cxn ang="0">
                  <a:pos x="498" y="447"/>
                </a:cxn>
                <a:cxn ang="0">
                  <a:pos x="543" y="402"/>
                </a:cxn>
                <a:cxn ang="0">
                  <a:pos x="572" y="320"/>
                </a:cxn>
                <a:cxn ang="0">
                  <a:pos x="551" y="261"/>
                </a:cxn>
                <a:cxn ang="0">
                  <a:pos x="570" y="220"/>
                </a:cxn>
                <a:cxn ang="0">
                  <a:pos x="536" y="158"/>
                </a:cxn>
                <a:cxn ang="0">
                  <a:pos x="491" y="111"/>
                </a:cxn>
              </a:cxnLst>
              <a:rect l="0" t="0" r="r" b="b"/>
              <a:pathLst>
                <a:path w="572" h="547">
                  <a:moveTo>
                    <a:pt x="476" y="86"/>
                  </a:moveTo>
                  <a:lnTo>
                    <a:pt x="458" y="67"/>
                  </a:lnTo>
                  <a:lnTo>
                    <a:pt x="469" y="51"/>
                  </a:lnTo>
                  <a:lnTo>
                    <a:pt x="476" y="39"/>
                  </a:lnTo>
                  <a:lnTo>
                    <a:pt x="469" y="27"/>
                  </a:lnTo>
                  <a:lnTo>
                    <a:pt x="445" y="13"/>
                  </a:lnTo>
                  <a:lnTo>
                    <a:pt x="412" y="20"/>
                  </a:lnTo>
                  <a:lnTo>
                    <a:pt x="391" y="51"/>
                  </a:lnTo>
                  <a:lnTo>
                    <a:pt x="362" y="60"/>
                  </a:lnTo>
                  <a:lnTo>
                    <a:pt x="346" y="58"/>
                  </a:lnTo>
                  <a:lnTo>
                    <a:pt x="329" y="41"/>
                  </a:lnTo>
                  <a:lnTo>
                    <a:pt x="317" y="27"/>
                  </a:lnTo>
                  <a:lnTo>
                    <a:pt x="296" y="10"/>
                  </a:lnTo>
                  <a:lnTo>
                    <a:pt x="250" y="0"/>
                  </a:lnTo>
                  <a:lnTo>
                    <a:pt x="209" y="20"/>
                  </a:lnTo>
                  <a:lnTo>
                    <a:pt x="200" y="37"/>
                  </a:lnTo>
                  <a:lnTo>
                    <a:pt x="183" y="37"/>
                  </a:lnTo>
                  <a:lnTo>
                    <a:pt x="154" y="55"/>
                  </a:lnTo>
                  <a:lnTo>
                    <a:pt x="129" y="60"/>
                  </a:lnTo>
                  <a:lnTo>
                    <a:pt x="98" y="89"/>
                  </a:lnTo>
                  <a:lnTo>
                    <a:pt x="66" y="129"/>
                  </a:lnTo>
                  <a:lnTo>
                    <a:pt x="42" y="148"/>
                  </a:lnTo>
                  <a:lnTo>
                    <a:pt x="18" y="168"/>
                  </a:lnTo>
                  <a:lnTo>
                    <a:pt x="0" y="215"/>
                  </a:lnTo>
                  <a:lnTo>
                    <a:pt x="7" y="272"/>
                  </a:lnTo>
                  <a:lnTo>
                    <a:pt x="26" y="294"/>
                  </a:lnTo>
                  <a:lnTo>
                    <a:pt x="38" y="318"/>
                  </a:lnTo>
                  <a:lnTo>
                    <a:pt x="57" y="339"/>
                  </a:lnTo>
                  <a:lnTo>
                    <a:pt x="69" y="370"/>
                  </a:lnTo>
                  <a:lnTo>
                    <a:pt x="102" y="385"/>
                  </a:lnTo>
                  <a:lnTo>
                    <a:pt x="150" y="378"/>
                  </a:lnTo>
                  <a:lnTo>
                    <a:pt x="185" y="356"/>
                  </a:lnTo>
                  <a:lnTo>
                    <a:pt x="222" y="347"/>
                  </a:lnTo>
                  <a:lnTo>
                    <a:pt x="262" y="332"/>
                  </a:lnTo>
                  <a:lnTo>
                    <a:pt x="281" y="320"/>
                  </a:lnTo>
                  <a:lnTo>
                    <a:pt x="291" y="335"/>
                  </a:lnTo>
                  <a:lnTo>
                    <a:pt x="319" y="361"/>
                  </a:lnTo>
                  <a:lnTo>
                    <a:pt x="357" y="392"/>
                  </a:lnTo>
                  <a:lnTo>
                    <a:pt x="381" y="413"/>
                  </a:lnTo>
                  <a:lnTo>
                    <a:pt x="400" y="402"/>
                  </a:lnTo>
                  <a:lnTo>
                    <a:pt x="419" y="399"/>
                  </a:lnTo>
                  <a:lnTo>
                    <a:pt x="429" y="428"/>
                  </a:lnTo>
                  <a:lnTo>
                    <a:pt x="441" y="454"/>
                  </a:lnTo>
                  <a:lnTo>
                    <a:pt x="453" y="468"/>
                  </a:lnTo>
                  <a:lnTo>
                    <a:pt x="441" y="494"/>
                  </a:lnTo>
                  <a:lnTo>
                    <a:pt x="433" y="511"/>
                  </a:lnTo>
                  <a:lnTo>
                    <a:pt x="448" y="525"/>
                  </a:lnTo>
                  <a:lnTo>
                    <a:pt x="479" y="528"/>
                  </a:lnTo>
                  <a:lnTo>
                    <a:pt x="495" y="547"/>
                  </a:lnTo>
                  <a:lnTo>
                    <a:pt x="513" y="540"/>
                  </a:lnTo>
                  <a:lnTo>
                    <a:pt x="526" y="514"/>
                  </a:lnTo>
                  <a:lnTo>
                    <a:pt x="529" y="483"/>
                  </a:lnTo>
                  <a:lnTo>
                    <a:pt x="522" y="466"/>
                  </a:lnTo>
                  <a:lnTo>
                    <a:pt x="500" y="466"/>
                  </a:lnTo>
                  <a:lnTo>
                    <a:pt x="489" y="458"/>
                  </a:lnTo>
                  <a:lnTo>
                    <a:pt x="498" y="447"/>
                  </a:lnTo>
                  <a:lnTo>
                    <a:pt x="522" y="440"/>
                  </a:lnTo>
                  <a:lnTo>
                    <a:pt x="543" y="402"/>
                  </a:lnTo>
                  <a:lnTo>
                    <a:pt x="562" y="365"/>
                  </a:lnTo>
                  <a:lnTo>
                    <a:pt x="572" y="320"/>
                  </a:lnTo>
                  <a:lnTo>
                    <a:pt x="560" y="277"/>
                  </a:lnTo>
                  <a:lnTo>
                    <a:pt x="551" y="261"/>
                  </a:lnTo>
                  <a:lnTo>
                    <a:pt x="560" y="241"/>
                  </a:lnTo>
                  <a:lnTo>
                    <a:pt x="570" y="220"/>
                  </a:lnTo>
                  <a:lnTo>
                    <a:pt x="560" y="189"/>
                  </a:lnTo>
                  <a:lnTo>
                    <a:pt x="536" y="158"/>
                  </a:lnTo>
                  <a:lnTo>
                    <a:pt x="513" y="134"/>
                  </a:lnTo>
                  <a:lnTo>
                    <a:pt x="491" y="111"/>
                  </a:lnTo>
                  <a:lnTo>
                    <a:pt x="476" y="86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5E312DB5-DF3F-5E41-94AF-020D0F225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5076825"/>
              <a:ext cx="938213" cy="393700"/>
            </a:xfrm>
            <a:custGeom>
              <a:avLst/>
              <a:gdLst/>
              <a:ahLst/>
              <a:cxnLst>
                <a:cxn ang="0">
                  <a:pos x="589" y="105"/>
                </a:cxn>
                <a:cxn ang="0">
                  <a:pos x="575" y="85"/>
                </a:cxn>
                <a:cxn ang="0">
                  <a:pos x="574" y="74"/>
                </a:cxn>
                <a:cxn ang="0">
                  <a:pos x="591" y="52"/>
                </a:cxn>
                <a:cxn ang="0">
                  <a:pos x="589" y="36"/>
                </a:cxn>
                <a:cxn ang="0">
                  <a:pos x="558" y="21"/>
                </a:cxn>
                <a:cxn ang="0">
                  <a:pos x="534" y="31"/>
                </a:cxn>
                <a:cxn ang="0">
                  <a:pos x="513" y="40"/>
                </a:cxn>
                <a:cxn ang="0">
                  <a:pos x="494" y="30"/>
                </a:cxn>
                <a:cxn ang="0">
                  <a:pos x="470" y="11"/>
                </a:cxn>
                <a:cxn ang="0">
                  <a:pos x="412" y="17"/>
                </a:cxn>
                <a:cxn ang="0">
                  <a:pos x="355" y="12"/>
                </a:cxn>
                <a:cxn ang="0">
                  <a:pos x="303" y="14"/>
                </a:cxn>
                <a:cxn ang="0">
                  <a:pos x="253" y="21"/>
                </a:cxn>
                <a:cxn ang="0">
                  <a:pos x="224" y="7"/>
                </a:cxn>
                <a:cxn ang="0">
                  <a:pos x="188" y="0"/>
                </a:cxn>
                <a:cxn ang="0">
                  <a:pos x="136" y="14"/>
                </a:cxn>
                <a:cxn ang="0">
                  <a:pos x="85" y="31"/>
                </a:cxn>
                <a:cxn ang="0">
                  <a:pos x="55" y="38"/>
                </a:cxn>
                <a:cxn ang="0">
                  <a:pos x="36" y="36"/>
                </a:cxn>
                <a:cxn ang="0">
                  <a:pos x="16" y="50"/>
                </a:cxn>
                <a:cxn ang="0">
                  <a:pos x="0" y="66"/>
                </a:cxn>
                <a:cxn ang="0">
                  <a:pos x="36" y="97"/>
                </a:cxn>
                <a:cxn ang="0">
                  <a:pos x="114" y="150"/>
                </a:cxn>
                <a:cxn ang="0">
                  <a:pos x="145" y="167"/>
                </a:cxn>
                <a:cxn ang="0">
                  <a:pos x="188" y="190"/>
                </a:cxn>
                <a:cxn ang="0">
                  <a:pos x="262" y="224"/>
                </a:cxn>
                <a:cxn ang="0">
                  <a:pos x="334" y="240"/>
                </a:cxn>
                <a:cxn ang="0">
                  <a:pos x="395" y="248"/>
                </a:cxn>
                <a:cxn ang="0">
                  <a:pos x="463" y="236"/>
                </a:cxn>
                <a:cxn ang="0">
                  <a:pos x="525" y="207"/>
                </a:cxn>
                <a:cxn ang="0">
                  <a:pos x="575" y="167"/>
                </a:cxn>
                <a:cxn ang="0">
                  <a:pos x="589" y="157"/>
                </a:cxn>
                <a:cxn ang="0">
                  <a:pos x="553" y="150"/>
                </a:cxn>
                <a:cxn ang="0">
                  <a:pos x="575" y="133"/>
                </a:cxn>
                <a:cxn ang="0">
                  <a:pos x="589" y="105"/>
                </a:cxn>
              </a:cxnLst>
              <a:rect l="0" t="0" r="r" b="b"/>
              <a:pathLst>
                <a:path w="591" h="248">
                  <a:moveTo>
                    <a:pt x="589" y="105"/>
                  </a:moveTo>
                  <a:lnTo>
                    <a:pt x="575" y="85"/>
                  </a:lnTo>
                  <a:lnTo>
                    <a:pt x="574" y="74"/>
                  </a:lnTo>
                  <a:lnTo>
                    <a:pt x="591" y="52"/>
                  </a:lnTo>
                  <a:lnTo>
                    <a:pt x="589" y="36"/>
                  </a:lnTo>
                  <a:lnTo>
                    <a:pt x="558" y="21"/>
                  </a:lnTo>
                  <a:lnTo>
                    <a:pt x="534" y="31"/>
                  </a:lnTo>
                  <a:lnTo>
                    <a:pt x="513" y="40"/>
                  </a:lnTo>
                  <a:lnTo>
                    <a:pt x="494" y="30"/>
                  </a:lnTo>
                  <a:lnTo>
                    <a:pt x="470" y="11"/>
                  </a:lnTo>
                  <a:lnTo>
                    <a:pt x="412" y="17"/>
                  </a:lnTo>
                  <a:lnTo>
                    <a:pt x="355" y="12"/>
                  </a:lnTo>
                  <a:lnTo>
                    <a:pt x="303" y="14"/>
                  </a:lnTo>
                  <a:lnTo>
                    <a:pt x="253" y="21"/>
                  </a:lnTo>
                  <a:lnTo>
                    <a:pt x="224" y="7"/>
                  </a:lnTo>
                  <a:lnTo>
                    <a:pt x="188" y="0"/>
                  </a:lnTo>
                  <a:lnTo>
                    <a:pt x="136" y="14"/>
                  </a:lnTo>
                  <a:lnTo>
                    <a:pt x="85" y="31"/>
                  </a:lnTo>
                  <a:lnTo>
                    <a:pt x="55" y="38"/>
                  </a:lnTo>
                  <a:lnTo>
                    <a:pt x="36" y="36"/>
                  </a:lnTo>
                  <a:lnTo>
                    <a:pt x="16" y="50"/>
                  </a:lnTo>
                  <a:lnTo>
                    <a:pt x="0" y="66"/>
                  </a:lnTo>
                  <a:lnTo>
                    <a:pt x="36" y="97"/>
                  </a:lnTo>
                  <a:lnTo>
                    <a:pt x="114" y="150"/>
                  </a:lnTo>
                  <a:lnTo>
                    <a:pt x="145" y="167"/>
                  </a:lnTo>
                  <a:lnTo>
                    <a:pt x="188" y="190"/>
                  </a:lnTo>
                  <a:lnTo>
                    <a:pt x="262" y="224"/>
                  </a:lnTo>
                  <a:lnTo>
                    <a:pt x="334" y="240"/>
                  </a:lnTo>
                  <a:lnTo>
                    <a:pt x="395" y="248"/>
                  </a:lnTo>
                  <a:lnTo>
                    <a:pt x="463" y="236"/>
                  </a:lnTo>
                  <a:lnTo>
                    <a:pt x="525" y="207"/>
                  </a:lnTo>
                  <a:lnTo>
                    <a:pt x="575" y="167"/>
                  </a:lnTo>
                  <a:lnTo>
                    <a:pt x="589" y="157"/>
                  </a:lnTo>
                  <a:lnTo>
                    <a:pt x="553" y="150"/>
                  </a:lnTo>
                  <a:lnTo>
                    <a:pt x="575" y="133"/>
                  </a:lnTo>
                  <a:lnTo>
                    <a:pt x="589" y="10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806A5862-5BD5-C449-8740-3C132972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8700" y="4356100"/>
              <a:ext cx="309563" cy="319088"/>
            </a:xfrm>
            <a:custGeom>
              <a:avLst/>
              <a:gdLst/>
              <a:ahLst/>
              <a:cxnLst>
                <a:cxn ang="0">
                  <a:pos x="124" y="29"/>
                </a:cxn>
                <a:cxn ang="0">
                  <a:pos x="124" y="20"/>
                </a:cxn>
                <a:cxn ang="0">
                  <a:pos x="129" y="10"/>
                </a:cxn>
                <a:cxn ang="0">
                  <a:pos x="145" y="0"/>
                </a:cxn>
                <a:cxn ang="0">
                  <a:pos x="164" y="3"/>
                </a:cxn>
                <a:cxn ang="0">
                  <a:pos x="179" y="20"/>
                </a:cxn>
                <a:cxn ang="0">
                  <a:pos x="195" y="31"/>
                </a:cxn>
                <a:cxn ang="0">
                  <a:pos x="195" y="39"/>
                </a:cxn>
                <a:cxn ang="0">
                  <a:pos x="181" y="58"/>
                </a:cxn>
                <a:cxn ang="0">
                  <a:pos x="179" y="79"/>
                </a:cxn>
                <a:cxn ang="0">
                  <a:pos x="176" y="108"/>
                </a:cxn>
                <a:cxn ang="0">
                  <a:pos x="164" y="122"/>
                </a:cxn>
                <a:cxn ang="0">
                  <a:pos x="148" y="132"/>
                </a:cxn>
                <a:cxn ang="0">
                  <a:pos x="131" y="131"/>
                </a:cxn>
                <a:cxn ang="0">
                  <a:pos x="128" y="122"/>
                </a:cxn>
                <a:cxn ang="0">
                  <a:pos x="124" y="136"/>
                </a:cxn>
                <a:cxn ang="0">
                  <a:pos x="119" y="170"/>
                </a:cxn>
                <a:cxn ang="0">
                  <a:pos x="104" y="186"/>
                </a:cxn>
                <a:cxn ang="0">
                  <a:pos x="86" y="187"/>
                </a:cxn>
                <a:cxn ang="0">
                  <a:pos x="71" y="191"/>
                </a:cxn>
                <a:cxn ang="0">
                  <a:pos x="57" y="191"/>
                </a:cxn>
                <a:cxn ang="0">
                  <a:pos x="50" y="191"/>
                </a:cxn>
                <a:cxn ang="0">
                  <a:pos x="30" y="201"/>
                </a:cxn>
                <a:cxn ang="0">
                  <a:pos x="14" y="196"/>
                </a:cxn>
                <a:cxn ang="0">
                  <a:pos x="0" y="182"/>
                </a:cxn>
                <a:cxn ang="0">
                  <a:pos x="0" y="165"/>
                </a:cxn>
                <a:cxn ang="0">
                  <a:pos x="12" y="146"/>
                </a:cxn>
                <a:cxn ang="0">
                  <a:pos x="30" y="139"/>
                </a:cxn>
                <a:cxn ang="0">
                  <a:pos x="50" y="136"/>
                </a:cxn>
                <a:cxn ang="0">
                  <a:pos x="62" y="125"/>
                </a:cxn>
                <a:cxn ang="0">
                  <a:pos x="62" y="105"/>
                </a:cxn>
                <a:cxn ang="0">
                  <a:pos x="66" y="94"/>
                </a:cxn>
                <a:cxn ang="0">
                  <a:pos x="80" y="101"/>
                </a:cxn>
                <a:cxn ang="0">
                  <a:pos x="95" y="93"/>
                </a:cxn>
                <a:cxn ang="0">
                  <a:pos x="104" y="77"/>
                </a:cxn>
                <a:cxn ang="0">
                  <a:pos x="119" y="58"/>
                </a:cxn>
                <a:cxn ang="0">
                  <a:pos x="124" y="29"/>
                </a:cxn>
              </a:cxnLst>
              <a:rect l="0" t="0" r="r" b="b"/>
              <a:pathLst>
                <a:path w="195" h="201">
                  <a:moveTo>
                    <a:pt x="124" y="29"/>
                  </a:moveTo>
                  <a:lnTo>
                    <a:pt x="124" y="20"/>
                  </a:lnTo>
                  <a:lnTo>
                    <a:pt x="129" y="10"/>
                  </a:lnTo>
                  <a:lnTo>
                    <a:pt x="145" y="0"/>
                  </a:lnTo>
                  <a:lnTo>
                    <a:pt x="164" y="3"/>
                  </a:lnTo>
                  <a:lnTo>
                    <a:pt x="179" y="20"/>
                  </a:lnTo>
                  <a:lnTo>
                    <a:pt x="195" y="31"/>
                  </a:lnTo>
                  <a:lnTo>
                    <a:pt x="195" y="39"/>
                  </a:lnTo>
                  <a:lnTo>
                    <a:pt x="181" y="58"/>
                  </a:lnTo>
                  <a:lnTo>
                    <a:pt x="179" y="79"/>
                  </a:lnTo>
                  <a:lnTo>
                    <a:pt x="176" y="108"/>
                  </a:lnTo>
                  <a:lnTo>
                    <a:pt x="164" y="122"/>
                  </a:lnTo>
                  <a:lnTo>
                    <a:pt x="148" y="132"/>
                  </a:lnTo>
                  <a:lnTo>
                    <a:pt x="131" y="131"/>
                  </a:lnTo>
                  <a:lnTo>
                    <a:pt x="128" y="122"/>
                  </a:lnTo>
                  <a:lnTo>
                    <a:pt x="124" y="136"/>
                  </a:lnTo>
                  <a:lnTo>
                    <a:pt x="119" y="170"/>
                  </a:lnTo>
                  <a:lnTo>
                    <a:pt x="104" y="186"/>
                  </a:lnTo>
                  <a:lnTo>
                    <a:pt x="86" y="187"/>
                  </a:lnTo>
                  <a:lnTo>
                    <a:pt x="71" y="191"/>
                  </a:lnTo>
                  <a:lnTo>
                    <a:pt x="57" y="191"/>
                  </a:lnTo>
                  <a:lnTo>
                    <a:pt x="50" y="191"/>
                  </a:lnTo>
                  <a:lnTo>
                    <a:pt x="30" y="201"/>
                  </a:lnTo>
                  <a:lnTo>
                    <a:pt x="14" y="196"/>
                  </a:lnTo>
                  <a:lnTo>
                    <a:pt x="0" y="182"/>
                  </a:lnTo>
                  <a:lnTo>
                    <a:pt x="0" y="165"/>
                  </a:lnTo>
                  <a:lnTo>
                    <a:pt x="12" y="146"/>
                  </a:lnTo>
                  <a:lnTo>
                    <a:pt x="30" y="139"/>
                  </a:lnTo>
                  <a:lnTo>
                    <a:pt x="50" y="136"/>
                  </a:lnTo>
                  <a:lnTo>
                    <a:pt x="62" y="125"/>
                  </a:lnTo>
                  <a:lnTo>
                    <a:pt x="62" y="105"/>
                  </a:lnTo>
                  <a:lnTo>
                    <a:pt x="66" y="94"/>
                  </a:lnTo>
                  <a:lnTo>
                    <a:pt x="80" y="101"/>
                  </a:lnTo>
                  <a:lnTo>
                    <a:pt x="95" y="93"/>
                  </a:lnTo>
                  <a:lnTo>
                    <a:pt x="104" y="77"/>
                  </a:lnTo>
                  <a:lnTo>
                    <a:pt x="119" y="58"/>
                  </a:lnTo>
                  <a:lnTo>
                    <a:pt x="124" y="29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E15EA096-A21C-9341-9A7A-424E4530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075" y="3444875"/>
              <a:ext cx="450850" cy="271463"/>
            </a:xfrm>
            <a:custGeom>
              <a:avLst/>
              <a:gdLst/>
              <a:ahLst/>
              <a:cxnLst>
                <a:cxn ang="0">
                  <a:pos x="224" y="152"/>
                </a:cxn>
                <a:cxn ang="0">
                  <a:pos x="208" y="143"/>
                </a:cxn>
                <a:cxn ang="0">
                  <a:pos x="184" y="143"/>
                </a:cxn>
                <a:cxn ang="0">
                  <a:pos x="151" y="152"/>
                </a:cxn>
                <a:cxn ang="0">
                  <a:pos x="117" y="138"/>
                </a:cxn>
                <a:cxn ang="0">
                  <a:pos x="107" y="104"/>
                </a:cxn>
                <a:cxn ang="0">
                  <a:pos x="89" y="71"/>
                </a:cxn>
                <a:cxn ang="0">
                  <a:pos x="55" y="66"/>
                </a:cxn>
                <a:cxn ang="0">
                  <a:pos x="17" y="64"/>
                </a:cxn>
                <a:cxn ang="0">
                  <a:pos x="0" y="40"/>
                </a:cxn>
                <a:cxn ang="0">
                  <a:pos x="5" y="9"/>
                </a:cxn>
                <a:cxn ang="0">
                  <a:pos x="31" y="0"/>
                </a:cxn>
                <a:cxn ang="0">
                  <a:pos x="55" y="12"/>
                </a:cxn>
                <a:cxn ang="0">
                  <a:pos x="70" y="19"/>
                </a:cxn>
                <a:cxn ang="0">
                  <a:pos x="89" y="28"/>
                </a:cxn>
                <a:cxn ang="0">
                  <a:pos x="108" y="19"/>
                </a:cxn>
                <a:cxn ang="0">
                  <a:pos x="134" y="18"/>
                </a:cxn>
                <a:cxn ang="0">
                  <a:pos x="151" y="36"/>
                </a:cxn>
                <a:cxn ang="0">
                  <a:pos x="167" y="57"/>
                </a:cxn>
                <a:cxn ang="0">
                  <a:pos x="181" y="52"/>
                </a:cxn>
                <a:cxn ang="0">
                  <a:pos x="200" y="40"/>
                </a:cxn>
                <a:cxn ang="0">
                  <a:pos x="224" y="49"/>
                </a:cxn>
                <a:cxn ang="0">
                  <a:pos x="237" y="66"/>
                </a:cxn>
                <a:cxn ang="0">
                  <a:pos x="250" y="86"/>
                </a:cxn>
                <a:cxn ang="0">
                  <a:pos x="272" y="98"/>
                </a:cxn>
                <a:cxn ang="0">
                  <a:pos x="284" y="126"/>
                </a:cxn>
                <a:cxn ang="0">
                  <a:pos x="281" y="154"/>
                </a:cxn>
                <a:cxn ang="0">
                  <a:pos x="258" y="171"/>
                </a:cxn>
                <a:cxn ang="0">
                  <a:pos x="224" y="152"/>
                </a:cxn>
              </a:cxnLst>
              <a:rect l="0" t="0" r="r" b="b"/>
              <a:pathLst>
                <a:path w="284" h="171">
                  <a:moveTo>
                    <a:pt x="224" y="152"/>
                  </a:moveTo>
                  <a:lnTo>
                    <a:pt x="208" y="143"/>
                  </a:lnTo>
                  <a:lnTo>
                    <a:pt x="184" y="143"/>
                  </a:lnTo>
                  <a:lnTo>
                    <a:pt x="151" y="152"/>
                  </a:lnTo>
                  <a:lnTo>
                    <a:pt x="117" y="138"/>
                  </a:lnTo>
                  <a:lnTo>
                    <a:pt x="107" y="104"/>
                  </a:lnTo>
                  <a:lnTo>
                    <a:pt x="89" y="71"/>
                  </a:lnTo>
                  <a:lnTo>
                    <a:pt x="55" y="66"/>
                  </a:lnTo>
                  <a:lnTo>
                    <a:pt x="17" y="64"/>
                  </a:lnTo>
                  <a:lnTo>
                    <a:pt x="0" y="40"/>
                  </a:lnTo>
                  <a:lnTo>
                    <a:pt x="5" y="9"/>
                  </a:lnTo>
                  <a:lnTo>
                    <a:pt x="31" y="0"/>
                  </a:lnTo>
                  <a:lnTo>
                    <a:pt x="55" y="12"/>
                  </a:lnTo>
                  <a:lnTo>
                    <a:pt x="70" y="19"/>
                  </a:lnTo>
                  <a:lnTo>
                    <a:pt x="89" y="28"/>
                  </a:lnTo>
                  <a:lnTo>
                    <a:pt x="108" y="19"/>
                  </a:lnTo>
                  <a:lnTo>
                    <a:pt x="134" y="18"/>
                  </a:lnTo>
                  <a:lnTo>
                    <a:pt x="151" y="36"/>
                  </a:lnTo>
                  <a:lnTo>
                    <a:pt x="167" y="57"/>
                  </a:lnTo>
                  <a:lnTo>
                    <a:pt x="181" y="52"/>
                  </a:lnTo>
                  <a:lnTo>
                    <a:pt x="200" y="40"/>
                  </a:lnTo>
                  <a:lnTo>
                    <a:pt x="224" y="49"/>
                  </a:lnTo>
                  <a:lnTo>
                    <a:pt x="237" y="66"/>
                  </a:lnTo>
                  <a:lnTo>
                    <a:pt x="250" y="86"/>
                  </a:lnTo>
                  <a:lnTo>
                    <a:pt x="272" y="98"/>
                  </a:lnTo>
                  <a:lnTo>
                    <a:pt x="284" y="126"/>
                  </a:lnTo>
                  <a:lnTo>
                    <a:pt x="281" y="154"/>
                  </a:lnTo>
                  <a:lnTo>
                    <a:pt x="258" y="171"/>
                  </a:lnTo>
                  <a:lnTo>
                    <a:pt x="224" y="15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4F92DEF6-0A14-D14B-87FA-8C66AA9F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300413"/>
              <a:ext cx="342900" cy="30003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7" y="19"/>
                </a:cxn>
                <a:cxn ang="0">
                  <a:pos x="23" y="0"/>
                </a:cxn>
                <a:cxn ang="0">
                  <a:pos x="47" y="2"/>
                </a:cxn>
                <a:cxn ang="0">
                  <a:pos x="71" y="22"/>
                </a:cxn>
                <a:cxn ang="0">
                  <a:pos x="87" y="47"/>
                </a:cxn>
                <a:cxn ang="0">
                  <a:pos x="107" y="66"/>
                </a:cxn>
                <a:cxn ang="0">
                  <a:pos x="124" y="83"/>
                </a:cxn>
                <a:cxn ang="0">
                  <a:pos x="154" y="88"/>
                </a:cxn>
                <a:cxn ang="0">
                  <a:pos x="174" y="95"/>
                </a:cxn>
                <a:cxn ang="0">
                  <a:pos x="200" y="105"/>
                </a:cxn>
                <a:cxn ang="0">
                  <a:pos x="216" y="122"/>
                </a:cxn>
                <a:cxn ang="0">
                  <a:pos x="202" y="146"/>
                </a:cxn>
                <a:cxn ang="0">
                  <a:pos x="183" y="160"/>
                </a:cxn>
                <a:cxn ang="0">
                  <a:pos x="178" y="183"/>
                </a:cxn>
                <a:cxn ang="0">
                  <a:pos x="159" y="189"/>
                </a:cxn>
                <a:cxn ang="0">
                  <a:pos x="126" y="184"/>
                </a:cxn>
                <a:cxn ang="0">
                  <a:pos x="93" y="160"/>
                </a:cxn>
                <a:cxn ang="0">
                  <a:pos x="62" y="146"/>
                </a:cxn>
                <a:cxn ang="0">
                  <a:pos x="52" y="119"/>
                </a:cxn>
                <a:cxn ang="0">
                  <a:pos x="45" y="83"/>
                </a:cxn>
                <a:cxn ang="0">
                  <a:pos x="23" y="59"/>
                </a:cxn>
                <a:cxn ang="0">
                  <a:pos x="0" y="31"/>
                </a:cxn>
              </a:cxnLst>
              <a:rect l="0" t="0" r="r" b="b"/>
              <a:pathLst>
                <a:path w="216" h="189">
                  <a:moveTo>
                    <a:pt x="0" y="31"/>
                  </a:moveTo>
                  <a:lnTo>
                    <a:pt x="7" y="19"/>
                  </a:lnTo>
                  <a:lnTo>
                    <a:pt x="23" y="0"/>
                  </a:lnTo>
                  <a:lnTo>
                    <a:pt x="47" y="2"/>
                  </a:lnTo>
                  <a:lnTo>
                    <a:pt x="71" y="22"/>
                  </a:lnTo>
                  <a:lnTo>
                    <a:pt x="87" y="47"/>
                  </a:lnTo>
                  <a:lnTo>
                    <a:pt x="107" y="66"/>
                  </a:lnTo>
                  <a:lnTo>
                    <a:pt x="124" y="83"/>
                  </a:lnTo>
                  <a:lnTo>
                    <a:pt x="154" y="88"/>
                  </a:lnTo>
                  <a:lnTo>
                    <a:pt x="174" y="95"/>
                  </a:lnTo>
                  <a:lnTo>
                    <a:pt x="200" y="105"/>
                  </a:lnTo>
                  <a:lnTo>
                    <a:pt x="216" y="122"/>
                  </a:lnTo>
                  <a:lnTo>
                    <a:pt x="202" y="146"/>
                  </a:lnTo>
                  <a:lnTo>
                    <a:pt x="183" y="160"/>
                  </a:lnTo>
                  <a:lnTo>
                    <a:pt x="178" y="183"/>
                  </a:lnTo>
                  <a:lnTo>
                    <a:pt x="159" y="189"/>
                  </a:lnTo>
                  <a:lnTo>
                    <a:pt x="126" y="184"/>
                  </a:lnTo>
                  <a:lnTo>
                    <a:pt x="93" y="160"/>
                  </a:lnTo>
                  <a:lnTo>
                    <a:pt x="62" y="146"/>
                  </a:lnTo>
                  <a:lnTo>
                    <a:pt x="52" y="119"/>
                  </a:lnTo>
                  <a:lnTo>
                    <a:pt x="45" y="83"/>
                  </a:lnTo>
                  <a:lnTo>
                    <a:pt x="23" y="59"/>
                  </a:lnTo>
                  <a:lnTo>
                    <a:pt x="0" y="31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237277F-0234-DC40-A6EF-C64FF2B5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0" y="3265488"/>
              <a:ext cx="220663" cy="26670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9" y="0"/>
                </a:cxn>
                <a:cxn ang="0">
                  <a:pos x="129" y="5"/>
                </a:cxn>
                <a:cxn ang="0">
                  <a:pos x="136" y="24"/>
                </a:cxn>
                <a:cxn ang="0">
                  <a:pos x="131" y="53"/>
                </a:cxn>
                <a:cxn ang="0">
                  <a:pos x="122" y="74"/>
                </a:cxn>
                <a:cxn ang="0">
                  <a:pos x="134" y="86"/>
                </a:cxn>
                <a:cxn ang="0">
                  <a:pos x="139" y="105"/>
                </a:cxn>
                <a:cxn ang="0">
                  <a:pos x="122" y="110"/>
                </a:cxn>
                <a:cxn ang="0">
                  <a:pos x="103" y="125"/>
                </a:cxn>
                <a:cxn ang="0">
                  <a:pos x="84" y="160"/>
                </a:cxn>
                <a:cxn ang="0">
                  <a:pos x="60" y="168"/>
                </a:cxn>
                <a:cxn ang="0">
                  <a:pos x="41" y="141"/>
                </a:cxn>
                <a:cxn ang="0">
                  <a:pos x="31" y="122"/>
                </a:cxn>
                <a:cxn ang="0">
                  <a:pos x="3" y="106"/>
                </a:cxn>
                <a:cxn ang="0">
                  <a:pos x="0" y="75"/>
                </a:cxn>
                <a:cxn ang="0">
                  <a:pos x="24" y="58"/>
                </a:cxn>
                <a:cxn ang="0">
                  <a:pos x="39" y="44"/>
                </a:cxn>
                <a:cxn ang="0">
                  <a:pos x="48" y="19"/>
                </a:cxn>
              </a:cxnLst>
              <a:rect l="0" t="0" r="r" b="b"/>
              <a:pathLst>
                <a:path w="139" h="168">
                  <a:moveTo>
                    <a:pt x="48" y="19"/>
                  </a:moveTo>
                  <a:lnTo>
                    <a:pt x="89" y="0"/>
                  </a:lnTo>
                  <a:lnTo>
                    <a:pt x="129" y="5"/>
                  </a:lnTo>
                  <a:lnTo>
                    <a:pt x="136" y="24"/>
                  </a:lnTo>
                  <a:lnTo>
                    <a:pt x="131" y="53"/>
                  </a:lnTo>
                  <a:lnTo>
                    <a:pt x="122" y="74"/>
                  </a:lnTo>
                  <a:lnTo>
                    <a:pt x="134" y="86"/>
                  </a:lnTo>
                  <a:lnTo>
                    <a:pt x="139" y="105"/>
                  </a:lnTo>
                  <a:lnTo>
                    <a:pt x="122" y="110"/>
                  </a:lnTo>
                  <a:lnTo>
                    <a:pt x="103" y="125"/>
                  </a:lnTo>
                  <a:lnTo>
                    <a:pt x="84" y="160"/>
                  </a:lnTo>
                  <a:lnTo>
                    <a:pt x="60" y="168"/>
                  </a:lnTo>
                  <a:lnTo>
                    <a:pt x="41" y="141"/>
                  </a:lnTo>
                  <a:lnTo>
                    <a:pt x="31" y="122"/>
                  </a:lnTo>
                  <a:lnTo>
                    <a:pt x="3" y="106"/>
                  </a:lnTo>
                  <a:lnTo>
                    <a:pt x="0" y="75"/>
                  </a:lnTo>
                  <a:lnTo>
                    <a:pt x="24" y="58"/>
                  </a:lnTo>
                  <a:lnTo>
                    <a:pt x="39" y="44"/>
                  </a:lnTo>
                  <a:lnTo>
                    <a:pt x="48" y="19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3DAE68D6-BFC1-4D41-A503-829DCE892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2992438"/>
              <a:ext cx="219075" cy="217488"/>
            </a:xfrm>
            <a:custGeom>
              <a:avLst/>
              <a:gdLst/>
              <a:ahLst/>
              <a:cxnLst>
                <a:cxn ang="0">
                  <a:pos x="86" y="94"/>
                </a:cxn>
                <a:cxn ang="0">
                  <a:pos x="88" y="84"/>
                </a:cxn>
                <a:cxn ang="0">
                  <a:pos x="69" y="65"/>
                </a:cxn>
                <a:cxn ang="0">
                  <a:pos x="40" y="75"/>
                </a:cxn>
                <a:cxn ang="0">
                  <a:pos x="12" y="75"/>
                </a:cxn>
                <a:cxn ang="0">
                  <a:pos x="0" y="56"/>
                </a:cxn>
                <a:cxn ang="0">
                  <a:pos x="12" y="39"/>
                </a:cxn>
                <a:cxn ang="0">
                  <a:pos x="14" y="18"/>
                </a:cxn>
                <a:cxn ang="0">
                  <a:pos x="9" y="0"/>
                </a:cxn>
                <a:cxn ang="0">
                  <a:pos x="18" y="3"/>
                </a:cxn>
                <a:cxn ang="0">
                  <a:pos x="33" y="3"/>
                </a:cxn>
                <a:cxn ang="0">
                  <a:pos x="59" y="5"/>
                </a:cxn>
                <a:cxn ang="0">
                  <a:pos x="88" y="18"/>
                </a:cxn>
                <a:cxn ang="0">
                  <a:pos x="109" y="27"/>
                </a:cxn>
                <a:cxn ang="0">
                  <a:pos x="124" y="48"/>
                </a:cxn>
                <a:cxn ang="0">
                  <a:pos x="123" y="65"/>
                </a:cxn>
                <a:cxn ang="0">
                  <a:pos x="114" y="84"/>
                </a:cxn>
                <a:cxn ang="0">
                  <a:pos x="138" y="103"/>
                </a:cxn>
                <a:cxn ang="0">
                  <a:pos x="133" y="120"/>
                </a:cxn>
                <a:cxn ang="0">
                  <a:pos x="114" y="134"/>
                </a:cxn>
                <a:cxn ang="0">
                  <a:pos x="100" y="137"/>
                </a:cxn>
                <a:cxn ang="0">
                  <a:pos x="85" y="113"/>
                </a:cxn>
                <a:cxn ang="0">
                  <a:pos x="86" y="94"/>
                </a:cxn>
              </a:cxnLst>
              <a:rect l="0" t="0" r="r" b="b"/>
              <a:pathLst>
                <a:path w="138" h="137">
                  <a:moveTo>
                    <a:pt x="86" y="94"/>
                  </a:moveTo>
                  <a:lnTo>
                    <a:pt x="88" y="84"/>
                  </a:lnTo>
                  <a:lnTo>
                    <a:pt x="69" y="65"/>
                  </a:lnTo>
                  <a:lnTo>
                    <a:pt x="40" y="75"/>
                  </a:lnTo>
                  <a:lnTo>
                    <a:pt x="12" y="75"/>
                  </a:lnTo>
                  <a:lnTo>
                    <a:pt x="0" y="56"/>
                  </a:lnTo>
                  <a:lnTo>
                    <a:pt x="12" y="39"/>
                  </a:lnTo>
                  <a:lnTo>
                    <a:pt x="14" y="18"/>
                  </a:lnTo>
                  <a:lnTo>
                    <a:pt x="9" y="0"/>
                  </a:lnTo>
                  <a:lnTo>
                    <a:pt x="18" y="3"/>
                  </a:lnTo>
                  <a:lnTo>
                    <a:pt x="33" y="3"/>
                  </a:lnTo>
                  <a:lnTo>
                    <a:pt x="59" y="5"/>
                  </a:lnTo>
                  <a:lnTo>
                    <a:pt x="88" y="18"/>
                  </a:lnTo>
                  <a:lnTo>
                    <a:pt x="109" y="27"/>
                  </a:lnTo>
                  <a:lnTo>
                    <a:pt x="124" y="48"/>
                  </a:lnTo>
                  <a:lnTo>
                    <a:pt x="123" y="65"/>
                  </a:lnTo>
                  <a:lnTo>
                    <a:pt x="114" y="84"/>
                  </a:lnTo>
                  <a:lnTo>
                    <a:pt x="138" y="103"/>
                  </a:lnTo>
                  <a:lnTo>
                    <a:pt x="133" y="120"/>
                  </a:lnTo>
                  <a:lnTo>
                    <a:pt x="114" y="134"/>
                  </a:lnTo>
                  <a:lnTo>
                    <a:pt x="100" y="137"/>
                  </a:lnTo>
                  <a:lnTo>
                    <a:pt x="85" y="113"/>
                  </a:lnTo>
                  <a:lnTo>
                    <a:pt x="86" y="9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9BB21E62-E1DA-6E4E-9894-2648C1B50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613" y="2709863"/>
              <a:ext cx="177800" cy="211138"/>
            </a:xfrm>
            <a:custGeom>
              <a:avLst/>
              <a:gdLst/>
              <a:ahLst/>
              <a:cxnLst>
                <a:cxn ang="0">
                  <a:pos x="88" y="128"/>
                </a:cxn>
                <a:cxn ang="0">
                  <a:pos x="112" y="110"/>
                </a:cxn>
                <a:cxn ang="0">
                  <a:pos x="102" y="85"/>
                </a:cxn>
                <a:cxn ang="0">
                  <a:pos x="88" y="66"/>
                </a:cxn>
                <a:cxn ang="0">
                  <a:pos x="76" y="50"/>
                </a:cxn>
                <a:cxn ang="0">
                  <a:pos x="67" y="33"/>
                </a:cxn>
                <a:cxn ang="0">
                  <a:pos x="62" y="10"/>
                </a:cxn>
                <a:cxn ang="0">
                  <a:pos x="52" y="0"/>
                </a:cxn>
                <a:cxn ang="0">
                  <a:pos x="40" y="12"/>
                </a:cxn>
                <a:cxn ang="0">
                  <a:pos x="36" y="33"/>
                </a:cxn>
                <a:cxn ang="0">
                  <a:pos x="21" y="47"/>
                </a:cxn>
                <a:cxn ang="0">
                  <a:pos x="0" y="55"/>
                </a:cxn>
                <a:cxn ang="0">
                  <a:pos x="4" y="71"/>
                </a:cxn>
                <a:cxn ang="0">
                  <a:pos x="21" y="86"/>
                </a:cxn>
                <a:cxn ang="0">
                  <a:pos x="33" y="109"/>
                </a:cxn>
                <a:cxn ang="0">
                  <a:pos x="40" y="131"/>
                </a:cxn>
                <a:cxn ang="0">
                  <a:pos x="52" y="133"/>
                </a:cxn>
                <a:cxn ang="0">
                  <a:pos x="74" y="128"/>
                </a:cxn>
                <a:cxn ang="0">
                  <a:pos x="88" y="128"/>
                </a:cxn>
              </a:cxnLst>
              <a:rect l="0" t="0" r="r" b="b"/>
              <a:pathLst>
                <a:path w="112" h="133">
                  <a:moveTo>
                    <a:pt x="88" y="128"/>
                  </a:moveTo>
                  <a:lnTo>
                    <a:pt x="112" y="110"/>
                  </a:lnTo>
                  <a:lnTo>
                    <a:pt x="102" y="85"/>
                  </a:lnTo>
                  <a:lnTo>
                    <a:pt x="88" y="66"/>
                  </a:lnTo>
                  <a:lnTo>
                    <a:pt x="76" y="50"/>
                  </a:lnTo>
                  <a:lnTo>
                    <a:pt x="67" y="33"/>
                  </a:lnTo>
                  <a:lnTo>
                    <a:pt x="62" y="10"/>
                  </a:lnTo>
                  <a:lnTo>
                    <a:pt x="52" y="0"/>
                  </a:lnTo>
                  <a:lnTo>
                    <a:pt x="40" y="12"/>
                  </a:lnTo>
                  <a:lnTo>
                    <a:pt x="36" y="33"/>
                  </a:lnTo>
                  <a:lnTo>
                    <a:pt x="21" y="47"/>
                  </a:lnTo>
                  <a:lnTo>
                    <a:pt x="0" y="55"/>
                  </a:lnTo>
                  <a:lnTo>
                    <a:pt x="4" y="71"/>
                  </a:lnTo>
                  <a:lnTo>
                    <a:pt x="21" y="86"/>
                  </a:lnTo>
                  <a:lnTo>
                    <a:pt x="33" y="109"/>
                  </a:lnTo>
                  <a:lnTo>
                    <a:pt x="40" y="131"/>
                  </a:lnTo>
                  <a:lnTo>
                    <a:pt x="52" y="133"/>
                  </a:lnTo>
                  <a:lnTo>
                    <a:pt x="74" y="128"/>
                  </a:lnTo>
                  <a:lnTo>
                    <a:pt x="88" y="128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4C907217-78BD-4041-A185-6EA97557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360738"/>
              <a:ext cx="173038" cy="2047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26"/>
                </a:cxn>
                <a:cxn ang="0">
                  <a:pos x="17" y="0"/>
                </a:cxn>
                <a:cxn ang="0">
                  <a:pos x="54" y="0"/>
                </a:cxn>
                <a:cxn ang="0">
                  <a:pos x="73" y="19"/>
                </a:cxn>
                <a:cxn ang="0">
                  <a:pos x="76" y="43"/>
                </a:cxn>
                <a:cxn ang="0">
                  <a:pos x="100" y="55"/>
                </a:cxn>
                <a:cxn ang="0">
                  <a:pos x="109" y="84"/>
                </a:cxn>
                <a:cxn ang="0">
                  <a:pos x="93" y="105"/>
                </a:cxn>
                <a:cxn ang="0">
                  <a:pos x="73" y="110"/>
                </a:cxn>
                <a:cxn ang="0">
                  <a:pos x="55" y="126"/>
                </a:cxn>
                <a:cxn ang="0">
                  <a:pos x="33" y="129"/>
                </a:cxn>
                <a:cxn ang="0">
                  <a:pos x="16" y="124"/>
                </a:cxn>
                <a:cxn ang="0">
                  <a:pos x="0" y="105"/>
                </a:cxn>
                <a:cxn ang="0">
                  <a:pos x="7" y="81"/>
                </a:cxn>
                <a:cxn ang="0">
                  <a:pos x="16" y="65"/>
                </a:cxn>
                <a:cxn ang="0">
                  <a:pos x="0" y="45"/>
                </a:cxn>
              </a:cxnLst>
              <a:rect l="0" t="0" r="r" b="b"/>
              <a:pathLst>
                <a:path w="109" h="129">
                  <a:moveTo>
                    <a:pt x="0" y="45"/>
                  </a:moveTo>
                  <a:lnTo>
                    <a:pt x="0" y="26"/>
                  </a:lnTo>
                  <a:lnTo>
                    <a:pt x="17" y="0"/>
                  </a:lnTo>
                  <a:lnTo>
                    <a:pt x="54" y="0"/>
                  </a:lnTo>
                  <a:lnTo>
                    <a:pt x="73" y="19"/>
                  </a:lnTo>
                  <a:lnTo>
                    <a:pt x="76" y="43"/>
                  </a:lnTo>
                  <a:lnTo>
                    <a:pt x="100" y="55"/>
                  </a:lnTo>
                  <a:lnTo>
                    <a:pt x="109" y="84"/>
                  </a:lnTo>
                  <a:lnTo>
                    <a:pt x="93" y="105"/>
                  </a:lnTo>
                  <a:lnTo>
                    <a:pt x="73" y="110"/>
                  </a:lnTo>
                  <a:lnTo>
                    <a:pt x="55" y="126"/>
                  </a:lnTo>
                  <a:lnTo>
                    <a:pt x="33" y="129"/>
                  </a:lnTo>
                  <a:lnTo>
                    <a:pt x="16" y="124"/>
                  </a:lnTo>
                  <a:lnTo>
                    <a:pt x="0" y="105"/>
                  </a:lnTo>
                  <a:lnTo>
                    <a:pt x="7" y="81"/>
                  </a:lnTo>
                  <a:lnTo>
                    <a:pt x="16" y="65"/>
                  </a:lnTo>
                  <a:lnTo>
                    <a:pt x="0" y="4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DECCACF-51E6-6D4E-9B18-145971B2A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75" y="3522663"/>
              <a:ext cx="185738" cy="166688"/>
            </a:xfrm>
            <a:custGeom>
              <a:avLst/>
              <a:gdLst/>
              <a:ahLst/>
              <a:cxnLst>
                <a:cxn ang="0">
                  <a:pos x="13" y="24"/>
                </a:cxn>
                <a:cxn ang="0">
                  <a:pos x="20" y="15"/>
                </a:cxn>
                <a:cxn ang="0">
                  <a:pos x="43" y="0"/>
                </a:cxn>
                <a:cxn ang="0">
                  <a:pos x="62" y="10"/>
                </a:cxn>
                <a:cxn ang="0">
                  <a:pos x="74" y="34"/>
                </a:cxn>
                <a:cxn ang="0">
                  <a:pos x="91" y="39"/>
                </a:cxn>
                <a:cxn ang="0">
                  <a:pos x="113" y="39"/>
                </a:cxn>
                <a:cxn ang="0">
                  <a:pos x="117" y="63"/>
                </a:cxn>
                <a:cxn ang="0">
                  <a:pos x="105" y="96"/>
                </a:cxn>
                <a:cxn ang="0">
                  <a:pos x="88" y="105"/>
                </a:cxn>
                <a:cxn ang="0">
                  <a:pos x="62" y="103"/>
                </a:cxn>
                <a:cxn ang="0">
                  <a:pos x="53" y="96"/>
                </a:cxn>
                <a:cxn ang="0">
                  <a:pos x="53" y="80"/>
                </a:cxn>
                <a:cxn ang="0">
                  <a:pos x="38" y="70"/>
                </a:cxn>
                <a:cxn ang="0">
                  <a:pos x="12" y="70"/>
                </a:cxn>
                <a:cxn ang="0">
                  <a:pos x="0" y="49"/>
                </a:cxn>
                <a:cxn ang="0">
                  <a:pos x="13" y="24"/>
                </a:cxn>
              </a:cxnLst>
              <a:rect l="0" t="0" r="r" b="b"/>
              <a:pathLst>
                <a:path w="117" h="105">
                  <a:moveTo>
                    <a:pt x="13" y="24"/>
                  </a:moveTo>
                  <a:lnTo>
                    <a:pt x="20" y="15"/>
                  </a:lnTo>
                  <a:lnTo>
                    <a:pt x="43" y="0"/>
                  </a:lnTo>
                  <a:lnTo>
                    <a:pt x="62" y="10"/>
                  </a:lnTo>
                  <a:lnTo>
                    <a:pt x="74" y="34"/>
                  </a:lnTo>
                  <a:lnTo>
                    <a:pt x="91" y="39"/>
                  </a:lnTo>
                  <a:lnTo>
                    <a:pt x="113" y="39"/>
                  </a:lnTo>
                  <a:lnTo>
                    <a:pt x="117" y="63"/>
                  </a:lnTo>
                  <a:lnTo>
                    <a:pt x="105" y="96"/>
                  </a:lnTo>
                  <a:lnTo>
                    <a:pt x="88" y="105"/>
                  </a:lnTo>
                  <a:lnTo>
                    <a:pt x="62" y="103"/>
                  </a:lnTo>
                  <a:lnTo>
                    <a:pt x="53" y="96"/>
                  </a:lnTo>
                  <a:lnTo>
                    <a:pt x="53" y="80"/>
                  </a:lnTo>
                  <a:lnTo>
                    <a:pt x="38" y="70"/>
                  </a:lnTo>
                  <a:lnTo>
                    <a:pt x="12" y="70"/>
                  </a:lnTo>
                  <a:lnTo>
                    <a:pt x="0" y="49"/>
                  </a:lnTo>
                  <a:lnTo>
                    <a:pt x="13" y="2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E9C36B42-2278-034E-8412-62249100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2451100"/>
              <a:ext cx="166688" cy="144463"/>
            </a:xfrm>
            <a:custGeom>
              <a:avLst/>
              <a:gdLst/>
              <a:ahLst/>
              <a:cxnLst>
                <a:cxn ang="0">
                  <a:pos x="81" y="12"/>
                </a:cxn>
                <a:cxn ang="0">
                  <a:pos x="58" y="12"/>
                </a:cxn>
                <a:cxn ang="0">
                  <a:pos x="46" y="12"/>
                </a:cxn>
                <a:cxn ang="0">
                  <a:pos x="39" y="0"/>
                </a:cxn>
                <a:cxn ang="0">
                  <a:pos x="17" y="12"/>
                </a:cxn>
                <a:cxn ang="0">
                  <a:pos x="0" y="51"/>
                </a:cxn>
                <a:cxn ang="0">
                  <a:pos x="5" y="75"/>
                </a:cxn>
                <a:cxn ang="0">
                  <a:pos x="27" y="87"/>
                </a:cxn>
                <a:cxn ang="0">
                  <a:pos x="45" y="91"/>
                </a:cxn>
                <a:cxn ang="0">
                  <a:pos x="60" y="79"/>
                </a:cxn>
                <a:cxn ang="0">
                  <a:pos x="81" y="79"/>
                </a:cxn>
                <a:cxn ang="0">
                  <a:pos x="93" y="75"/>
                </a:cxn>
                <a:cxn ang="0">
                  <a:pos x="105" y="58"/>
                </a:cxn>
                <a:cxn ang="0">
                  <a:pos x="96" y="31"/>
                </a:cxn>
                <a:cxn ang="0">
                  <a:pos x="81" y="12"/>
                </a:cxn>
              </a:cxnLst>
              <a:rect l="0" t="0" r="r" b="b"/>
              <a:pathLst>
                <a:path w="105" h="91">
                  <a:moveTo>
                    <a:pt x="81" y="12"/>
                  </a:moveTo>
                  <a:lnTo>
                    <a:pt x="58" y="12"/>
                  </a:lnTo>
                  <a:lnTo>
                    <a:pt x="46" y="12"/>
                  </a:lnTo>
                  <a:lnTo>
                    <a:pt x="39" y="0"/>
                  </a:lnTo>
                  <a:lnTo>
                    <a:pt x="17" y="12"/>
                  </a:lnTo>
                  <a:lnTo>
                    <a:pt x="0" y="51"/>
                  </a:lnTo>
                  <a:lnTo>
                    <a:pt x="5" y="75"/>
                  </a:lnTo>
                  <a:lnTo>
                    <a:pt x="27" y="87"/>
                  </a:lnTo>
                  <a:lnTo>
                    <a:pt x="45" y="91"/>
                  </a:lnTo>
                  <a:lnTo>
                    <a:pt x="60" y="79"/>
                  </a:lnTo>
                  <a:lnTo>
                    <a:pt x="81" y="79"/>
                  </a:lnTo>
                  <a:lnTo>
                    <a:pt x="93" y="75"/>
                  </a:lnTo>
                  <a:lnTo>
                    <a:pt x="105" y="58"/>
                  </a:lnTo>
                  <a:lnTo>
                    <a:pt x="96" y="31"/>
                  </a:lnTo>
                  <a:lnTo>
                    <a:pt x="81" y="1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D9C406BD-0A9C-4448-A1BF-971729751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3125788"/>
              <a:ext cx="85725" cy="139700"/>
            </a:xfrm>
            <a:custGeom>
              <a:avLst/>
              <a:gdLst/>
              <a:ahLst/>
              <a:cxnLst>
                <a:cxn ang="0">
                  <a:pos x="19" y="17"/>
                </a:cxn>
                <a:cxn ang="0">
                  <a:pos x="30" y="7"/>
                </a:cxn>
                <a:cxn ang="0">
                  <a:pos x="47" y="0"/>
                </a:cxn>
                <a:cxn ang="0">
                  <a:pos x="54" y="17"/>
                </a:cxn>
                <a:cxn ang="0">
                  <a:pos x="54" y="46"/>
                </a:cxn>
                <a:cxn ang="0">
                  <a:pos x="45" y="76"/>
                </a:cxn>
                <a:cxn ang="0">
                  <a:pos x="40" y="88"/>
                </a:cxn>
                <a:cxn ang="0">
                  <a:pos x="21" y="70"/>
                </a:cxn>
                <a:cxn ang="0">
                  <a:pos x="0" y="55"/>
                </a:cxn>
                <a:cxn ang="0">
                  <a:pos x="7" y="36"/>
                </a:cxn>
                <a:cxn ang="0">
                  <a:pos x="19" y="17"/>
                </a:cxn>
              </a:cxnLst>
              <a:rect l="0" t="0" r="r" b="b"/>
              <a:pathLst>
                <a:path w="54" h="88">
                  <a:moveTo>
                    <a:pt x="19" y="17"/>
                  </a:moveTo>
                  <a:lnTo>
                    <a:pt x="30" y="7"/>
                  </a:lnTo>
                  <a:lnTo>
                    <a:pt x="47" y="0"/>
                  </a:lnTo>
                  <a:lnTo>
                    <a:pt x="54" y="17"/>
                  </a:lnTo>
                  <a:lnTo>
                    <a:pt x="54" y="46"/>
                  </a:lnTo>
                  <a:lnTo>
                    <a:pt x="45" y="76"/>
                  </a:lnTo>
                  <a:lnTo>
                    <a:pt x="40" y="88"/>
                  </a:lnTo>
                  <a:lnTo>
                    <a:pt x="21" y="70"/>
                  </a:lnTo>
                  <a:lnTo>
                    <a:pt x="0" y="55"/>
                  </a:lnTo>
                  <a:lnTo>
                    <a:pt x="7" y="36"/>
                  </a:lnTo>
                  <a:lnTo>
                    <a:pt x="19" y="17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F2C4D08B-FD68-7E4D-B03B-396D42B12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950" y="3581400"/>
              <a:ext cx="125413" cy="1127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23" y="9"/>
                </a:cxn>
                <a:cxn ang="0">
                  <a:pos x="2" y="30"/>
                </a:cxn>
                <a:cxn ang="0">
                  <a:pos x="0" y="47"/>
                </a:cxn>
                <a:cxn ang="0">
                  <a:pos x="17" y="66"/>
                </a:cxn>
                <a:cxn ang="0">
                  <a:pos x="36" y="71"/>
                </a:cxn>
                <a:cxn ang="0">
                  <a:pos x="41" y="66"/>
                </a:cxn>
                <a:cxn ang="0">
                  <a:pos x="45" y="49"/>
                </a:cxn>
                <a:cxn ang="0">
                  <a:pos x="60" y="47"/>
                </a:cxn>
                <a:cxn ang="0">
                  <a:pos x="74" y="38"/>
                </a:cxn>
                <a:cxn ang="0">
                  <a:pos x="79" y="18"/>
                </a:cxn>
                <a:cxn ang="0">
                  <a:pos x="64" y="2"/>
                </a:cxn>
                <a:cxn ang="0">
                  <a:pos x="36" y="0"/>
                </a:cxn>
              </a:cxnLst>
              <a:rect l="0" t="0" r="r" b="b"/>
              <a:pathLst>
                <a:path w="79" h="71">
                  <a:moveTo>
                    <a:pt x="36" y="0"/>
                  </a:moveTo>
                  <a:lnTo>
                    <a:pt x="23" y="9"/>
                  </a:lnTo>
                  <a:lnTo>
                    <a:pt x="2" y="30"/>
                  </a:lnTo>
                  <a:lnTo>
                    <a:pt x="0" y="47"/>
                  </a:lnTo>
                  <a:lnTo>
                    <a:pt x="17" y="66"/>
                  </a:lnTo>
                  <a:lnTo>
                    <a:pt x="36" y="71"/>
                  </a:lnTo>
                  <a:lnTo>
                    <a:pt x="41" y="66"/>
                  </a:lnTo>
                  <a:lnTo>
                    <a:pt x="45" y="49"/>
                  </a:lnTo>
                  <a:lnTo>
                    <a:pt x="60" y="47"/>
                  </a:lnTo>
                  <a:lnTo>
                    <a:pt x="74" y="38"/>
                  </a:lnTo>
                  <a:lnTo>
                    <a:pt x="79" y="18"/>
                  </a:lnTo>
                  <a:lnTo>
                    <a:pt x="64" y="2"/>
                  </a:lnTo>
                  <a:lnTo>
                    <a:pt x="36" y="0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D0DC77C6-8426-1C4A-BF73-6159D9CE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3629025"/>
              <a:ext cx="69850" cy="11430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7" y="8"/>
                </a:cxn>
                <a:cxn ang="0">
                  <a:pos x="1" y="27"/>
                </a:cxn>
                <a:cxn ang="0">
                  <a:pos x="0" y="38"/>
                </a:cxn>
                <a:cxn ang="0">
                  <a:pos x="1" y="53"/>
                </a:cxn>
                <a:cxn ang="0">
                  <a:pos x="20" y="69"/>
                </a:cxn>
                <a:cxn ang="0">
                  <a:pos x="29" y="72"/>
                </a:cxn>
                <a:cxn ang="0">
                  <a:pos x="24" y="63"/>
                </a:cxn>
                <a:cxn ang="0">
                  <a:pos x="29" y="44"/>
                </a:cxn>
                <a:cxn ang="0">
                  <a:pos x="39" y="27"/>
                </a:cxn>
                <a:cxn ang="0">
                  <a:pos x="44" y="12"/>
                </a:cxn>
                <a:cxn ang="0">
                  <a:pos x="34" y="3"/>
                </a:cxn>
                <a:cxn ang="0">
                  <a:pos x="29" y="0"/>
                </a:cxn>
              </a:cxnLst>
              <a:rect l="0" t="0" r="r" b="b"/>
              <a:pathLst>
                <a:path w="44" h="72">
                  <a:moveTo>
                    <a:pt x="29" y="0"/>
                  </a:moveTo>
                  <a:lnTo>
                    <a:pt x="7" y="8"/>
                  </a:lnTo>
                  <a:lnTo>
                    <a:pt x="1" y="27"/>
                  </a:lnTo>
                  <a:lnTo>
                    <a:pt x="0" y="38"/>
                  </a:lnTo>
                  <a:lnTo>
                    <a:pt x="1" y="53"/>
                  </a:lnTo>
                  <a:lnTo>
                    <a:pt x="20" y="69"/>
                  </a:lnTo>
                  <a:lnTo>
                    <a:pt x="29" y="72"/>
                  </a:lnTo>
                  <a:lnTo>
                    <a:pt x="24" y="63"/>
                  </a:lnTo>
                  <a:lnTo>
                    <a:pt x="29" y="44"/>
                  </a:lnTo>
                  <a:lnTo>
                    <a:pt x="39" y="27"/>
                  </a:lnTo>
                  <a:lnTo>
                    <a:pt x="44" y="12"/>
                  </a:lnTo>
                  <a:lnTo>
                    <a:pt x="34" y="3"/>
                  </a:lnTo>
                  <a:lnTo>
                    <a:pt x="29" y="0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B5D9F7DB-34AA-814D-A633-AAC430F05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3592513"/>
              <a:ext cx="115888" cy="10636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9" y="2"/>
                </a:cxn>
                <a:cxn ang="0">
                  <a:pos x="12" y="23"/>
                </a:cxn>
                <a:cxn ang="0">
                  <a:pos x="0" y="47"/>
                </a:cxn>
                <a:cxn ang="0">
                  <a:pos x="4" y="67"/>
                </a:cxn>
                <a:cxn ang="0">
                  <a:pos x="19" y="61"/>
                </a:cxn>
                <a:cxn ang="0">
                  <a:pos x="33" y="61"/>
                </a:cxn>
                <a:cxn ang="0">
                  <a:pos x="42" y="61"/>
                </a:cxn>
                <a:cxn ang="0">
                  <a:pos x="64" y="55"/>
                </a:cxn>
                <a:cxn ang="0">
                  <a:pos x="73" y="45"/>
                </a:cxn>
                <a:cxn ang="0">
                  <a:pos x="69" y="26"/>
                </a:cxn>
                <a:cxn ang="0">
                  <a:pos x="50" y="5"/>
                </a:cxn>
                <a:cxn ang="0">
                  <a:pos x="38" y="0"/>
                </a:cxn>
              </a:cxnLst>
              <a:rect l="0" t="0" r="r" b="b"/>
              <a:pathLst>
                <a:path w="73" h="67">
                  <a:moveTo>
                    <a:pt x="38" y="0"/>
                  </a:moveTo>
                  <a:lnTo>
                    <a:pt x="19" y="2"/>
                  </a:lnTo>
                  <a:lnTo>
                    <a:pt x="12" y="23"/>
                  </a:lnTo>
                  <a:lnTo>
                    <a:pt x="0" y="47"/>
                  </a:lnTo>
                  <a:lnTo>
                    <a:pt x="4" y="67"/>
                  </a:lnTo>
                  <a:lnTo>
                    <a:pt x="19" y="61"/>
                  </a:lnTo>
                  <a:lnTo>
                    <a:pt x="33" y="61"/>
                  </a:lnTo>
                  <a:lnTo>
                    <a:pt x="42" y="61"/>
                  </a:lnTo>
                  <a:lnTo>
                    <a:pt x="64" y="55"/>
                  </a:lnTo>
                  <a:lnTo>
                    <a:pt x="73" y="45"/>
                  </a:lnTo>
                  <a:lnTo>
                    <a:pt x="69" y="26"/>
                  </a:lnTo>
                  <a:lnTo>
                    <a:pt x="50" y="5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51257A68-D8A2-C245-91FA-FBC9CFB10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3350" y="3614738"/>
              <a:ext cx="61913" cy="71438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8" y="5"/>
                </a:cxn>
                <a:cxn ang="0">
                  <a:pos x="39" y="0"/>
                </a:cxn>
                <a:cxn ang="0">
                  <a:pos x="39" y="12"/>
                </a:cxn>
                <a:cxn ang="0">
                  <a:pos x="22" y="33"/>
                </a:cxn>
                <a:cxn ang="0">
                  <a:pos x="10" y="45"/>
                </a:cxn>
                <a:cxn ang="0">
                  <a:pos x="0" y="36"/>
                </a:cxn>
                <a:cxn ang="0">
                  <a:pos x="1" y="19"/>
                </a:cxn>
                <a:cxn ang="0">
                  <a:pos x="10" y="12"/>
                </a:cxn>
              </a:cxnLst>
              <a:rect l="0" t="0" r="r" b="b"/>
              <a:pathLst>
                <a:path w="39" h="45">
                  <a:moveTo>
                    <a:pt x="10" y="12"/>
                  </a:moveTo>
                  <a:lnTo>
                    <a:pt x="18" y="5"/>
                  </a:lnTo>
                  <a:lnTo>
                    <a:pt x="39" y="0"/>
                  </a:lnTo>
                  <a:lnTo>
                    <a:pt x="39" y="12"/>
                  </a:lnTo>
                  <a:lnTo>
                    <a:pt x="22" y="33"/>
                  </a:lnTo>
                  <a:lnTo>
                    <a:pt x="10" y="45"/>
                  </a:lnTo>
                  <a:lnTo>
                    <a:pt x="0" y="36"/>
                  </a:lnTo>
                  <a:lnTo>
                    <a:pt x="1" y="19"/>
                  </a:lnTo>
                  <a:lnTo>
                    <a:pt x="10" y="12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65424DBF-A26D-6849-9B58-220F674F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375" y="3629025"/>
              <a:ext cx="41275" cy="57150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12" y="8"/>
                </a:cxn>
                <a:cxn ang="0">
                  <a:pos x="17" y="0"/>
                </a:cxn>
                <a:cxn ang="0">
                  <a:pos x="26" y="17"/>
                </a:cxn>
                <a:cxn ang="0">
                  <a:pos x="12" y="36"/>
                </a:cxn>
                <a:cxn ang="0">
                  <a:pos x="0" y="34"/>
                </a:cxn>
                <a:cxn ang="0">
                  <a:pos x="12" y="17"/>
                </a:cxn>
              </a:cxnLst>
              <a:rect l="0" t="0" r="r" b="b"/>
              <a:pathLst>
                <a:path w="26" h="36">
                  <a:moveTo>
                    <a:pt x="12" y="17"/>
                  </a:moveTo>
                  <a:lnTo>
                    <a:pt x="12" y="8"/>
                  </a:lnTo>
                  <a:lnTo>
                    <a:pt x="17" y="0"/>
                  </a:lnTo>
                  <a:lnTo>
                    <a:pt x="26" y="17"/>
                  </a:lnTo>
                  <a:lnTo>
                    <a:pt x="12" y="36"/>
                  </a:lnTo>
                  <a:lnTo>
                    <a:pt x="0" y="34"/>
                  </a:lnTo>
                  <a:lnTo>
                    <a:pt x="12" y="17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BC43C7F3-B229-6540-9B49-A908DFC7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3633788"/>
              <a:ext cx="31750" cy="52388"/>
            </a:xfrm>
            <a:custGeom>
              <a:avLst/>
              <a:gdLst/>
              <a:ahLst/>
              <a:cxnLst>
                <a:cxn ang="0">
                  <a:pos x="3" y="9"/>
                </a:cxn>
                <a:cxn ang="0">
                  <a:pos x="10" y="5"/>
                </a:cxn>
                <a:cxn ang="0">
                  <a:pos x="12" y="0"/>
                </a:cxn>
                <a:cxn ang="0">
                  <a:pos x="17" y="0"/>
                </a:cxn>
                <a:cxn ang="0">
                  <a:pos x="20" y="14"/>
                </a:cxn>
                <a:cxn ang="0">
                  <a:pos x="12" y="31"/>
                </a:cxn>
                <a:cxn ang="0">
                  <a:pos x="3" y="33"/>
                </a:cxn>
                <a:cxn ang="0">
                  <a:pos x="0" y="24"/>
                </a:cxn>
                <a:cxn ang="0">
                  <a:pos x="3" y="9"/>
                </a:cxn>
              </a:cxnLst>
              <a:rect l="0" t="0" r="r" b="b"/>
              <a:pathLst>
                <a:path w="20" h="33">
                  <a:moveTo>
                    <a:pt x="3" y="9"/>
                  </a:moveTo>
                  <a:lnTo>
                    <a:pt x="10" y="5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14"/>
                  </a:lnTo>
                  <a:lnTo>
                    <a:pt x="12" y="31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3" y="9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0D158715-03FD-2347-9816-761C64141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963" y="3565525"/>
              <a:ext cx="26988" cy="301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" y="0"/>
                </a:cxn>
                <a:cxn ang="0">
                  <a:pos x="12" y="17"/>
                </a:cxn>
                <a:cxn ang="0">
                  <a:pos x="0" y="19"/>
                </a:cxn>
                <a:cxn ang="0">
                  <a:pos x="0" y="2"/>
                </a:cxn>
              </a:cxnLst>
              <a:rect l="0" t="0" r="r" b="b"/>
              <a:pathLst>
                <a:path w="17" h="19">
                  <a:moveTo>
                    <a:pt x="0" y="2"/>
                  </a:moveTo>
                  <a:lnTo>
                    <a:pt x="17" y="0"/>
                  </a:lnTo>
                  <a:lnTo>
                    <a:pt x="12" y="17"/>
                  </a:lnTo>
                  <a:lnTo>
                    <a:pt x="0" y="19"/>
                  </a:lnTo>
                  <a:lnTo>
                    <a:pt x="0" y="2"/>
                  </a:lnTo>
                  <a:close/>
                </a:path>
              </a:pathLst>
            </a:custGeom>
            <a:gradFill>
              <a:gsLst>
                <a:gs pos="8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D081477B-70DF-4540-857F-F5EA27E9F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784600"/>
              <a:ext cx="234950" cy="330200"/>
            </a:xfrm>
            <a:custGeom>
              <a:avLst/>
              <a:gdLst/>
              <a:ahLst/>
              <a:cxnLst>
                <a:cxn ang="0">
                  <a:pos x="127" y="65"/>
                </a:cxn>
                <a:cxn ang="0">
                  <a:pos x="139" y="33"/>
                </a:cxn>
                <a:cxn ang="0">
                  <a:pos x="148" y="17"/>
                </a:cxn>
                <a:cxn ang="0">
                  <a:pos x="125" y="0"/>
                </a:cxn>
                <a:cxn ang="0">
                  <a:pos x="101" y="5"/>
                </a:cxn>
                <a:cxn ang="0">
                  <a:pos x="82" y="31"/>
                </a:cxn>
                <a:cxn ang="0">
                  <a:pos x="56" y="45"/>
                </a:cxn>
                <a:cxn ang="0">
                  <a:pos x="31" y="48"/>
                </a:cxn>
                <a:cxn ang="0">
                  <a:pos x="19" y="65"/>
                </a:cxn>
                <a:cxn ang="0">
                  <a:pos x="31" y="82"/>
                </a:cxn>
                <a:cxn ang="0">
                  <a:pos x="31" y="101"/>
                </a:cxn>
                <a:cxn ang="0">
                  <a:pos x="13" y="120"/>
                </a:cxn>
                <a:cxn ang="0">
                  <a:pos x="0" y="157"/>
                </a:cxn>
                <a:cxn ang="0">
                  <a:pos x="10" y="198"/>
                </a:cxn>
                <a:cxn ang="0">
                  <a:pos x="29" y="205"/>
                </a:cxn>
                <a:cxn ang="0">
                  <a:pos x="39" y="193"/>
                </a:cxn>
                <a:cxn ang="0">
                  <a:pos x="50" y="203"/>
                </a:cxn>
                <a:cxn ang="0">
                  <a:pos x="67" y="208"/>
                </a:cxn>
                <a:cxn ang="0">
                  <a:pos x="82" y="191"/>
                </a:cxn>
                <a:cxn ang="0">
                  <a:pos x="87" y="167"/>
                </a:cxn>
                <a:cxn ang="0">
                  <a:pos x="101" y="134"/>
                </a:cxn>
                <a:cxn ang="0">
                  <a:pos x="105" y="107"/>
                </a:cxn>
                <a:cxn ang="0">
                  <a:pos x="120" y="101"/>
                </a:cxn>
                <a:cxn ang="0">
                  <a:pos x="127" y="82"/>
                </a:cxn>
                <a:cxn ang="0">
                  <a:pos x="127" y="65"/>
                </a:cxn>
              </a:cxnLst>
              <a:rect l="0" t="0" r="r" b="b"/>
              <a:pathLst>
                <a:path w="148" h="208">
                  <a:moveTo>
                    <a:pt x="127" y="65"/>
                  </a:moveTo>
                  <a:lnTo>
                    <a:pt x="139" y="33"/>
                  </a:lnTo>
                  <a:lnTo>
                    <a:pt x="148" y="17"/>
                  </a:lnTo>
                  <a:lnTo>
                    <a:pt x="125" y="0"/>
                  </a:lnTo>
                  <a:lnTo>
                    <a:pt x="101" y="5"/>
                  </a:lnTo>
                  <a:lnTo>
                    <a:pt x="82" y="31"/>
                  </a:lnTo>
                  <a:lnTo>
                    <a:pt x="56" y="45"/>
                  </a:lnTo>
                  <a:lnTo>
                    <a:pt x="31" y="48"/>
                  </a:lnTo>
                  <a:lnTo>
                    <a:pt x="19" y="65"/>
                  </a:lnTo>
                  <a:lnTo>
                    <a:pt x="31" y="82"/>
                  </a:lnTo>
                  <a:lnTo>
                    <a:pt x="31" y="101"/>
                  </a:lnTo>
                  <a:lnTo>
                    <a:pt x="13" y="120"/>
                  </a:lnTo>
                  <a:lnTo>
                    <a:pt x="0" y="157"/>
                  </a:lnTo>
                  <a:lnTo>
                    <a:pt x="10" y="198"/>
                  </a:lnTo>
                  <a:lnTo>
                    <a:pt x="29" y="205"/>
                  </a:lnTo>
                  <a:lnTo>
                    <a:pt x="39" y="193"/>
                  </a:lnTo>
                  <a:lnTo>
                    <a:pt x="50" y="203"/>
                  </a:lnTo>
                  <a:lnTo>
                    <a:pt x="67" y="208"/>
                  </a:lnTo>
                  <a:lnTo>
                    <a:pt x="82" y="191"/>
                  </a:lnTo>
                  <a:lnTo>
                    <a:pt x="87" y="167"/>
                  </a:lnTo>
                  <a:lnTo>
                    <a:pt x="101" y="134"/>
                  </a:lnTo>
                  <a:lnTo>
                    <a:pt x="105" y="107"/>
                  </a:lnTo>
                  <a:lnTo>
                    <a:pt x="120" y="101"/>
                  </a:lnTo>
                  <a:lnTo>
                    <a:pt x="127" y="82"/>
                  </a:lnTo>
                  <a:lnTo>
                    <a:pt x="127" y="6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DC953A86-856A-BE4A-8A8C-6534876F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1682750"/>
              <a:ext cx="192088" cy="193675"/>
            </a:xfrm>
            <a:custGeom>
              <a:avLst/>
              <a:gdLst/>
              <a:ahLst/>
              <a:cxnLst>
                <a:cxn ang="0">
                  <a:pos x="48" y="108"/>
                </a:cxn>
                <a:cxn ang="0">
                  <a:pos x="29" y="101"/>
                </a:cxn>
                <a:cxn ang="0">
                  <a:pos x="0" y="79"/>
                </a:cxn>
                <a:cxn ang="0">
                  <a:pos x="4" y="50"/>
                </a:cxn>
                <a:cxn ang="0">
                  <a:pos x="29" y="41"/>
                </a:cxn>
                <a:cxn ang="0">
                  <a:pos x="47" y="31"/>
                </a:cxn>
                <a:cxn ang="0">
                  <a:pos x="60" y="10"/>
                </a:cxn>
                <a:cxn ang="0">
                  <a:pos x="83" y="0"/>
                </a:cxn>
                <a:cxn ang="0">
                  <a:pos x="103" y="3"/>
                </a:cxn>
                <a:cxn ang="0">
                  <a:pos x="114" y="34"/>
                </a:cxn>
                <a:cxn ang="0">
                  <a:pos x="121" y="58"/>
                </a:cxn>
                <a:cxn ang="0">
                  <a:pos x="121" y="79"/>
                </a:cxn>
                <a:cxn ang="0">
                  <a:pos x="102" y="112"/>
                </a:cxn>
                <a:cxn ang="0">
                  <a:pos x="76" y="122"/>
                </a:cxn>
                <a:cxn ang="0">
                  <a:pos x="48" y="108"/>
                </a:cxn>
              </a:cxnLst>
              <a:rect l="0" t="0" r="r" b="b"/>
              <a:pathLst>
                <a:path w="121" h="122">
                  <a:moveTo>
                    <a:pt x="48" y="108"/>
                  </a:moveTo>
                  <a:lnTo>
                    <a:pt x="29" y="101"/>
                  </a:lnTo>
                  <a:lnTo>
                    <a:pt x="0" y="79"/>
                  </a:lnTo>
                  <a:lnTo>
                    <a:pt x="4" y="50"/>
                  </a:lnTo>
                  <a:lnTo>
                    <a:pt x="29" y="41"/>
                  </a:lnTo>
                  <a:lnTo>
                    <a:pt x="47" y="31"/>
                  </a:lnTo>
                  <a:lnTo>
                    <a:pt x="60" y="10"/>
                  </a:lnTo>
                  <a:lnTo>
                    <a:pt x="83" y="0"/>
                  </a:lnTo>
                  <a:lnTo>
                    <a:pt x="103" y="3"/>
                  </a:lnTo>
                  <a:lnTo>
                    <a:pt x="114" y="34"/>
                  </a:lnTo>
                  <a:lnTo>
                    <a:pt x="121" y="58"/>
                  </a:lnTo>
                  <a:lnTo>
                    <a:pt x="121" y="79"/>
                  </a:lnTo>
                  <a:lnTo>
                    <a:pt x="102" y="112"/>
                  </a:lnTo>
                  <a:lnTo>
                    <a:pt x="76" y="122"/>
                  </a:lnTo>
                  <a:lnTo>
                    <a:pt x="48" y="108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A9AD6BC1-C7F8-8744-ACCB-B21747F3E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25" y="5124450"/>
              <a:ext cx="800100" cy="368300"/>
            </a:xfrm>
            <a:custGeom>
              <a:avLst/>
              <a:gdLst/>
              <a:ahLst/>
              <a:cxnLst>
                <a:cxn ang="0">
                  <a:pos x="475" y="75"/>
                </a:cxn>
                <a:cxn ang="0">
                  <a:pos x="463" y="72"/>
                </a:cxn>
                <a:cxn ang="0">
                  <a:pos x="458" y="65"/>
                </a:cxn>
                <a:cxn ang="0">
                  <a:pos x="442" y="58"/>
                </a:cxn>
                <a:cxn ang="0">
                  <a:pos x="423" y="72"/>
                </a:cxn>
                <a:cxn ang="0">
                  <a:pos x="401" y="82"/>
                </a:cxn>
                <a:cxn ang="0">
                  <a:pos x="380" y="96"/>
                </a:cxn>
                <a:cxn ang="0">
                  <a:pos x="355" y="99"/>
                </a:cxn>
                <a:cxn ang="0">
                  <a:pos x="330" y="91"/>
                </a:cxn>
                <a:cxn ang="0">
                  <a:pos x="310" y="80"/>
                </a:cxn>
                <a:cxn ang="0">
                  <a:pos x="293" y="72"/>
                </a:cxn>
                <a:cxn ang="0">
                  <a:pos x="275" y="63"/>
                </a:cxn>
                <a:cxn ang="0">
                  <a:pos x="258" y="55"/>
                </a:cxn>
                <a:cxn ang="0">
                  <a:pos x="249" y="37"/>
                </a:cxn>
                <a:cxn ang="0">
                  <a:pos x="239" y="18"/>
                </a:cxn>
                <a:cxn ang="0">
                  <a:pos x="225" y="10"/>
                </a:cxn>
                <a:cxn ang="0">
                  <a:pos x="213" y="10"/>
                </a:cxn>
                <a:cxn ang="0">
                  <a:pos x="206" y="15"/>
                </a:cxn>
                <a:cxn ang="0">
                  <a:pos x="200" y="18"/>
                </a:cxn>
                <a:cxn ang="0">
                  <a:pos x="188" y="22"/>
                </a:cxn>
                <a:cxn ang="0">
                  <a:pos x="175" y="18"/>
                </a:cxn>
                <a:cxn ang="0">
                  <a:pos x="163" y="10"/>
                </a:cxn>
                <a:cxn ang="0">
                  <a:pos x="148" y="1"/>
                </a:cxn>
                <a:cxn ang="0">
                  <a:pos x="124" y="0"/>
                </a:cxn>
                <a:cxn ang="0">
                  <a:pos x="95" y="6"/>
                </a:cxn>
                <a:cxn ang="0">
                  <a:pos x="67" y="22"/>
                </a:cxn>
                <a:cxn ang="0">
                  <a:pos x="46" y="37"/>
                </a:cxn>
                <a:cxn ang="0">
                  <a:pos x="31" y="46"/>
                </a:cxn>
                <a:cxn ang="0">
                  <a:pos x="12" y="46"/>
                </a:cxn>
                <a:cxn ang="0">
                  <a:pos x="0" y="46"/>
                </a:cxn>
                <a:cxn ang="0">
                  <a:pos x="0" y="65"/>
                </a:cxn>
                <a:cxn ang="0">
                  <a:pos x="50" y="122"/>
                </a:cxn>
                <a:cxn ang="0">
                  <a:pos x="67" y="137"/>
                </a:cxn>
                <a:cxn ang="0">
                  <a:pos x="101" y="167"/>
                </a:cxn>
                <a:cxn ang="0">
                  <a:pos x="153" y="203"/>
                </a:cxn>
                <a:cxn ang="0">
                  <a:pos x="206" y="222"/>
                </a:cxn>
                <a:cxn ang="0">
                  <a:pos x="255" y="232"/>
                </a:cxn>
                <a:cxn ang="0">
                  <a:pos x="308" y="222"/>
                </a:cxn>
                <a:cxn ang="0">
                  <a:pos x="356" y="201"/>
                </a:cxn>
                <a:cxn ang="0">
                  <a:pos x="406" y="163"/>
                </a:cxn>
                <a:cxn ang="0">
                  <a:pos x="441" y="137"/>
                </a:cxn>
                <a:cxn ang="0">
                  <a:pos x="458" y="122"/>
                </a:cxn>
                <a:cxn ang="0">
                  <a:pos x="504" y="67"/>
                </a:cxn>
                <a:cxn ang="0">
                  <a:pos x="475" y="75"/>
                </a:cxn>
              </a:cxnLst>
              <a:rect l="0" t="0" r="r" b="b"/>
              <a:pathLst>
                <a:path w="504" h="232">
                  <a:moveTo>
                    <a:pt x="475" y="75"/>
                  </a:moveTo>
                  <a:lnTo>
                    <a:pt x="463" y="72"/>
                  </a:lnTo>
                  <a:lnTo>
                    <a:pt x="458" y="65"/>
                  </a:lnTo>
                  <a:lnTo>
                    <a:pt x="442" y="58"/>
                  </a:lnTo>
                  <a:lnTo>
                    <a:pt x="423" y="72"/>
                  </a:lnTo>
                  <a:lnTo>
                    <a:pt x="401" y="82"/>
                  </a:lnTo>
                  <a:lnTo>
                    <a:pt x="380" y="96"/>
                  </a:lnTo>
                  <a:lnTo>
                    <a:pt x="355" y="99"/>
                  </a:lnTo>
                  <a:lnTo>
                    <a:pt x="330" y="91"/>
                  </a:lnTo>
                  <a:lnTo>
                    <a:pt x="310" y="80"/>
                  </a:lnTo>
                  <a:lnTo>
                    <a:pt x="293" y="72"/>
                  </a:lnTo>
                  <a:lnTo>
                    <a:pt x="275" y="63"/>
                  </a:lnTo>
                  <a:lnTo>
                    <a:pt x="258" y="55"/>
                  </a:lnTo>
                  <a:lnTo>
                    <a:pt x="249" y="37"/>
                  </a:lnTo>
                  <a:lnTo>
                    <a:pt x="239" y="18"/>
                  </a:lnTo>
                  <a:lnTo>
                    <a:pt x="225" y="10"/>
                  </a:lnTo>
                  <a:lnTo>
                    <a:pt x="213" y="10"/>
                  </a:lnTo>
                  <a:lnTo>
                    <a:pt x="206" y="15"/>
                  </a:lnTo>
                  <a:lnTo>
                    <a:pt x="200" y="18"/>
                  </a:lnTo>
                  <a:lnTo>
                    <a:pt x="188" y="22"/>
                  </a:lnTo>
                  <a:lnTo>
                    <a:pt x="175" y="18"/>
                  </a:lnTo>
                  <a:lnTo>
                    <a:pt x="163" y="10"/>
                  </a:lnTo>
                  <a:lnTo>
                    <a:pt x="148" y="1"/>
                  </a:lnTo>
                  <a:lnTo>
                    <a:pt x="124" y="0"/>
                  </a:lnTo>
                  <a:lnTo>
                    <a:pt x="95" y="6"/>
                  </a:lnTo>
                  <a:lnTo>
                    <a:pt x="67" y="22"/>
                  </a:lnTo>
                  <a:lnTo>
                    <a:pt x="46" y="37"/>
                  </a:lnTo>
                  <a:lnTo>
                    <a:pt x="31" y="46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65"/>
                  </a:lnTo>
                  <a:lnTo>
                    <a:pt x="50" y="122"/>
                  </a:lnTo>
                  <a:lnTo>
                    <a:pt x="67" y="137"/>
                  </a:lnTo>
                  <a:lnTo>
                    <a:pt x="101" y="167"/>
                  </a:lnTo>
                  <a:lnTo>
                    <a:pt x="153" y="203"/>
                  </a:lnTo>
                  <a:lnTo>
                    <a:pt x="206" y="222"/>
                  </a:lnTo>
                  <a:lnTo>
                    <a:pt x="255" y="232"/>
                  </a:lnTo>
                  <a:lnTo>
                    <a:pt x="308" y="222"/>
                  </a:lnTo>
                  <a:lnTo>
                    <a:pt x="356" y="201"/>
                  </a:lnTo>
                  <a:lnTo>
                    <a:pt x="406" y="163"/>
                  </a:lnTo>
                  <a:lnTo>
                    <a:pt x="441" y="137"/>
                  </a:lnTo>
                  <a:lnTo>
                    <a:pt x="458" y="122"/>
                  </a:lnTo>
                  <a:lnTo>
                    <a:pt x="504" y="67"/>
                  </a:lnTo>
                  <a:lnTo>
                    <a:pt x="475" y="75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99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66EF18F5-0A38-834A-9DEF-E6B70088F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88" y="1736725"/>
              <a:ext cx="246063" cy="169863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25" y="98"/>
                </a:cxn>
                <a:cxn ang="0">
                  <a:pos x="31" y="88"/>
                </a:cxn>
                <a:cxn ang="0">
                  <a:pos x="55" y="88"/>
                </a:cxn>
                <a:cxn ang="0">
                  <a:pos x="81" y="72"/>
                </a:cxn>
                <a:cxn ang="0">
                  <a:pos x="105" y="62"/>
                </a:cxn>
                <a:cxn ang="0">
                  <a:pos x="136" y="59"/>
                </a:cxn>
                <a:cxn ang="0">
                  <a:pos x="153" y="45"/>
                </a:cxn>
                <a:cxn ang="0">
                  <a:pos x="155" y="36"/>
                </a:cxn>
                <a:cxn ang="0">
                  <a:pos x="155" y="17"/>
                </a:cxn>
                <a:cxn ang="0">
                  <a:pos x="153" y="0"/>
                </a:cxn>
                <a:cxn ang="0">
                  <a:pos x="137" y="0"/>
                </a:cxn>
                <a:cxn ang="0">
                  <a:pos x="134" y="0"/>
                </a:cxn>
                <a:cxn ang="0">
                  <a:pos x="72" y="45"/>
                </a:cxn>
                <a:cxn ang="0">
                  <a:pos x="0" y="107"/>
                </a:cxn>
              </a:cxnLst>
              <a:rect l="0" t="0" r="r" b="b"/>
              <a:pathLst>
                <a:path w="155" h="107">
                  <a:moveTo>
                    <a:pt x="0" y="107"/>
                  </a:moveTo>
                  <a:lnTo>
                    <a:pt x="25" y="98"/>
                  </a:lnTo>
                  <a:lnTo>
                    <a:pt x="31" y="88"/>
                  </a:lnTo>
                  <a:lnTo>
                    <a:pt x="55" y="88"/>
                  </a:lnTo>
                  <a:lnTo>
                    <a:pt x="81" y="72"/>
                  </a:lnTo>
                  <a:lnTo>
                    <a:pt x="105" y="62"/>
                  </a:lnTo>
                  <a:lnTo>
                    <a:pt x="136" y="59"/>
                  </a:lnTo>
                  <a:lnTo>
                    <a:pt x="153" y="45"/>
                  </a:lnTo>
                  <a:lnTo>
                    <a:pt x="155" y="36"/>
                  </a:lnTo>
                  <a:lnTo>
                    <a:pt x="155" y="17"/>
                  </a:lnTo>
                  <a:lnTo>
                    <a:pt x="153" y="0"/>
                  </a:lnTo>
                  <a:lnTo>
                    <a:pt x="137" y="0"/>
                  </a:lnTo>
                  <a:lnTo>
                    <a:pt x="134" y="0"/>
                  </a:lnTo>
                  <a:lnTo>
                    <a:pt x="72" y="45"/>
                  </a:lnTo>
                  <a:lnTo>
                    <a:pt x="0" y="107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75E32737-7057-9D4D-B4F3-F8EB01599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2024063"/>
              <a:ext cx="193675" cy="155575"/>
            </a:xfrm>
            <a:custGeom>
              <a:avLst/>
              <a:gdLst/>
              <a:ahLst/>
              <a:cxnLst>
                <a:cxn ang="0">
                  <a:pos x="119" y="34"/>
                </a:cxn>
                <a:cxn ang="0">
                  <a:pos x="122" y="22"/>
                </a:cxn>
                <a:cxn ang="0">
                  <a:pos x="115" y="10"/>
                </a:cxn>
                <a:cxn ang="0">
                  <a:pos x="112" y="15"/>
                </a:cxn>
                <a:cxn ang="0">
                  <a:pos x="105" y="19"/>
                </a:cxn>
                <a:cxn ang="0">
                  <a:pos x="98" y="15"/>
                </a:cxn>
                <a:cxn ang="0">
                  <a:pos x="100" y="2"/>
                </a:cxn>
                <a:cxn ang="0">
                  <a:pos x="94" y="0"/>
                </a:cxn>
                <a:cxn ang="0">
                  <a:pos x="81" y="5"/>
                </a:cxn>
                <a:cxn ang="0">
                  <a:pos x="75" y="14"/>
                </a:cxn>
                <a:cxn ang="0">
                  <a:pos x="70" y="26"/>
                </a:cxn>
                <a:cxn ang="0">
                  <a:pos x="63" y="28"/>
                </a:cxn>
                <a:cxn ang="0">
                  <a:pos x="55" y="28"/>
                </a:cxn>
                <a:cxn ang="0">
                  <a:pos x="44" y="28"/>
                </a:cxn>
                <a:cxn ang="0">
                  <a:pos x="38" y="29"/>
                </a:cxn>
                <a:cxn ang="0">
                  <a:pos x="31" y="43"/>
                </a:cxn>
                <a:cxn ang="0">
                  <a:pos x="27" y="53"/>
                </a:cxn>
                <a:cxn ang="0">
                  <a:pos x="20" y="53"/>
                </a:cxn>
                <a:cxn ang="0">
                  <a:pos x="10" y="43"/>
                </a:cxn>
                <a:cxn ang="0">
                  <a:pos x="3" y="53"/>
                </a:cxn>
                <a:cxn ang="0">
                  <a:pos x="0" y="62"/>
                </a:cxn>
                <a:cxn ang="0">
                  <a:pos x="0" y="71"/>
                </a:cxn>
                <a:cxn ang="0">
                  <a:pos x="3" y="79"/>
                </a:cxn>
                <a:cxn ang="0">
                  <a:pos x="10" y="91"/>
                </a:cxn>
                <a:cxn ang="0">
                  <a:pos x="22" y="98"/>
                </a:cxn>
                <a:cxn ang="0">
                  <a:pos x="38" y="91"/>
                </a:cxn>
                <a:cxn ang="0">
                  <a:pos x="39" y="76"/>
                </a:cxn>
                <a:cxn ang="0">
                  <a:pos x="46" y="72"/>
                </a:cxn>
                <a:cxn ang="0">
                  <a:pos x="50" y="67"/>
                </a:cxn>
                <a:cxn ang="0">
                  <a:pos x="44" y="62"/>
                </a:cxn>
                <a:cxn ang="0">
                  <a:pos x="43" y="53"/>
                </a:cxn>
                <a:cxn ang="0">
                  <a:pos x="46" y="46"/>
                </a:cxn>
                <a:cxn ang="0">
                  <a:pos x="51" y="46"/>
                </a:cxn>
                <a:cxn ang="0">
                  <a:pos x="60" y="52"/>
                </a:cxn>
                <a:cxn ang="0">
                  <a:pos x="70" y="52"/>
                </a:cxn>
                <a:cxn ang="0">
                  <a:pos x="79" y="43"/>
                </a:cxn>
                <a:cxn ang="0">
                  <a:pos x="88" y="34"/>
                </a:cxn>
                <a:cxn ang="0">
                  <a:pos x="96" y="34"/>
                </a:cxn>
                <a:cxn ang="0">
                  <a:pos x="110" y="43"/>
                </a:cxn>
                <a:cxn ang="0">
                  <a:pos x="113" y="43"/>
                </a:cxn>
                <a:cxn ang="0">
                  <a:pos x="119" y="34"/>
                </a:cxn>
              </a:cxnLst>
              <a:rect l="0" t="0" r="r" b="b"/>
              <a:pathLst>
                <a:path w="122" h="98">
                  <a:moveTo>
                    <a:pt x="119" y="34"/>
                  </a:moveTo>
                  <a:lnTo>
                    <a:pt x="122" y="22"/>
                  </a:lnTo>
                  <a:lnTo>
                    <a:pt x="115" y="10"/>
                  </a:lnTo>
                  <a:lnTo>
                    <a:pt x="112" y="15"/>
                  </a:lnTo>
                  <a:lnTo>
                    <a:pt x="105" y="19"/>
                  </a:lnTo>
                  <a:lnTo>
                    <a:pt x="98" y="15"/>
                  </a:lnTo>
                  <a:lnTo>
                    <a:pt x="100" y="2"/>
                  </a:lnTo>
                  <a:lnTo>
                    <a:pt x="94" y="0"/>
                  </a:lnTo>
                  <a:lnTo>
                    <a:pt x="81" y="5"/>
                  </a:lnTo>
                  <a:lnTo>
                    <a:pt x="75" y="14"/>
                  </a:lnTo>
                  <a:lnTo>
                    <a:pt x="70" y="26"/>
                  </a:lnTo>
                  <a:lnTo>
                    <a:pt x="63" y="28"/>
                  </a:lnTo>
                  <a:lnTo>
                    <a:pt x="55" y="28"/>
                  </a:lnTo>
                  <a:lnTo>
                    <a:pt x="44" y="28"/>
                  </a:lnTo>
                  <a:lnTo>
                    <a:pt x="38" y="29"/>
                  </a:lnTo>
                  <a:lnTo>
                    <a:pt x="31" y="43"/>
                  </a:lnTo>
                  <a:lnTo>
                    <a:pt x="27" y="53"/>
                  </a:lnTo>
                  <a:lnTo>
                    <a:pt x="20" y="53"/>
                  </a:lnTo>
                  <a:lnTo>
                    <a:pt x="10" y="43"/>
                  </a:lnTo>
                  <a:lnTo>
                    <a:pt x="3" y="53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3" y="79"/>
                  </a:lnTo>
                  <a:lnTo>
                    <a:pt x="10" y="91"/>
                  </a:lnTo>
                  <a:lnTo>
                    <a:pt x="22" y="98"/>
                  </a:lnTo>
                  <a:lnTo>
                    <a:pt x="38" y="91"/>
                  </a:lnTo>
                  <a:lnTo>
                    <a:pt x="39" y="76"/>
                  </a:lnTo>
                  <a:lnTo>
                    <a:pt x="46" y="72"/>
                  </a:lnTo>
                  <a:lnTo>
                    <a:pt x="50" y="67"/>
                  </a:lnTo>
                  <a:lnTo>
                    <a:pt x="44" y="62"/>
                  </a:lnTo>
                  <a:lnTo>
                    <a:pt x="43" y="53"/>
                  </a:lnTo>
                  <a:lnTo>
                    <a:pt x="46" y="46"/>
                  </a:lnTo>
                  <a:lnTo>
                    <a:pt x="51" y="46"/>
                  </a:lnTo>
                  <a:lnTo>
                    <a:pt x="60" y="52"/>
                  </a:lnTo>
                  <a:lnTo>
                    <a:pt x="70" y="52"/>
                  </a:lnTo>
                  <a:lnTo>
                    <a:pt x="79" y="43"/>
                  </a:lnTo>
                  <a:lnTo>
                    <a:pt x="88" y="34"/>
                  </a:lnTo>
                  <a:lnTo>
                    <a:pt x="96" y="34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9" y="3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D2D288D8-55B8-A34F-A0DD-8E9453C5F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2051050"/>
              <a:ext cx="25400" cy="412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7"/>
                </a:cxn>
                <a:cxn ang="0">
                  <a:pos x="6" y="17"/>
                </a:cxn>
                <a:cxn ang="0">
                  <a:pos x="11" y="26"/>
                </a:cxn>
                <a:cxn ang="0">
                  <a:pos x="16" y="21"/>
                </a:cxn>
                <a:cxn ang="0">
                  <a:pos x="14" y="7"/>
                </a:cxn>
                <a:cxn ang="0">
                  <a:pos x="6" y="0"/>
                </a:cxn>
              </a:cxnLst>
              <a:rect l="0" t="0" r="r" b="b"/>
              <a:pathLst>
                <a:path w="16" h="26">
                  <a:moveTo>
                    <a:pt x="6" y="0"/>
                  </a:moveTo>
                  <a:lnTo>
                    <a:pt x="0" y="7"/>
                  </a:lnTo>
                  <a:lnTo>
                    <a:pt x="6" y="17"/>
                  </a:lnTo>
                  <a:lnTo>
                    <a:pt x="11" y="26"/>
                  </a:lnTo>
                  <a:lnTo>
                    <a:pt x="16" y="21"/>
                  </a:lnTo>
                  <a:lnTo>
                    <a:pt x="14" y="7"/>
                  </a:lnTo>
                  <a:lnTo>
                    <a:pt x="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5400000" scaled="0"/>
            </a:gradFill>
            <a:ln w="3175">
              <a:solidFill>
                <a:srgbClr val="84BAF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B8F82C7-841B-A445-B061-819BE7878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375" y="1458913"/>
              <a:ext cx="669925" cy="450850"/>
            </a:xfrm>
            <a:custGeom>
              <a:avLst/>
              <a:gdLst/>
              <a:ahLst/>
              <a:cxnLst>
                <a:cxn ang="0">
                  <a:pos x="379" y="204"/>
                </a:cxn>
                <a:cxn ang="0">
                  <a:pos x="410" y="192"/>
                </a:cxn>
                <a:cxn ang="0">
                  <a:pos x="422" y="172"/>
                </a:cxn>
                <a:cxn ang="0">
                  <a:pos x="410" y="151"/>
                </a:cxn>
                <a:cxn ang="0">
                  <a:pos x="396" y="127"/>
                </a:cxn>
                <a:cxn ang="0">
                  <a:pos x="386" y="106"/>
                </a:cxn>
                <a:cxn ang="0">
                  <a:pos x="371" y="94"/>
                </a:cxn>
                <a:cxn ang="0">
                  <a:pos x="343" y="93"/>
                </a:cxn>
                <a:cxn ang="0">
                  <a:pos x="314" y="79"/>
                </a:cxn>
                <a:cxn ang="0">
                  <a:pos x="288" y="70"/>
                </a:cxn>
                <a:cxn ang="0">
                  <a:pos x="269" y="51"/>
                </a:cxn>
                <a:cxn ang="0">
                  <a:pos x="257" y="27"/>
                </a:cxn>
                <a:cxn ang="0">
                  <a:pos x="240" y="24"/>
                </a:cxn>
                <a:cxn ang="0">
                  <a:pos x="179" y="34"/>
                </a:cxn>
                <a:cxn ang="0">
                  <a:pos x="114" y="27"/>
                </a:cxn>
                <a:cxn ang="0">
                  <a:pos x="111" y="41"/>
                </a:cxn>
                <a:cxn ang="0">
                  <a:pos x="98" y="51"/>
                </a:cxn>
                <a:cxn ang="0">
                  <a:pos x="88" y="22"/>
                </a:cxn>
                <a:cxn ang="0">
                  <a:pos x="81" y="3"/>
                </a:cxn>
                <a:cxn ang="0">
                  <a:pos x="57" y="0"/>
                </a:cxn>
                <a:cxn ang="0">
                  <a:pos x="43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2" y="34"/>
                </a:cxn>
                <a:cxn ang="0">
                  <a:pos x="4" y="46"/>
                </a:cxn>
                <a:cxn ang="0">
                  <a:pos x="11" y="63"/>
                </a:cxn>
                <a:cxn ang="0">
                  <a:pos x="12" y="86"/>
                </a:cxn>
                <a:cxn ang="0">
                  <a:pos x="21" y="105"/>
                </a:cxn>
                <a:cxn ang="0">
                  <a:pos x="38" y="105"/>
                </a:cxn>
                <a:cxn ang="0">
                  <a:pos x="64" y="101"/>
                </a:cxn>
                <a:cxn ang="0">
                  <a:pos x="81" y="101"/>
                </a:cxn>
                <a:cxn ang="0">
                  <a:pos x="93" y="113"/>
                </a:cxn>
                <a:cxn ang="0">
                  <a:pos x="104" y="125"/>
                </a:cxn>
                <a:cxn ang="0">
                  <a:pos x="112" y="144"/>
                </a:cxn>
                <a:cxn ang="0">
                  <a:pos x="123" y="144"/>
                </a:cxn>
                <a:cxn ang="0">
                  <a:pos x="129" y="132"/>
                </a:cxn>
                <a:cxn ang="0">
                  <a:pos x="140" y="136"/>
                </a:cxn>
                <a:cxn ang="0">
                  <a:pos x="148" y="141"/>
                </a:cxn>
                <a:cxn ang="0">
                  <a:pos x="159" y="151"/>
                </a:cxn>
                <a:cxn ang="0">
                  <a:pos x="174" y="158"/>
                </a:cxn>
                <a:cxn ang="0">
                  <a:pos x="183" y="165"/>
                </a:cxn>
                <a:cxn ang="0">
                  <a:pos x="183" y="175"/>
                </a:cxn>
                <a:cxn ang="0">
                  <a:pos x="197" y="175"/>
                </a:cxn>
                <a:cxn ang="0">
                  <a:pos x="216" y="180"/>
                </a:cxn>
                <a:cxn ang="0">
                  <a:pos x="231" y="191"/>
                </a:cxn>
                <a:cxn ang="0">
                  <a:pos x="250" y="198"/>
                </a:cxn>
                <a:cxn ang="0">
                  <a:pos x="260" y="210"/>
                </a:cxn>
                <a:cxn ang="0">
                  <a:pos x="276" y="227"/>
                </a:cxn>
                <a:cxn ang="0">
                  <a:pos x="293" y="237"/>
                </a:cxn>
                <a:cxn ang="0">
                  <a:pos x="303" y="246"/>
                </a:cxn>
                <a:cxn ang="0">
                  <a:pos x="303" y="261"/>
                </a:cxn>
                <a:cxn ang="0">
                  <a:pos x="315" y="273"/>
                </a:cxn>
                <a:cxn ang="0">
                  <a:pos x="336" y="273"/>
                </a:cxn>
                <a:cxn ang="0">
                  <a:pos x="348" y="273"/>
                </a:cxn>
                <a:cxn ang="0">
                  <a:pos x="362" y="284"/>
                </a:cxn>
                <a:cxn ang="0">
                  <a:pos x="371" y="273"/>
                </a:cxn>
                <a:cxn ang="0">
                  <a:pos x="371" y="254"/>
                </a:cxn>
                <a:cxn ang="0">
                  <a:pos x="365" y="232"/>
                </a:cxn>
                <a:cxn ang="0">
                  <a:pos x="367" y="218"/>
                </a:cxn>
                <a:cxn ang="0">
                  <a:pos x="377" y="210"/>
                </a:cxn>
                <a:cxn ang="0">
                  <a:pos x="379" y="204"/>
                </a:cxn>
              </a:cxnLst>
              <a:rect l="0" t="0" r="r" b="b"/>
              <a:pathLst>
                <a:path w="422" h="284">
                  <a:moveTo>
                    <a:pt x="379" y="204"/>
                  </a:moveTo>
                  <a:lnTo>
                    <a:pt x="410" y="192"/>
                  </a:lnTo>
                  <a:lnTo>
                    <a:pt x="422" y="172"/>
                  </a:lnTo>
                  <a:lnTo>
                    <a:pt x="410" y="151"/>
                  </a:lnTo>
                  <a:lnTo>
                    <a:pt x="396" y="127"/>
                  </a:lnTo>
                  <a:lnTo>
                    <a:pt x="386" y="106"/>
                  </a:lnTo>
                  <a:lnTo>
                    <a:pt x="371" y="94"/>
                  </a:lnTo>
                  <a:lnTo>
                    <a:pt x="343" y="93"/>
                  </a:lnTo>
                  <a:lnTo>
                    <a:pt x="314" y="79"/>
                  </a:lnTo>
                  <a:lnTo>
                    <a:pt x="288" y="70"/>
                  </a:lnTo>
                  <a:lnTo>
                    <a:pt x="269" y="51"/>
                  </a:lnTo>
                  <a:lnTo>
                    <a:pt x="257" y="27"/>
                  </a:lnTo>
                  <a:lnTo>
                    <a:pt x="240" y="24"/>
                  </a:lnTo>
                  <a:lnTo>
                    <a:pt x="179" y="34"/>
                  </a:lnTo>
                  <a:lnTo>
                    <a:pt x="114" y="27"/>
                  </a:lnTo>
                  <a:lnTo>
                    <a:pt x="111" y="41"/>
                  </a:lnTo>
                  <a:lnTo>
                    <a:pt x="98" y="51"/>
                  </a:lnTo>
                  <a:lnTo>
                    <a:pt x="88" y="22"/>
                  </a:lnTo>
                  <a:lnTo>
                    <a:pt x="81" y="3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2" y="34"/>
                  </a:lnTo>
                  <a:lnTo>
                    <a:pt x="4" y="46"/>
                  </a:lnTo>
                  <a:lnTo>
                    <a:pt x="11" y="63"/>
                  </a:lnTo>
                  <a:lnTo>
                    <a:pt x="12" y="86"/>
                  </a:lnTo>
                  <a:lnTo>
                    <a:pt x="21" y="105"/>
                  </a:lnTo>
                  <a:lnTo>
                    <a:pt x="38" y="105"/>
                  </a:lnTo>
                  <a:lnTo>
                    <a:pt x="64" y="101"/>
                  </a:lnTo>
                  <a:lnTo>
                    <a:pt x="81" y="101"/>
                  </a:lnTo>
                  <a:lnTo>
                    <a:pt x="93" y="113"/>
                  </a:lnTo>
                  <a:lnTo>
                    <a:pt x="104" y="125"/>
                  </a:lnTo>
                  <a:lnTo>
                    <a:pt x="112" y="144"/>
                  </a:lnTo>
                  <a:lnTo>
                    <a:pt x="123" y="144"/>
                  </a:lnTo>
                  <a:lnTo>
                    <a:pt x="129" y="132"/>
                  </a:lnTo>
                  <a:lnTo>
                    <a:pt x="140" y="136"/>
                  </a:lnTo>
                  <a:lnTo>
                    <a:pt x="148" y="141"/>
                  </a:lnTo>
                  <a:lnTo>
                    <a:pt x="159" y="151"/>
                  </a:lnTo>
                  <a:lnTo>
                    <a:pt x="174" y="158"/>
                  </a:lnTo>
                  <a:lnTo>
                    <a:pt x="183" y="165"/>
                  </a:lnTo>
                  <a:lnTo>
                    <a:pt x="183" y="175"/>
                  </a:lnTo>
                  <a:lnTo>
                    <a:pt x="197" y="175"/>
                  </a:lnTo>
                  <a:lnTo>
                    <a:pt x="216" y="180"/>
                  </a:lnTo>
                  <a:lnTo>
                    <a:pt x="231" y="191"/>
                  </a:lnTo>
                  <a:lnTo>
                    <a:pt x="250" y="198"/>
                  </a:lnTo>
                  <a:lnTo>
                    <a:pt x="260" y="210"/>
                  </a:lnTo>
                  <a:lnTo>
                    <a:pt x="276" y="227"/>
                  </a:lnTo>
                  <a:lnTo>
                    <a:pt x="293" y="237"/>
                  </a:lnTo>
                  <a:lnTo>
                    <a:pt x="303" y="246"/>
                  </a:lnTo>
                  <a:lnTo>
                    <a:pt x="303" y="261"/>
                  </a:lnTo>
                  <a:lnTo>
                    <a:pt x="315" y="273"/>
                  </a:lnTo>
                  <a:lnTo>
                    <a:pt x="336" y="273"/>
                  </a:lnTo>
                  <a:lnTo>
                    <a:pt x="348" y="273"/>
                  </a:lnTo>
                  <a:lnTo>
                    <a:pt x="362" y="284"/>
                  </a:lnTo>
                  <a:lnTo>
                    <a:pt x="371" y="273"/>
                  </a:lnTo>
                  <a:lnTo>
                    <a:pt x="371" y="254"/>
                  </a:lnTo>
                  <a:lnTo>
                    <a:pt x="365" y="232"/>
                  </a:lnTo>
                  <a:lnTo>
                    <a:pt x="367" y="218"/>
                  </a:lnTo>
                  <a:lnTo>
                    <a:pt x="377" y="210"/>
                  </a:lnTo>
                  <a:lnTo>
                    <a:pt x="379" y="20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7418A2BE-03A4-A641-8914-C20FB7E79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3" y="1619250"/>
              <a:ext cx="307975" cy="231775"/>
            </a:xfrm>
            <a:custGeom>
              <a:avLst/>
              <a:gdLst/>
              <a:ahLst/>
              <a:cxnLst>
                <a:cxn ang="0">
                  <a:pos x="193" y="126"/>
                </a:cxn>
                <a:cxn ang="0">
                  <a:pos x="194" y="110"/>
                </a:cxn>
                <a:cxn ang="0">
                  <a:pos x="186" y="103"/>
                </a:cxn>
                <a:cxn ang="0">
                  <a:pos x="179" y="98"/>
                </a:cxn>
                <a:cxn ang="0">
                  <a:pos x="175" y="90"/>
                </a:cxn>
                <a:cxn ang="0">
                  <a:pos x="167" y="60"/>
                </a:cxn>
                <a:cxn ang="0">
                  <a:pos x="156" y="55"/>
                </a:cxn>
                <a:cxn ang="0">
                  <a:pos x="156" y="69"/>
                </a:cxn>
                <a:cxn ang="0">
                  <a:pos x="146" y="71"/>
                </a:cxn>
                <a:cxn ang="0">
                  <a:pos x="136" y="60"/>
                </a:cxn>
                <a:cxn ang="0">
                  <a:pos x="125" y="54"/>
                </a:cxn>
                <a:cxn ang="0">
                  <a:pos x="108" y="50"/>
                </a:cxn>
                <a:cxn ang="0">
                  <a:pos x="94" y="43"/>
                </a:cxn>
                <a:cxn ang="0">
                  <a:pos x="86" y="29"/>
                </a:cxn>
                <a:cxn ang="0">
                  <a:pos x="76" y="19"/>
                </a:cxn>
                <a:cxn ang="0">
                  <a:pos x="58" y="12"/>
                </a:cxn>
                <a:cxn ang="0">
                  <a:pos x="39" y="5"/>
                </a:cxn>
                <a:cxn ang="0">
                  <a:pos x="22" y="0"/>
                </a:cxn>
                <a:cxn ang="0">
                  <a:pos x="3" y="14"/>
                </a:cxn>
                <a:cxn ang="0">
                  <a:pos x="0" y="24"/>
                </a:cxn>
                <a:cxn ang="0">
                  <a:pos x="3" y="36"/>
                </a:cxn>
                <a:cxn ang="0">
                  <a:pos x="7" y="55"/>
                </a:cxn>
                <a:cxn ang="0">
                  <a:pos x="20" y="57"/>
                </a:cxn>
                <a:cxn ang="0">
                  <a:pos x="36" y="57"/>
                </a:cxn>
                <a:cxn ang="0">
                  <a:pos x="45" y="72"/>
                </a:cxn>
                <a:cxn ang="0">
                  <a:pos x="39" y="86"/>
                </a:cxn>
                <a:cxn ang="0">
                  <a:pos x="31" y="97"/>
                </a:cxn>
                <a:cxn ang="0">
                  <a:pos x="29" y="114"/>
                </a:cxn>
                <a:cxn ang="0">
                  <a:pos x="45" y="126"/>
                </a:cxn>
                <a:cxn ang="0">
                  <a:pos x="63" y="136"/>
                </a:cxn>
                <a:cxn ang="0">
                  <a:pos x="84" y="141"/>
                </a:cxn>
                <a:cxn ang="0">
                  <a:pos x="98" y="133"/>
                </a:cxn>
                <a:cxn ang="0">
                  <a:pos x="113" y="126"/>
                </a:cxn>
                <a:cxn ang="0">
                  <a:pos x="127" y="129"/>
                </a:cxn>
                <a:cxn ang="0">
                  <a:pos x="144" y="136"/>
                </a:cxn>
                <a:cxn ang="0">
                  <a:pos x="156" y="146"/>
                </a:cxn>
                <a:cxn ang="0">
                  <a:pos x="186" y="133"/>
                </a:cxn>
                <a:cxn ang="0">
                  <a:pos x="193" y="126"/>
                </a:cxn>
              </a:cxnLst>
              <a:rect l="0" t="0" r="r" b="b"/>
              <a:pathLst>
                <a:path w="194" h="146">
                  <a:moveTo>
                    <a:pt x="193" y="126"/>
                  </a:moveTo>
                  <a:lnTo>
                    <a:pt x="194" y="110"/>
                  </a:lnTo>
                  <a:lnTo>
                    <a:pt x="186" y="103"/>
                  </a:lnTo>
                  <a:lnTo>
                    <a:pt x="179" y="98"/>
                  </a:lnTo>
                  <a:lnTo>
                    <a:pt x="175" y="90"/>
                  </a:lnTo>
                  <a:lnTo>
                    <a:pt x="167" y="60"/>
                  </a:lnTo>
                  <a:lnTo>
                    <a:pt x="156" y="55"/>
                  </a:lnTo>
                  <a:lnTo>
                    <a:pt x="156" y="69"/>
                  </a:lnTo>
                  <a:lnTo>
                    <a:pt x="146" y="71"/>
                  </a:lnTo>
                  <a:lnTo>
                    <a:pt x="136" y="60"/>
                  </a:lnTo>
                  <a:lnTo>
                    <a:pt x="125" y="54"/>
                  </a:lnTo>
                  <a:lnTo>
                    <a:pt x="108" y="50"/>
                  </a:lnTo>
                  <a:lnTo>
                    <a:pt x="94" y="43"/>
                  </a:lnTo>
                  <a:lnTo>
                    <a:pt x="86" y="29"/>
                  </a:lnTo>
                  <a:lnTo>
                    <a:pt x="76" y="19"/>
                  </a:lnTo>
                  <a:lnTo>
                    <a:pt x="58" y="12"/>
                  </a:lnTo>
                  <a:lnTo>
                    <a:pt x="39" y="5"/>
                  </a:lnTo>
                  <a:lnTo>
                    <a:pt x="22" y="0"/>
                  </a:lnTo>
                  <a:lnTo>
                    <a:pt x="3" y="14"/>
                  </a:lnTo>
                  <a:lnTo>
                    <a:pt x="0" y="24"/>
                  </a:lnTo>
                  <a:lnTo>
                    <a:pt x="3" y="36"/>
                  </a:lnTo>
                  <a:lnTo>
                    <a:pt x="7" y="55"/>
                  </a:lnTo>
                  <a:lnTo>
                    <a:pt x="20" y="57"/>
                  </a:lnTo>
                  <a:lnTo>
                    <a:pt x="36" y="57"/>
                  </a:lnTo>
                  <a:lnTo>
                    <a:pt x="45" y="72"/>
                  </a:lnTo>
                  <a:lnTo>
                    <a:pt x="39" y="86"/>
                  </a:lnTo>
                  <a:lnTo>
                    <a:pt x="31" y="97"/>
                  </a:lnTo>
                  <a:lnTo>
                    <a:pt x="29" y="114"/>
                  </a:lnTo>
                  <a:lnTo>
                    <a:pt x="45" y="126"/>
                  </a:lnTo>
                  <a:lnTo>
                    <a:pt x="63" y="136"/>
                  </a:lnTo>
                  <a:lnTo>
                    <a:pt x="84" y="141"/>
                  </a:lnTo>
                  <a:lnTo>
                    <a:pt x="98" y="133"/>
                  </a:lnTo>
                  <a:lnTo>
                    <a:pt x="113" y="126"/>
                  </a:lnTo>
                  <a:lnTo>
                    <a:pt x="127" y="129"/>
                  </a:lnTo>
                  <a:lnTo>
                    <a:pt x="144" y="136"/>
                  </a:lnTo>
                  <a:lnTo>
                    <a:pt x="156" y="146"/>
                  </a:lnTo>
                  <a:lnTo>
                    <a:pt x="186" y="133"/>
                  </a:lnTo>
                  <a:lnTo>
                    <a:pt x="193" y="126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34832F65-A908-7048-A778-16A9742B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450" y="2070100"/>
              <a:ext cx="115888" cy="16986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7" y="0"/>
                </a:cxn>
                <a:cxn ang="0">
                  <a:pos x="9" y="14"/>
                </a:cxn>
                <a:cxn ang="0">
                  <a:pos x="9" y="30"/>
                </a:cxn>
                <a:cxn ang="0">
                  <a:pos x="28" y="45"/>
                </a:cxn>
                <a:cxn ang="0">
                  <a:pos x="26" y="64"/>
                </a:cxn>
                <a:cxn ang="0">
                  <a:pos x="0" y="81"/>
                </a:cxn>
                <a:cxn ang="0">
                  <a:pos x="14" y="100"/>
                </a:cxn>
                <a:cxn ang="0">
                  <a:pos x="45" y="107"/>
                </a:cxn>
                <a:cxn ang="0">
                  <a:pos x="69" y="90"/>
                </a:cxn>
                <a:cxn ang="0">
                  <a:pos x="73" y="64"/>
                </a:cxn>
                <a:cxn ang="0">
                  <a:pos x="69" y="45"/>
                </a:cxn>
                <a:cxn ang="0">
                  <a:pos x="73" y="23"/>
                </a:cxn>
                <a:cxn ang="0">
                  <a:pos x="50" y="0"/>
                </a:cxn>
                <a:cxn ang="0">
                  <a:pos x="26" y="0"/>
                </a:cxn>
              </a:cxnLst>
              <a:rect l="0" t="0" r="r" b="b"/>
              <a:pathLst>
                <a:path w="73" h="107">
                  <a:moveTo>
                    <a:pt x="26" y="0"/>
                  </a:moveTo>
                  <a:lnTo>
                    <a:pt x="17" y="0"/>
                  </a:lnTo>
                  <a:lnTo>
                    <a:pt x="9" y="14"/>
                  </a:lnTo>
                  <a:lnTo>
                    <a:pt x="9" y="30"/>
                  </a:lnTo>
                  <a:lnTo>
                    <a:pt x="28" y="45"/>
                  </a:lnTo>
                  <a:lnTo>
                    <a:pt x="26" y="64"/>
                  </a:lnTo>
                  <a:lnTo>
                    <a:pt x="0" y="81"/>
                  </a:lnTo>
                  <a:lnTo>
                    <a:pt x="14" y="100"/>
                  </a:lnTo>
                  <a:lnTo>
                    <a:pt x="45" y="107"/>
                  </a:lnTo>
                  <a:lnTo>
                    <a:pt x="69" y="90"/>
                  </a:lnTo>
                  <a:lnTo>
                    <a:pt x="73" y="64"/>
                  </a:lnTo>
                  <a:lnTo>
                    <a:pt x="69" y="45"/>
                  </a:lnTo>
                  <a:lnTo>
                    <a:pt x="73" y="23"/>
                  </a:lnTo>
                  <a:lnTo>
                    <a:pt x="50" y="0"/>
                  </a:ln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56531E92-70CF-EC40-AB29-4C89DAD71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2914650"/>
              <a:ext cx="112713" cy="96838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7" y="19"/>
                </a:cxn>
                <a:cxn ang="0">
                  <a:pos x="25" y="4"/>
                </a:cxn>
                <a:cxn ang="0">
                  <a:pos x="38" y="0"/>
                </a:cxn>
                <a:cxn ang="0">
                  <a:pos x="57" y="9"/>
                </a:cxn>
                <a:cxn ang="0">
                  <a:pos x="71" y="33"/>
                </a:cxn>
                <a:cxn ang="0">
                  <a:pos x="62" y="42"/>
                </a:cxn>
                <a:cxn ang="0">
                  <a:pos x="45" y="52"/>
                </a:cxn>
                <a:cxn ang="0">
                  <a:pos x="28" y="61"/>
                </a:cxn>
                <a:cxn ang="0">
                  <a:pos x="2" y="52"/>
                </a:cxn>
                <a:cxn ang="0">
                  <a:pos x="0" y="33"/>
                </a:cxn>
              </a:cxnLst>
              <a:rect l="0" t="0" r="r" b="b"/>
              <a:pathLst>
                <a:path w="71" h="61">
                  <a:moveTo>
                    <a:pt x="0" y="33"/>
                  </a:moveTo>
                  <a:lnTo>
                    <a:pt x="7" y="19"/>
                  </a:lnTo>
                  <a:lnTo>
                    <a:pt x="25" y="4"/>
                  </a:lnTo>
                  <a:lnTo>
                    <a:pt x="38" y="0"/>
                  </a:lnTo>
                  <a:lnTo>
                    <a:pt x="57" y="9"/>
                  </a:lnTo>
                  <a:lnTo>
                    <a:pt x="71" y="33"/>
                  </a:lnTo>
                  <a:lnTo>
                    <a:pt x="62" y="42"/>
                  </a:lnTo>
                  <a:lnTo>
                    <a:pt x="45" y="52"/>
                  </a:lnTo>
                  <a:lnTo>
                    <a:pt x="28" y="61"/>
                  </a:lnTo>
                  <a:lnTo>
                    <a:pt x="2" y="52"/>
                  </a:lnTo>
                  <a:lnTo>
                    <a:pt x="0" y="33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2D467707-0382-AB4B-BE8D-9E65F8E99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2914650"/>
              <a:ext cx="101600" cy="8572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" y="12"/>
                </a:cxn>
                <a:cxn ang="0">
                  <a:pos x="19" y="0"/>
                </a:cxn>
                <a:cxn ang="0">
                  <a:pos x="38" y="0"/>
                </a:cxn>
                <a:cxn ang="0">
                  <a:pos x="57" y="9"/>
                </a:cxn>
                <a:cxn ang="0">
                  <a:pos x="64" y="23"/>
                </a:cxn>
                <a:cxn ang="0">
                  <a:pos x="57" y="35"/>
                </a:cxn>
                <a:cxn ang="0">
                  <a:pos x="38" y="49"/>
                </a:cxn>
                <a:cxn ang="0">
                  <a:pos x="19" y="54"/>
                </a:cxn>
                <a:cxn ang="0">
                  <a:pos x="5" y="38"/>
                </a:cxn>
                <a:cxn ang="0">
                  <a:pos x="0" y="19"/>
                </a:cxn>
              </a:cxnLst>
              <a:rect l="0" t="0" r="r" b="b"/>
              <a:pathLst>
                <a:path w="64" h="54">
                  <a:moveTo>
                    <a:pt x="0" y="19"/>
                  </a:moveTo>
                  <a:lnTo>
                    <a:pt x="5" y="12"/>
                  </a:lnTo>
                  <a:lnTo>
                    <a:pt x="19" y="0"/>
                  </a:lnTo>
                  <a:lnTo>
                    <a:pt x="38" y="0"/>
                  </a:lnTo>
                  <a:lnTo>
                    <a:pt x="57" y="9"/>
                  </a:lnTo>
                  <a:lnTo>
                    <a:pt x="64" y="23"/>
                  </a:lnTo>
                  <a:lnTo>
                    <a:pt x="57" y="35"/>
                  </a:lnTo>
                  <a:lnTo>
                    <a:pt x="38" y="49"/>
                  </a:lnTo>
                  <a:lnTo>
                    <a:pt x="19" y="54"/>
                  </a:lnTo>
                  <a:lnTo>
                    <a:pt x="5" y="38"/>
                  </a:lnTo>
                  <a:lnTo>
                    <a:pt x="0" y="19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22FCDCB2-B175-B849-AE06-06B3B6134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1714500"/>
              <a:ext cx="196850" cy="1778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59" y="11"/>
                </a:cxn>
                <a:cxn ang="0">
                  <a:pos x="50" y="4"/>
                </a:cxn>
                <a:cxn ang="0">
                  <a:pos x="35" y="4"/>
                </a:cxn>
                <a:cxn ang="0">
                  <a:pos x="14" y="19"/>
                </a:cxn>
                <a:cxn ang="0">
                  <a:pos x="0" y="43"/>
                </a:cxn>
                <a:cxn ang="0">
                  <a:pos x="7" y="66"/>
                </a:cxn>
                <a:cxn ang="0">
                  <a:pos x="29" y="85"/>
                </a:cxn>
                <a:cxn ang="0">
                  <a:pos x="42" y="102"/>
                </a:cxn>
                <a:cxn ang="0">
                  <a:pos x="55" y="112"/>
                </a:cxn>
                <a:cxn ang="0">
                  <a:pos x="73" y="109"/>
                </a:cxn>
                <a:cxn ang="0">
                  <a:pos x="90" y="92"/>
                </a:cxn>
                <a:cxn ang="0">
                  <a:pos x="98" y="93"/>
                </a:cxn>
                <a:cxn ang="0">
                  <a:pos x="98" y="105"/>
                </a:cxn>
                <a:cxn ang="0">
                  <a:pos x="105" y="111"/>
                </a:cxn>
                <a:cxn ang="0">
                  <a:pos x="114" y="95"/>
                </a:cxn>
                <a:cxn ang="0">
                  <a:pos x="119" y="81"/>
                </a:cxn>
                <a:cxn ang="0">
                  <a:pos x="124" y="66"/>
                </a:cxn>
                <a:cxn ang="0">
                  <a:pos x="119" y="49"/>
                </a:cxn>
                <a:cxn ang="0">
                  <a:pos x="90" y="21"/>
                </a:cxn>
                <a:cxn ang="0">
                  <a:pos x="60" y="0"/>
                </a:cxn>
              </a:cxnLst>
              <a:rect l="0" t="0" r="r" b="b"/>
              <a:pathLst>
                <a:path w="124" h="112">
                  <a:moveTo>
                    <a:pt x="60" y="0"/>
                  </a:moveTo>
                  <a:lnTo>
                    <a:pt x="59" y="11"/>
                  </a:lnTo>
                  <a:lnTo>
                    <a:pt x="50" y="4"/>
                  </a:lnTo>
                  <a:lnTo>
                    <a:pt x="35" y="4"/>
                  </a:lnTo>
                  <a:lnTo>
                    <a:pt x="14" y="19"/>
                  </a:lnTo>
                  <a:lnTo>
                    <a:pt x="0" y="43"/>
                  </a:lnTo>
                  <a:lnTo>
                    <a:pt x="7" y="66"/>
                  </a:lnTo>
                  <a:lnTo>
                    <a:pt x="29" y="85"/>
                  </a:lnTo>
                  <a:lnTo>
                    <a:pt x="42" y="102"/>
                  </a:lnTo>
                  <a:lnTo>
                    <a:pt x="55" y="112"/>
                  </a:lnTo>
                  <a:lnTo>
                    <a:pt x="73" y="109"/>
                  </a:lnTo>
                  <a:lnTo>
                    <a:pt x="90" y="92"/>
                  </a:lnTo>
                  <a:lnTo>
                    <a:pt x="98" y="93"/>
                  </a:lnTo>
                  <a:lnTo>
                    <a:pt x="98" y="105"/>
                  </a:lnTo>
                  <a:lnTo>
                    <a:pt x="105" y="111"/>
                  </a:lnTo>
                  <a:lnTo>
                    <a:pt x="114" y="95"/>
                  </a:lnTo>
                  <a:lnTo>
                    <a:pt x="119" y="81"/>
                  </a:lnTo>
                  <a:lnTo>
                    <a:pt x="124" y="66"/>
                  </a:lnTo>
                  <a:lnTo>
                    <a:pt x="119" y="49"/>
                  </a:lnTo>
                  <a:lnTo>
                    <a:pt x="90" y="21"/>
                  </a:lnTo>
                  <a:lnTo>
                    <a:pt x="60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16A5F570-AC64-B446-9693-05A27C080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3" y="1589088"/>
              <a:ext cx="2744788" cy="3422650"/>
            </a:xfrm>
            <a:custGeom>
              <a:avLst/>
              <a:gdLst/>
              <a:ahLst/>
              <a:cxnLst>
                <a:cxn ang="0">
                  <a:pos x="1595" y="1183"/>
                </a:cxn>
                <a:cxn ang="0">
                  <a:pos x="1467" y="1061"/>
                </a:cxn>
                <a:cxn ang="0">
                  <a:pos x="1305" y="975"/>
                </a:cxn>
                <a:cxn ang="0">
                  <a:pos x="1138" y="980"/>
                </a:cxn>
                <a:cxn ang="0">
                  <a:pos x="1023" y="978"/>
                </a:cxn>
                <a:cxn ang="0">
                  <a:pos x="890" y="906"/>
                </a:cxn>
                <a:cxn ang="0">
                  <a:pos x="868" y="853"/>
                </a:cxn>
                <a:cxn ang="0">
                  <a:pos x="863" y="815"/>
                </a:cxn>
                <a:cxn ang="0">
                  <a:pos x="799" y="808"/>
                </a:cxn>
                <a:cxn ang="0">
                  <a:pos x="780" y="835"/>
                </a:cxn>
                <a:cxn ang="0">
                  <a:pos x="739" y="778"/>
                </a:cxn>
                <a:cxn ang="0">
                  <a:pos x="754" y="685"/>
                </a:cxn>
                <a:cxn ang="0">
                  <a:pos x="854" y="672"/>
                </a:cxn>
                <a:cxn ang="0">
                  <a:pos x="890" y="732"/>
                </a:cxn>
                <a:cxn ang="0">
                  <a:pos x="940" y="809"/>
                </a:cxn>
                <a:cxn ang="0">
                  <a:pos x="989" y="853"/>
                </a:cxn>
                <a:cxn ang="0">
                  <a:pos x="1044" y="837"/>
                </a:cxn>
                <a:cxn ang="0">
                  <a:pos x="978" y="772"/>
                </a:cxn>
                <a:cxn ang="0">
                  <a:pos x="956" y="661"/>
                </a:cxn>
                <a:cxn ang="0">
                  <a:pos x="1016" y="520"/>
                </a:cxn>
                <a:cxn ang="0">
                  <a:pos x="1083" y="424"/>
                </a:cxn>
                <a:cxn ang="0">
                  <a:pos x="1083" y="341"/>
                </a:cxn>
                <a:cxn ang="0">
                  <a:pos x="1083" y="274"/>
                </a:cxn>
                <a:cxn ang="0">
                  <a:pos x="1030" y="190"/>
                </a:cxn>
                <a:cxn ang="0">
                  <a:pos x="947" y="190"/>
                </a:cxn>
                <a:cxn ang="0">
                  <a:pos x="837" y="191"/>
                </a:cxn>
                <a:cxn ang="0">
                  <a:pos x="872" y="276"/>
                </a:cxn>
                <a:cxn ang="0">
                  <a:pos x="835" y="253"/>
                </a:cxn>
                <a:cxn ang="0">
                  <a:pos x="760" y="224"/>
                </a:cxn>
                <a:cxn ang="0">
                  <a:pos x="699" y="88"/>
                </a:cxn>
                <a:cxn ang="0">
                  <a:pos x="544" y="0"/>
                </a:cxn>
                <a:cxn ang="0">
                  <a:pos x="582" y="79"/>
                </a:cxn>
                <a:cxn ang="0">
                  <a:pos x="599" y="109"/>
                </a:cxn>
                <a:cxn ang="0">
                  <a:pos x="481" y="59"/>
                </a:cxn>
                <a:cxn ang="0">
                  <a:pos x="233" y="50"/>
                </a:cxn>
                <a:cxn ang="0">
                  <a:pos x="74" y="198"/>
                </a:cxn>
                <a:cxn ang="0">
                  <a:pos x="11" y="300"/>
                </a:cxn>
                <a:cxn ang="0">
                  <a:pos x="104" y="271"/>
                </a:cxn>
                <a:cxn ang="0">
                  <a:pos x="293" y="207"/>
                </a:cxn>
                <a:cxn ang="0">
                  <a:pos x="395" y="400"/>
                </a:cxn>
                <a:cxn ang="0">
                  <a:pos x="446" y="680"/>
                </a:cxn>
                <a:cxn ang="0">
                  <a:pos x="541" y="747"/>
                </a:cxn>
                <a:cxn ang="0">
                  <a:pos x="555" y="747"/>
                </a:cxn>
                <a:cxn ang="0">
                  <a:pos x="653" y="851"/>
                </a:cxn>
                <a:cxn ang="0">
                  <a:pos x="796" y="945"/>
                </a:cxn>
                <a:cxn ang="0">
                  <a:pos x="942" y="1056"/>
                </a:cxn>
                <a:cxn ang="0">
                  <a:pos x="971" y="1142"/>
                </a:cxn>
                <a:cxn ang="0">
                  <a:pos x="990" y="1276"/>
                </a:cxn>
                <a:cxn ang="0">
                  <a:pos x="1092" y="1405"/>
                </a:cxn>
                <a:cxn ang="0">
                  <a:pos x="1145" y="1607"/>
                </a:cxn>
                <a:cxn ang="0">
                  <a:pos x="1149" y="1848"/>
                </a:cxn>
                <a:cxn ang="0">
                  <a:pos x="1214" y="2047"/>
                </a:cxn>
                <a:cxn ang="0">
                  <a:pos x="1269" y="2156"/>
                </a:cxn>
                <a:cxn ang="0">
                  <a:pos x="1287" y="2053"/>
                </a:cxn>
                <a:cxn ang="0">
                  <a:pos x="1280" y="1967"/>
                </a:cxn>
                <a:cxn ang="0">
                  <a:pos x="1348" y="1762"/>
                </a:cxn>
                <a:cxn ang="0">
                  <a:pos x="1467" y="1622"/>
                </a:cxn>
                <a:cxn ang="0">
                  <a:pos x="1619" y="1484"/>
                </a:cxn>
              </a:cxnLst>
              <a:rect l="0" t="0" r="r" b="b"/>
              <a:pathLst>
                <a:path w="1729" h="2156">
                  <a:moveTo>
                    <a:pt x="1727" y="1283"/>
                  </a:moveTo>
                  <a:lnTo>
                    <a:pt x="1722" y="1240"/>
                  </a:lnTo>
                  <a:lnTo>
                    <a:pt x="1710" y="1200"/>
                  </a:lnTo>
                  <a:lnTo>
                    <a:pt x="1676" y="1192"/>
                  </a:lnTo>
                  <a:lnTo>
                    <a:pt x="1634" y="1187"/>
                  </a:lnTo>
                  <a:lnTo>
                    <a:pt x="1595" y="1183"/>
                  </a:lnTo>
                  <a:lnTo>
                    <a:pt x="1559" y="1168"/>
                  </a:lnTo>
                  <a:lnTo>
                    <a:pt x="1538" y="1150"/>
                  </a:lnTo>
                  <a:lnTo>
                    <a:pt x="1512" y="1137"/>
                  </a:lnTo>
                  <a:lnTo>
                    <a:pt x="1497" y="1100"/>
                  </a:lnTo>
                  <a:lnTo>
                    <a:pt x="1497" y="1080"/>
                  </a:lnTo>
                  <a:lnTo>
                    <a:pt x="1467" y="1061"/>
                  </a:lnTo>
                  <a:lnTo>
                    <a:pt x="1433" y="1038"/>
                  </a:lnTo>
                  <a:lnTo>
                    <a:pt x="1409" y="1023"/>
                  </a:lnTo>
                  <a:lnTo>
                    <a:pt x="1388" y="1014"/>
                  </a:lnTo>
                  <a:lnTo>
                    <a:pt x="1357" y="1002"/>
                  </a:lnTo>
                  <a:lnTo>
                    <a:pt x="1335" y="995"/>
                  </a:lnTo>
                  <a:lnTo>
                    <a:pt x="1305" y="975"/>
                  </a:lnTo>
                  <a:lnTo>
                    <a:pt x="1269" y="971"/>
                  </a:lnTo>
                  <a:lnTo>
                    <a:pt x="1238" y="966"/>
                  </a:lnTo>
                  <a:lnTo>
                    <a:pt x="1202" y="952"/>
                  </a:lnTo>
                  <a:lnTo>
                    <a:pt x="1181" y="961"/>
                  </a:lnTo>
                  <a:lnTo>
                    <a:pt x="1159" y="978"/>
                  </a:lnTo>
                  <a:lnTo>
                    <a:pt x="1138" y="980"/>
                  </a:lnTo>
                  <a:lnTo>
                    <a:pt x="1130" y="968"/>
                  </a:lnTo>
                  <a:lnTo>
                    <a:pt x="1118" y="952"/>
                  </a:lnTo>
                  <a:lnTo>
                    <a:pt x="1099" y="949"/>
                  </a:lnTo>
                  <a:lnTo>
                    <a:pt x="1073" y="959"/>
                  </a:lnTo>
                  <a:lnTo>
                    <a:pt x="1054" y="971"/>
                  </a:lnTo>
                  <a:lnTo>
                    <a:pt x="1023" y="978"/>
                  </a:lnTo>
                  <a:lnTo>
                    <a:pt x="987" y="978"/>
                  </a:lnTo>
                  <a:lnTo>
                    <a:pt x="952" y="975"/>
                  </a:lnTo>
                  <a:lnTo>
                    <a:pt x="937" y="959"/>
                  </a:lnTo>
                  <a:lnTo>
                    <a:pt x="927" y="932"/>
                  </a:lnTo>
                  <a:lnTo>
                    <a:pt x="904" y="913"/>
                  </a:lnTo>
                  <a:lnTo>
                    <a:pt x="890" y="906"/>
                  </a:lnTo>
                  <a:lnTo>
                    <a:pt x="880" y="902"/>
                  </a:lnTo>
                  <a:lnTo>
                    <a:pt x="872" y="887"/>
                  </a:lnTo>
                  <a:lnTo>
                    <a:pt x="861" y="877"/>
                  </a:lnTo>
                  <a:lnTo>
                    <a:pt x="859" y="868"/>
                  </a:lnTo>
                  <a:lnTo>
                    <a:pt x="859" y="859"/>
                  </a:lnTo>
                  <a:lnTo>
                    <a:pt x="868" y="853"/>
                  </a:lnTo>
                  <a:lnTo>
                    <a:pt x="877" y="844"/>
                  </a:lnTo>
                  <a:lnTo>
                    <a:pt x="877" y="839"/>
                  </a:lnTo>
                  <a:lnTo>
                    <a:pt x="880" y="834"/>
                  </a:lnTo>
                  <a:lnTo>
                    <a:pt x="872" y="827"/>
                  </a:lnTo>
                  <a:lnTo>
                    <a:pt x="868" y="822"/>
                  </a:lnTo>
                  <a:lnTo>
                    <a:pt x="863" y="815"/>
                  </a:lnTo>
                  <a:lnTo>
                    <a:pt x="859" y="813"/>
                  </a:lnTo>
                  <a:lnTo>
                    <a:pt x="854" y="803"/>
                  </a:lnTo>
                  <a:lnTo>
                    <a:pt x="851" y="792"/>
                  </a:lnTo>
                  <a:lnTo>
                    <a:pt x="832" y="791"/>
                  </a:lnTo>
                  <a:lnTo>
                    <a:pt x="808" y="808"/>
                  </a:lnTo>
                  <a:lnTo>
                    <a:pt x="799" y="808"/>
                  </a:lnTo>
                  <a:lnTo>
                    <a:pt x="796" y="809"/>
                  </a:lnTo>
                  <a:lnTo>
                    <a:pt x="796" y="815"/>
                  </a:lnTo>
                  <a:lnTo>
                    <a:pt x="789" y="816"/>
                  </a:lnTo>
                  <a:lnTo>
                    <a:pt x="787" y="823"/>
                  </a:lnTo>
                  <a:lnTo>
                    <a:pt x="785" y="832"/>
                  </a:lnTo>
                  <a:lnTo>
                    <a:pt x="780" y="835"/>
                  </a:lnTo>
                  <a:lnTo>
                    <a:pt x="768" y="830"/>
                  </a:lnTo>
                  <a:lnTo>
                    <a:pt x="760" y="822"/>
                  </a:lnTo>
                  <a:lnTo>
                    <a:pt x="751" y="813"/>
                  </a:lnTo>
                  <a:lnTo>
                    <a:pt x="744" y="808"/>
                  </a:lnTo>
                  <a:lnTo>
                    <a:pt x="739" y="792"/>
                  </a:lnTo>
                  <a:lnTo>
                    <a:pt x="739" y="778"/>
                  </a:lnTo>
                  <a:lnTo>
                    <a:pt x="744" y="763"/>
                  </a:lnTo>
                  <a:lnTo>
                    <a:pt x="751" y="753"/>
                  </a:lnTo>
                  <a:lnTo>
                    <a:pt x="761" y="729"/>
                  </a:lnTo>
                  <a:lnTo>
                    <a:pt x="760" y="716"/>
                  </a:lnTo>
                  <a:lnTo>
                    <a:pt x="746" y="703"/>
                  </a:lnTo>
                  <a:lnTo>
                    <a:pt x="754" y="685"/>
                  </a:lnTo>
                  <a:lnTo>
                    <a:pt x="775" y="677"/>
                  </a:lnTo>
                  <a:lnTo>
                    <a:pt x="787" y="667"/>
                  </a:lnTo>
                  <a:lnTo>
                    <a:pt x="804" y="667"/>
                  </a:lnTo>
                  <a:lnTo>
                    <a:pt x="816" y="680"/>
                  </a:lnTo>
                  <a:lnTo>
                    <a:pt x="832" y="680"/>
                  </a:lnTo>
                  <a:lnTo>
                    <a:pt x="854" y="672"/>
                  </a:lnTo>
                  <a:lnTo>
                    <a:pt x="863" y="670"/>
                  </a:lnTo>
                  <a:lnTo>
                    <a:pt x="872" y="667"/>
                  </a:lnTo>
                  <a:lnTo>
                    <a:pt x="880" y="677"/>
                  </a:lnTo>
                  <a:lnTo>
                    <a:pt x="882" y="696"/>
                  </a:lnTo>
                  <a:lnTo>
                    <a:pt x="887" y="710"/>
                  </a:lnTo>
                  <a:lnTo>
                    <a:pt x="890" y="732"/>
                  </a:lnTo>
                  <a:lnTo>
                    <a:pt x="904" y="753"/>
                  </a:lnTo>
                  <a:lnTo>
                    <a:pt x="921" y="766"/>
                  </a:lnTo>
                  <a:lnTo>
                    <a:pt x="934" y="775"/>
                  </a:lnTo>
                  <a:lnTo>
                    <a:pt x="935" y="782"/>
                  </a:lnTo>
                  <a:lnTo>
                    <a:pt x="937" y="801"/>
                  </a:lnTo>
                  <a:lnTo>
                    <a:pt x="940" y="809"/>
                  </a:lnTo>
                  <a:lnTo>
                    <a:pt x="947" y="820"/>
                  </a:lnTo>
                  <a:lnTo>
                    <a:pt x="954" y="832"/>
                  </a:lnTo>
                  <a:lnTo>
                    <a:pt x="963" y="839"/>
                  </a:lnTo>
                  <a:lnTo>
                    <a:pt x="971" y="844"/>
                  </a:lnTo>
                  <a:lnTo>
                    <a:pt x="982" y="853"/>
                  </a:lnTo>
                  <a:lnTo>
                    <a:pt x="989" y="853"/>
                  </a:lnTo>
                  <a:lnTo>
                    <a:pt x="1001" y="853"/>
                  </a:lnTo>
                  <a:lnTo>
                    <a:pt x="1011" y="851"/>
                  </a:lnTo>
                  <a:lnTo>
                    <a:pt x="1023" y="849"/>
                  </a:lnTo>
                  <a:lnTo>
                    <a:pt x="1026" y="847"/>
                  </a:lnTo>
                  <a:lnTo>
                    <a:pt x="1039" y="847"/>
                  </a:lnTo>
                  <a:lnTo>
                    <a:pt x="1044" y="837"/>
                  </a:lnTo>
                  <a:lnTo>
                    <a:pt x="1047" y="830"/>
                  </a:lnTo>
                  <a:lnTo>
                    <a:pt x="1044" y="816"/>
                  </a:lnTo>
                  <a:lnTo>
                    <a:pt x="1039" y="809"/>
                  </a:lnTo>
                  <a:lnTo>
                    <a:pt x="1023" y="797"/>
                  </a:lnTo>
                  <a:lnTo>
                    <a:pt x="1008" y="791"/>
                  </a:lnTo>
                  <a:lnTo>
                    <a:pt x="978" y="772"/>
                  </a:lnTo>
                  <a:lnTo>
                    <a:pt x="963" y="761"/>
                  </a:lnTo>
                  <a:lnTo>
                    <a:pt x="971" y="753"/>
                  </a:lnTo>
                  <a:lnTo>
                    <a:pt x="982" y="734"/>
                  </a:lnTo>
                  <a:lnTo>
                    <a:pt x="971" y="716"/>
                  </a:lnTo>
                  <a:lnTo>
                    <a:pt x="956" y="691"/>
                  </a:lnTo>
                  <a:lnTo>
                    <a:pt x="956" y="661"/>
                  </a:lnTo>
                  <a:lnTo>
                    <a:pt x="968" y="641"/>
                  </a:lnTo>
                  <a:lnTo>
                    <a:pt x="987" y="622"/>
                  </a:lnTo>
                  <a:lnTo>
                    <a:pt x="995" y="593"/>
                  </a:lnTo>
                  <a:lnTo>
                    <a:pt x="989" y="558"/>
                  </a:lnTo>
                  <a:lnTo>
                    <a:pt x="997" y="536"/>
                  </a:lnTo>
                  <a:lnTo>
                    <a:pt x="1016" y="520"/>
                  </a:lnTo>
                  <a:lnTo>
                    <a:pt x="1030" y="512"/>
                  </a:lnTo>
                  <a:lnTo>
                    <a:pt x="1039" y="489"/>
                  </a:lnTo>
                  <a:lnTo>
                    <a:pt x="1039" y="460"/>
                  </a:lnTo>
                  <a:lnTo>
                    <a:pt x="1044" y="441"/>
                  </a:lnTo>
                  <a:lnTo>
                    <a:pt x="1054" y="432"/>
                  </a:lnTo>
                  <a:lnTo>
                    <a:pt x="1083" y="424"/>
                  </a:lnTo>
                  <a:lnTo>
                    <a:pt x="1095" y="410"/>
                  </a:lnTo>
                  <a:lnTo>
                    <a:pt x="1099" y="400"/>
                  </a:lnTo>
                  <a:lnTo>
                    <a:pt x="1104" y="382"/>
                  </a:lnTo>
                  <a:lnTo>
                    <a:pt x="1095" y="369"/>
                  </a:lnTo>
                  <a:lnTo>
                    <a:pt x="1083" y="355"/>
                  </a:lnTo>
                  <a:lnTo>
                    <a:pt x="1083" y="341"/>
                  </a:lnTo>
                  <a:lnTo>
                    <a:pt x="1094" y="336"/>
                  </a:lnTo>
                  <a:lnTo>
                    <a:pt x="1099" y="336"/>
                  </a:lnTo>
                  <a:lnTo>
                    <a:pt x="1104" y="317"/>
                  </a:lnTo>
                  <a:lnTo>
                    <a:pt x="1111" y="298"/>
                  </a:lnTo>
                  <a:lnTo>
                    <a:pt x="1099" y="281"/>
                  </a:lnTo>
                  <a:lnTo>
                    <a:pt x="1083" y="274"/>
                  </a:lnTo>
                  <a:lnTo>
                    <a:pt x="1078" y="262"/>
                  </a:lnTo>
                  <a:lnTo>
                    <a:pt x="1064" y="253"/>
                  </a:lnTo>
                  <a:lnTo>
                    <a:pt x="1057" y="229"/>
                  </a:lnTo>
                  <a:lnTo>
                    <a:pt x="1047" y="217"/>
                  </a:lnTo>
                  <a:lnTo>
                    <a:pt x="1039" y="200"/>
                  </a:lnTo>
                  <a:lnTo>
                    <a:pt x="1030" y="190"/>
                  </a:lnTo>
                  <a:lnTo>
                    <a:pt x="1008" y="181"/>
                  </a:lnTo>
                  <a:lnTo>
                    <a:pt x="990" y="160"/>
                  </a:lnTo>
                  <a:lnTo>
                    <a:pt x="978" y="160"/>
                  </a:lnTo>
                  <a:lnTo>
                    <a:pt x="971" y="167"/>
                  </a:lnTo>
                  <a:lnTo>
                    <a:pt x="963" y="174"/>
                  </a:lnTo>
                  <a:lnTo>
                    <a:pt x="947" y="190"/>
                  </a:lnTo>
                  <a:lnTo>
                    <a:pt x="927" y="190"/>
                  </a:lnTo>
                  <a:lnTo>
                    <a:pt x="911" y="171"/>
                  </a:lnTo>
                  <a:lnTo>
                    <a:pt x="890" y="167"/>
                  </a:lnTo>
                  <a:lnTo>
                    <a:pt x="877" y="174"/>
                  </a:lnTo>
                  <a:lnTo>
                    <a:pt x="859" y="184"/>
                  </a:lnTo>
                  <a:lnTo>
                    <a:pt x="837" y="191"/>
                  </a:lnTo>
                  <a:lnTo>
                    <a:pt x="832" y="207"/>
                  </a:lnTo>
                  <a:lnTo>
                    <a:pt x="844" y="217"/>
                  </a:lnTo>
                  <a:lnTo>
                    <a:pt x="854" y="226"/>
                  </a:lnTo>
                  <a:lnTo>
                    <a:pt x="856" y="245"/>
                  </a:lnTo>
                  <a:lnTo>
                    <a:pt x="859" y="260"/>
                  </a:lnTo>
                  <a:lnTo>
                    <a:pt x="872" y="276"/>
                  </a:lnTo>
                  <a:lnTo>
                    <a:pt x="880" y="291"/>
                  </a:lnTo>
                  <a:lnTo>
                    <a:pt x="875" y="308"/>
                  </a:lnTo>
                  <a:lnTo>
                    <a:pt x="866" y="302"/>
                  </a:lnTo>
                  <a:lnTo>
                    <a:pt x="859" y="281"/>
                  </a:lnTo>
                  <a:lnTo>
                    <a:pt x="847" y="267"/>
                  </a:lnTo>
                  <a:lnTo>
                    <a:pt x="835" y="253"/>
                  </a:lnTo>
                  <a:lnTo>
                    <a:pt x="823" y="241"/>
                  </a:lnTo>
                  <a:lnTo>
                    <a:pt x="808" y="246"/>
                  </a:lnTo>
                  <a:lnTo>
                    <a:pt x="799" y="245"/>
                  </a:lnTo>
                  <a:lnTo>
                    <a:pt x="789" y="241"/>
                  </a:lnTo>
                  <a:lnTo>
                    <a:pt x="775" y="245"/>
                  </a:lnTo>
                  <a:lnTo>
                    <a:pt x="760" y="224"/>
                  </a:lnTo>
                  <a:lnTo>
                    <a:pt x="760" y="219"/>
                  </a:lnTo>
                  <a:lnTo>
                    <a:pt x="763" y="205"/>
                  </a:lnTo>
                  <a:lnTo>
                    <a:pt x="760" y="181"/>
                  </a:lnTo>
                  <a:lnTo>
                    <a:pt x="751" y="133"/>
                  </a:lnTo>
                  <a:lnTo>
                    <a:pt x="730" y="98"/>
                  </a:lnTo>
                  <a:lnTo>
                    <a:pt x="699" y="88"/>
                  </a:lnTo>
                  <a:lnTo>
                    <a:pt x="687" y="73"/>
                  </a:lnTo>
                  <a:lnTo>
                    <a:pt x="679" y="55"/>
                  </a:lnTo>
                  <a:lnTo>
                    <a:pt x="648" y="48"/>
                  </a:lnTo>
                  <a:lnTo>
                    <a:pt x="615" y="31"/>
                  </a:lnTo>
                  <a:lnTo>
                    <a:pt x="586" y="12"/>
                  </a:lnTo>
                  <a:lnTo>
                    <a:pt x="544" y="0"/>
                  </a:lnTo>
                  <a:lnTo>
                    <a:pt x="510" y="14"/>
                  </a:lnTo>
                  <a:lnTo>
                    <a:pt x="501" y="38"/>
                  </a:lnTo>
                  <a:lnTo>
                    <a:pt x="510" y="55"/>
                  </a:lnTo>
                  <a:lnTo>
                    <a:pt x="532" y="76"/>
                  </a:lnTo>
                  <a:lnTo>
                    <a:pt x="556" y="79"/>
                  </a:lnTo>
                  <a:lnTo>
                    <a:pt x="582" y="79"/>
                  </a:lnTo>
                  <a:lnTo>
                    <a:pt x="606" y="91"/>
                  </a:lnTo>
                  <a:lnTo>
                    <a:pt x="622" y="83"/>
                  </a:lnTo>
                  <a:lnTo>
                    <a:pt x="636" y="100"/>
                  </a:lnTo>
                  <a:lnTo>
                    <a:pt x="634" y="117"/>
                  </a:lnTo>
                  <a:lnTo>
                    <a:pt x="618" y="117"/>
                  </a:lnTo>
                  <a:lnTo>
                    <a:pt x="599" y="109"/>
                  </a:lnTo>
                  <a:lnTo>
                    <a:pt x="580" y="116"/>
                  </a:lnTo>
                  <a:lnTo>
                    <a:pt x="555" y="119"/>
                  </a:lnTo>
                  <a:lnTo>
                    <a:pt x="541" y="110"/>
                  </a:lnTo>
                  <a:lnTo>
                    <a:pt x="529" y="109"/>
                  </a:lnTo>
                  <a:lnTo>
                    <a:pt x="510" y="95"/>
                  </a:lnTo>
                  <a:lnTo>
                    <a:pt x="481" y="59"/>
                  </a:lnTo>
                  <a:lnTo>
                    <a:pt x="434" y="54"/>
                  </a:lnTo>
                  <a:lnTo>
                    <a:pt x="379" y="62"/>
                  </a:lnTo>
                  <a:lnTo>
                    <a:pt x="338" y="59"/>
                  </a:lnTo>
                  <a:lnTo>
                    <a:pt x="307" y="43"/>
                  </a:lnTo>
                  <a:lnTo>
                    <a:pt x="271" y="38"/>
                  </a:lnTo>
                  <a:lnTo>
                    <a:pt x="233" y="50"/>
                  </a:lnTo>
                  <a:lnTo>
                    <a:pt x="203" y="55"/>
                  </a:lnTo>
                  <a:lnTo>
                    <a:pt x="183" y="69"/>
                  </a:lnTo>
                  <a:lnTo>
                    <a:pt x="157" y="93"/>
                  </a:lnTo>
                  <a:lnTo>
                    <a:pt x="126" y="114"/>
                  </a:lnTo>
                  <a:lnTo>
                    <a:pt x="91" y="152"/>
                  </a:lnTo>
                  <a:lnTo>
                    <a:pt x="74" y="198"/>
                  </a:lnTo>
                  <a:lnTo>
                    <a:pt x="71" y="219"/>
                  </a:lnTo>
                  <a:lnTo>
                    <a:pt x="48" y="224"/>
                  </a:lnTo>
                  <a:lnTo>
                    <a:pt x="35" y="241"/>
                  </a:lnTo>
                  <a:lnTo>
                    <a:pt x="19" y="257"/>
                  </a:lnTo>
                  <a:lnTo>
                    <a:pt x="0" y="262"/>
                  </a:lnTo>
                  <a:lnTo>
                    <a:pt x="11" y="300"/>
                  </a:lnTo>
                  <a:lnTo>
                    <a:pt x="38" y="291"/>
                  </a:lnTo>
                  <a:lnTo>
                    <a:pt x="47" y="267"/>
                  </a:lnTo>
                  <a:lnTo>
                    <a:pt x="60" y="260"/>
                  </a:lnTo>
                  <a:lnTo>
                    <a:pt x="73" y="257"/>
                  </a:lnTo>
                  <a:lnTo>
                    <a:pt x="81" y="272"/>
                  </a:lnTo>
                  <a:lnTo>
                    <a:pt x="104" y="271"/>
                  </a:lnTo>
                  <a:lnTo>
                    <a:pt x="129" y="257"/>
                  </a:lnTo>
                  <a:lnTo>
                    <a:pt x="147" y="241"/>
                  </a:lnTo>
                  <a:lnTo>
                    <a:pt x="181" y="236"/>
                  </a:lnTo>
                  <a:lnTo>
                    <a:pt x="221" y="236"/>
                  </a:lnTo>
                  <a:lnTo>
                    <a:pt x="258" y="224"/>
                  </a:lnTo>
                  <a:lnTo>
                    <a:pt x="293" y="207"/>
                  </a:lnTo>
                  <a:lnTo>
                    <a:pt x="319" y="212"/>
                  </a:lnTo>
                  <a:lnTo>
                    <a:pt x="319" y="233"/>
                  </a:lnTo>
                  <a:lnTo>
                    <a:pt x="322" y="255"/>
                  </a:lnTo>
                  <a:lnTo>
                    <a:pt x="358" y="274"/>
                  </a:lnTo>
                  <a:lnTo>
                    <a:pt x="382" y="333"/>
                  </a:lnTo>
                  <a:lnTo>
                    <a:pt x="395" y="400"/>
                  </a:lnTo>
                  <a:lnTo>
                    <a:pt x="412" y="432"/>
                  </a:lnTo>
                  <a:lnTo>
                    <a:pt x="395" y="469"/>
                  </a:lnTo>
                  <a:lnTo>
                    <a:pt x="382" y="536"/>
                  </a:lnTo>
                  <a:lnTo>
                    <a:pt x="382" y="598"/>
                  </a:lnTo>
                  <a:lnTo>
                    <a:pt x="412" y="644"/>
                  </a:lnTo>
                  <a:lnTo>
                    <a:pt x="446" y="680"/>
                  </a:lnTo>
                  <a:lnTo>
                    <a:pt x="465" y="703"/>
                  </a:lnTo>
                  <a:lnTo>
                    <a:pt x="474" y="746"/>
                  </a:lnTo>
                  <a:lnTo>
                    <a:pt x="496" y="770"/>
                  </a:lnTo>
                  <a:lnTo>
                    <a:pt x="510" y="777"/>
                  </a:lnTo>
                  <a:lnTo>
                    <a:pt x="529" y="772"/>
                  </a:lnTo>
                  <a:lnTo>
                    <a:pt x="541" y="747"/>
                  </a:lnTo>
                  <a:lnTo>
                    <a:pt x="532" y="725"/>
                  </a:lnTo>
                  <a:lnTo>
                    <a:pt x="519" y="706"/>
                  </a:lnTo>
                  <a:lnTo>
                    <a:pt x="519" y="691"/>
                  </a:lnTo>
                  <a:lnTo>
                    <a:pt x="532" y="691"/>
                  </a:lnTo>
                  <a:lnTo>
                    <a:pt x="546" y="716"/>
                  </a:lnTo>
                  <a:lnTo>
                    <a:pt x="555" y="747"/>
                  </a:lnTo>
                  <a:lnTo>
                    <a:pt x="560" y="772"/>
                  </a:lnTo>
                  <a:lnTo>
                    <a:pt x="572" y="797"/>
                  </a:lnTo>
                  <a:lnTo>
                    <a:pt x="593" y="813"/>
                  </a:lnTo>
                  <a:lnTo>
                    <a:pt x="610" y="827"/>
                  </a:lnTo>
                  <a:lnTo>
                    <a:pt x="632" y="837"/>
                  </a:lnTo>
                  <a:lnTo>
                    <a:pt x="653" y="851"/>
                  </a:lnTo>
                  <a:lnTo>
                    <a:pt x="672" y="866"/>
                  </a:lnTo>
                  <a:lnTo>
                    <a:pt x="687" y="884"/>
                  </a:lnTo>
                  <a:lnTo>
                    <a:pt x="701" y="902"/>
                  </a:lnTo>
                  <a:lnTo>
                    <a:pt x="718" y="923"/>
                  </a:lnTo>
                  <a:lnTo>
                    <a:pt x="754" y="939"/>
                  </a:lnTo>
                  <a:lnTo>
                    <a:pt x="796" y="945"/>
                  </a:lnTo>
                  <a:lnTo>
                    <a:pt x="835" y="959"/>
                  </a:lnTo>
                  <a:lnTo>
                    <a:pt x="872" y="980"/>
                  </a:lnTo>
                  <a:lnTo>
                    <a:pt x="882" y="1004"/>
                  </a:lnTo>
                  <a:lnTo>
                    <a:pt x="894" y="1032"/>
                  </a:lnTo>
                  <a:lnTo>
                    <a:pt x="916" y="1044"/>
                  </a:lnTo>
                  <a:lnTo>
                    <a:pt x="942" y="1056"/>
                  </a:lnTo>
                  <a:lnTo>
                    <a:pt x="975" y="1057"/>
                  </a:lnTo>
                  <a:lnTo>
                    <a:pt x="1006" y="1076"/>
                  </a:lnTo>
                  <a:lnTo>
                    <a:pt x="1008" y="1100"/>
                  </a:lnTo>
                  <a:lnTo>
                    <a:pt x="990" y="1109"/>
                  </a:lnTo>
                  <a:lnTo>
                    <a:pt x="975" y="1116"/>
                  </a:lnTo>
                  <a:lnTo>
                    <a:pt x="971" y="1142"/>
                  </a:lnTo>
                  <a:lnTo>
                    <a:pt x="968" y="1168"/>
                  </a:lnTo>
                  <a:lnTo>
                    <a:pt x="952" y="1197"/>
                  </a:lnTo>
                  <a:lnTo>
                    <a:pt x="956" y="1221"/>
                  </a:lnTo>
                  <a:lnTo>
                    <a:pt x="978" y="1238"/>
                  </a:lnTo>
                  <a:lnTo>
                    <a:pt x="987" y="1255"/>
                  </a:lnTo>
                  <a:lnTo>
                    <a:pt x="990" y="1276"/>
                  </a:lnTo>
                  <a:lnTo>
                    <a:pt x="999" y="1298"/>
                  </a:lnTo>
                  <a:lnTo>
                    <a:pt x="1018" y="1323"/>
                  </a:lnTo>
                  <a:lnTo>
                    <a:pt x="1039" y="1354"/>
                  </a:lnTo>
                  <a:lnTo>
                    <a:pt x="1057" y="1378"/>
                  </a:lnTo>
                  <a:lnTo>
                    <a:pt x="1080" y="1393"/>
                  </a:lnTo>
                  <a:lnTo>
                    <a:pt x="1092" y="1405"/>
                  </a:lnTo>
                  <a:lnTo>
                    <a:pt x="1104" y="1422"/>
                  </a:lnTo>
                  <a:lnTo>
                    <a:pt x="1118" y="1457"/>
                  </a:lnTo>
                  <a:lnTo>
                    <a:pt x="1137" y="1495"/>
                  </a:lnTo>
                  <a:lnTo>
                    <a:pt x="1145" y="1543"/>
                  </a:lnTo>
                  <a:lnTo>
                    <a:pt x="1147" y="1586"/>
                  </a:lnTo>
                  <a:lnTo>
                    <a:pt x="1145" y="1607"/>
                  </a:lnTo>
                  <a:lnTo>
                    <a:pt x="1138" y="1629"/>
                  </a:lnTo>
                  <a:lnTo>
                    <a:pt x="1152" y="1677"/>
                  </a:lnTo>
                  <a:lnTo>
                    <a:pt x="1168" y="1727"/>
                  </a:lnTo>
                  <a:lnTo>
                    <a:pt x="1150" y="1765"/>
                  </a:lnTo>
                  <a:lnTo>
                    <a:pt x="1137" y="1812"/>
                  </a:lnTo>
                  <a:lnTo>
                    <a:pt x="1149" y="1848"/>
                  </a:lnTo>
                  <a:lnTo>
                    <a:pt x="1171" y="1882"/>
                  </a:lnTo>
                  <a:lnTo>
                    <a:pt x="1171" y="1913"/>
                  </a:lnTo>
                  <a:lnTo>
                    <a:pt x="1163" y="1956"/>
                  </a:lnTo>
                  <a:lnTo>
                    <a:pt x="1171" y="1996"/>
                  </a:lnTo>
                  <a:lnTo>
                    <a:pt x="1194" y="2030"/>
                  </a:lnTo>
                  <a:lnTo>
                    <a:pt x="1214" y="2047"/>
                  </a:lnTo>
                  <a:lnTo>
                    <a:pt x="1225" y="2066"/>
                  </a:lnTo>
                  <a:lnTo>
                    <a:pt x="1223" y="2087"/>
                  </a:lnTo>
                  <a:lnTo>
                    <a:pt x="1231" y="2109"/>
                  </a:lnTo>
                  <a:lnTo>
                    <a:pt x="1243" y="2128"/>
                  </a:lnTo>
                  <a:lnTo>
                    <a:pt x="1257" y="2151"/>
                  </a:lnTo>
                  <a:lnTo>
                    <a:pt x="1269" y="2156"/>
                  </a:lnTo>
                  <a:lnTo>
                    <a:pt x="1280" y="2142"/>
                  </a:lnTo>
                  <a:lnTo>
                    <a:pt x="1285" y="2128"/>
                  </a:lnTo>
                  <a:lnTo>
                    <a:pt x="1285" y="2113"/>
                  </a:lnTo>
                  <a:lnTo>
                    <a:pt x="1285" y="2094"/>
                  </a:lnTo>
                  <a:lnTo>
                    <a:pt x="1295" y="2073"/>
                  </a:lnTo>
                  <a:lnTo>
                    <a:pt x="1287" y="2053"/>
                  </a:lnTo>
                  <a:lnTo>
                    <a:pt x="1266" y="2044"/>
                  </a:lnTo>
                  <a:lnTo>
                    <a:pt x="1257" y="2037"/>
                  </a:lnTo>
                  <a:lnTo>
                    <a:pt x="1262" y="2025"/>
                  </a:lnTo>
                  <a:lnTo>
                    <a:pt x="1262" y="2011"/>
                  </a:lnTo>
                  <a:lnTo>
                    <a:pt x="1262" y="1992"/>
                  </a:lnTo>
                  <a:lnTo>
                    <a:pt x="1280" y="1967"/>
                  </a:lnTo>
                  <a:lnTo>
                    <a:pt x="1287" y="1939"/>
                  </a:lnTo>
                  <a:lnTo>
                    <a:pt x="1288" y="1893"/>
                  </a:lnTo>
                  <a:lnTo>
                    <a:pt x="1305" y="1863"/>
                  </a:lnTo>
                  <a:lnTo>
                    <a:pt x="1324" y="1836"/>
                  </a:lnTo>
                  <a:lnTo>
                    <a:pt x="1336" y="1798"/>
                  </a:lnTo>
                  <a:lnTo>
                    <a:pt x="1348" y="1762"/>
                  </a:lnTo>
                  <a:lnTo>
                    <a:pt x="1376" y="1743"/>
                  </a:lnTo>
                  <a:lnTo>
                    <a:pt x="1385" y="1720"/>
                  </a:lnTo>
                  <a:lnTo>
                    <a:pt x="1397" y="1701"/>
                  </a:lnTo>
                  <a:lnTo>
                    <a:pt x="1424" y="1682"/>
                  </a:lnTo>
                  <a:lnTo>
                    <a:pt x="1443" y="1658"/>
                  </a:lnTo>
                  <a:lnTo>
                    <a:pt x="1467" y="1622"/>
                  </a:lnTo>
                  <a:lnTo>
                    <a:pt x="1497" y="1588"/>
                  </a:lnTo>
                  <a:lnTo>
                    <a:pt x="1505" y="1571"/>
                  </a:lnTo>
                  <a:lnTo>
                    <a:pt x="1528" y="1553"/>
                  </a:lnTo>
                  <a:lnTo>
                    <a:pt x="1557" y="1540"/>
                  </a:lnTo>
                  <a:lnTo>
                    <a:pt x="1581" y="1524"/>
                  </a:lnTo>
                  <a:lnTo>
                    <a:pt x="1619" y="1484"/>
                  </a:lnTo>
                  <a:lnTo>
                    <a:pt x="1648" y="1448"/>
                  </a:lnTo>
                  <a:lnTo>
                    <a:pt x="1676" y="1409"/>
                  </a:lnTo>
                  <a:lnTo>
                    <a:pt x="1710" y="1371"/>
                  </a:lnTo>
                  <a:lnTo>
                    <a:pt x="1729" y="1329"/>
                  </a:lnTo>
                  <a:lnTo>
                    <a:pt x="1727" y="1283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295C32E5-BA60-794A-BC4E-C677F3B75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75" y="5153025"/>
              <a:ext cx="828675" cy="339725"/>
            </a:xfrm>
            <a:custGeom>
              <a:avLst/>
              <a:gdLst/>
              <a:ahLst/>
              <a:cxnLst>
                <a:cxn ang="0">
                  <a:pos x="510" y="18"/>
                </a:cxn>
                <a:cxn ang="0">
                  <a:pos x="491" y="26"/>
                </a:cxn>
                <a:cxn ang="0">
                  <a:pos x="470" y="26"/>
                </a:cxn>
                <a:cxn ang="0">
                  <a:pos x="448" y="19"/>
                </a:cxn>
                <a:cxn ang="0">
                  <a:pos x="427" y="13"/>
                </a:cxn>
                <a:cxn ang="0">
                  <a:pos x="400" y="9"/>
                </a:cxn>
                <a:cxn ang="0">
                  <a:pos x="370" y="0"/>
                </a:cxn>
                <a:cxn ang="0">
                  <a:pos x="331" y="16"/>
                </a:cxn>
                <a:cxn ang="0">
                  <a:pos x="283" y="37"/>
                </a:cxn>
                <a:cxn ang="0">
                  <a:pos x="234" y="62"/>
                </a:cxn>
                <a:cxn ang="0">
                  <a:pos x="193" y="73"/>
                </a:cxn>
                <a:cxn ang="0">
                  <a:pos x="157" y="76"/>
                </a:cxn>
                <a:cxn ang="0">
                  <a:pos x="129" y="76"/>
                </a:cxn>
                <a:cxn ang="0">
                  <a:pos x="109" y="73"/>
                </a:cxn>
                <a:cxn ang="0">
                  <a:pos x="86" y="73"/>
                </a:cxn>
                <a:cxn ang="0">
                  <a:pos x="78" y="78"/>
                </a:cxn>
                <a:cxn ang="0">
                  <a:pos x="76" y="83"/>
                </a:cxn>
                <a:cxn ang="0">
                  <a:pos x="66" y="85"/>
                </a:cxn>
                <a:cxn ang="0">
                  <a:pos x="47" y="88"/>
                </a:cxn>
                <a:cxn ang="0">
                  <a:pos x="31" y="90"/>
                </a:cxn>
                <a:cxn ang="0">
                  <a:pos x="17" y="93"/>
                </a:cxn>
                <a:cxn ang="0">
                  <a:pos x="0" y="88"/>
                </a:cxn>
                <a:cxn ang="0">
                  <a:pos x="26" y="119"/>
                </a:cxn>
                <a:cxn ang="0">
                  <a:pos x="57" y="155"/>
                </a:cxn>
                <a:cxn ang="0">
                  <a:pos x="119" y="195"/>
                </a:cxn>
                <a:cxn ang="0">
                  <a:pos x="186" y="214"/>
                </a:cxn>
                <a:cxn ang="0">
                  <a:pos x="246" y="202"/>
                </a:cxn>
                <a:cxn ang="0">
                  <a:pos x="302" y="185"/>
                </a:cxn>
                <a:cxn ang="0">
                  <a:pos x="362" y="152"/>
                </a:cxn>
                <a:cxn ang="0">
                  <a:pos x="412" y="119"/>
                </a:cxn>
                <a:cxn ang="0">
                  <a:pos x="479" y="62"/>
                </a:cxn>
                <a:cxn ang="0">
                  <a:pos x="522" y="18"/>
                </a:cxn>
                <a:cxn ang="0">
                  <a:pos x="510" y="18"/>
                </a:cxn>
              </a:cxnLst>
              <a:rect l="0" t="0" r="r" b="b"/>
              <a:pathLst>
                <a:path w="522" h="214">
                  <a:moveTo>
                    <a:pt x="510" y="18"/>
                  </a:moveTo>
                  <a:lnTo>
                    <a:pt x="491" y="26"/>
                  </a:lnTo>
                  <a:lnTo>
                    <a:pt x="470" y="26"/>
                  </a:lnTo>
                  <a:lnTo>
                    <a:pt x="448" y="19"/>
                  </a:lnTo>
                  <a:lnTo>
                    <a:pt x="427" y="13"/>
                  </a:lnTo>
                  <a:lnTo>
                    <a:pt x="400" y="9"/>
                  </a:lnTo>
                  <a:lnTo>
                    <a:pt x="370" y="0"/>
                  </a:lnTo>
                  <a:lnTo>
                    <a:pt x="331" y="16"/>
                  </a:lnTo>
                  <a:lnTo>
                    <a:pt x="283" y="37"/>
                  </a:lnTo>
                  <a:lnTo>
                    <a:pt x="234" y="62"/>
                  </a:lnTo>
                  <a:lnTo>
                    <a:pt x="193" y="73"/>
                  </a:lnTo>
                  <a:lnTo>
                    <a:pt x="157" y="76"/>
                  </a:lnTo>
                  <a:lnTo>
                    <a:pt x="129" y="76"/>
                  </a:lnTo>
                  <a:lnTo>
                    <a:pt x="109" y="73"/>
                  </a:lnTo>
                  <a:lnTo>
                    <a:pt x="86" y="73"/>
                  </a:lnTo>
                  <a:lnTo>
                    <a:pt x="78" y="78"/>
                  </a:lnTo>
                  <a:lnTo>
                    <a:pt x="76" y="83"/>
                  </a:lnTo>
                  <a:lnTo>
                    <a:pt x="66" y="85"/>
                  </a:lnTo>
                  <a:lnTo>
                    <a:pt x="47" y="88"/>
                  </a:lnTo>
                  <a:lnTo>
                    <a:pt x="31" y="90"/>
                  </a:lnTo>
                  <a:lnTo>
                    <a:pt x="17" y="93"/>
                  </a:lnTo>
                  <a:lnTo>
                    <a:pt x="0" y="88"/>
                  </a:lnTo>
                  <a:lnTo>
                    <a:pt x="26" y="119"/>
                  </a:lnTo>
                  <a:lnTo>
                    <a:pt x="57" y="155"/>
                  </a:lnTo>
                  <a:lnTo>
                    <a:pt x="119" y="195"/>
                  </a:lnTo>
                  <a:lnTo>
                    <a:pt x="186" y="214"/>
                  </a:lnTo>
                  <a:lnTo>
                    <a:pt x="246" y="202"/>
                  </a:lnTo>
                  <a:lnTo>
                    <a:pt x="302" y="185"/>
                  </a:lnTo>
                  <a:lnTo>
                    <a:pt x="362" y="152"/>
                  </a:lnTo>
                  <a:lnTo>
                    <a:pt x="412" y="119"/>
                  </a:lnTo>
                  <a:lnTo>
                    <a:pt x="479" y="62"/>
                  </a:lnTo>
                  <a:lnTo>
                    <a:pt x="522" y="18"/>
                  </a:lnTo>
                  <a:lnTo>
                    <a:pt x="510" y="18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99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4B7BB5B3-F3EE-B042-8751-960923C1C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188" y="2762250"/>
              <a:ext cx="166688" cy="207963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56" y="5"/>
                </a:cxn>
                <a:cxn ang="0">
                  <a:pos x="43" y="36"/>
                </a:cxn>
                <a:cxn ang="0">
                  <a:pos x="0" y="74"/>
                </a:cxn>
                <a:cxn ang="0">
                  <a:pos x="1" y="110"/>
                </a:cxn>
                <a:cxn ang="0">
                  <a:pos x="5" y="131"/>
                </a:cxn>
                <a:cxn ang="0">
                  <a:pos x="24" y="119"/>
                </a:cxn>
                <a:cxn ang="0">
                  <a:pos x="50" y="112"/>
                </a:cxn>
                <a:cxn ang="0">
                  <a:pos x="75" y="100"/>
                </a:cxn>
                <a:cxn ang="0">
                  <a:pos x="91" y="91"/>
                </a:cxn>
                <a:cxn ang="0">
                  <a:pos x="105" y="53"/>
                </a:cxn>
                <a:cxn ang="0">
                  <a:pos x="91" y="36"/>
                </a:cxn>
                <a:cxn ang="0">
                  <a:pos x="105" y="17"/>
                </a:cxn>
                <a:cxn ang="0">
                  <a:pos x="75" y="0"/>
                </a:cxn>
              </a:cxnLst>
              <a:rect l="0" t="0" r="r" b="b"/>
              <a:pathLst>
                <a:path w="105" h="131">
                  <a:moveTo>
                    <a:pt x="75" y="0"/>
                  </a:moveTo>
                  <a:lnTo>
                    <a:pt x="56" y="5"/>
                  </a:lnTo>
                  <a:lnTo>
                    <a:pt x="43" y="36"/>
                  </a:lnTo>
                  <a:lnTo>
                    <a:pt x="0" y="74"/>
                  </a:lnTo>
                  <a:lnTo>
                    <a:pt x="1" y="110"/>
                  </a:lnTo>
                  <a:lnTo>
                    <a:pt x="5" y="131"/>
                  </a:lnTo>
                  <a:lnTo>
                    <a:pt x="24" y="119"/>
                  </a:lnTo>
                  <a:lnTo>
                    <a:pt x="50" y="112"/>
                  </a:lnTo>
                  <a:lnTo>
                    <a:pt x="75" y="100"/>
                  </a:lnTo>
                  <a:lnTo>
                    <a:pt x="91" y="91"/>
                  </a:lnTo>
                  <a:lnTo>
                    <a:pt x="105" y="53"/>
                  </a:lnTo>
                  <a:lnTo>
                    <a:pt x="91" y="36"/>
                  </a:lnTo>
                  <a:lnTo>
                    <a:pt x="105" y="17"/>
                  </a:lnTo>
                  <a:lnTo>
                    <a:pt x="75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9FBFE05-B2C8-7940-BC68-FE2262A8D075}"/>
              </a:ext>
            </a:extLst>
          </p:cNvPr>
          <p:cNvCxnSpPr/>
          <p:nvPr userDrawn="1"/>
        </p:nvCxnSpPr>
        <p:spPr>
          <a:xfrm rot="5400000">
            <a:off x="776454" y="1523657"/>
            <a:ext cx="2590008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802FE6-E8A1-A54D-B17A-297C61BC5EA8}"/>
              </a:ext>
            </a:extLst>
          </p:cNvPr>
          <p:cNvCxnSpPr/>
          <p:nvPr userDrawn="1"/>
        </p:nvCxnSpPr>
        <p:spPr>
          <a:xfrm rot="5400000">
            <a:off x="3084187" y="1333156"/>
            <a:ext cx="22090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212AD1-8729-1048-86EA-DF53E16C4F8A}"/>
              </a:ext>
            </a:extLst>
          </p:cNvPr>
          <p:cNvCxnSpPr/>
          <p:nvPr userDrawn="1"/>
        </p:nvCxnSpPr>
        <p:spPr>
          <a:xfrm rot="5400000">
            <a:off x="5415855" y="1218856"/>
            <a:ext cx="19804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40F242-A059-0844-848F-979F948B6455}"/>
              </a:ext>
            </a:extLst>
          </p:cNvPr>
          <p:cNvCxnSpPr/>
          <p:nvPr userDrawn="1"/>
        </p:nvCxnSpPr>
        <p:spPr>
          <a:xfrm rot="5400000">
            <a:off x="7618180" y="1218856"/>
            <a:ext cx="19804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0F4BCF0-F1C9-6F4D-9F4F-73D76ABD0E7C}"/>
              </a:ext>
            </a:extLst>
          </p:cNvPr>
          <p:cNvCxnSpPr/>
          <p:nvPr userDrawn="1"/>
        </p:nvCxnSpPr>
        <p:spPr>
          <a:xfrm rot="5400000" flipH="1" flipV="1">
            <a:off x="4800600" y="4724401"/>
            <a:ext cx="3810000" cy="158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91883B8-DAFE-5C4D-9022-C27BE7D17443}"/>
              </a:ext>
            </a:extLst>
          </p:cNvPr>
          <p:cNvCxnSpPr/>
          <p:nvPr userDrawn="1"/>
        </p:nvCxnSpPr>
        <p:spPr>
          <a:xfrm rot="5400000" flipH="1" flipV="1">
            <a:off x="2477294" y="4914901"/>
            <a:ext cx="3429000" cy="158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F486AAD-1F0C-CC49-B64E-F264479A0E5F}"/>
              </a:ext>
            </a:extLst>
          </p:cNvPr>
          <p:cNvCxnSpPr/>
          <p:nvPr userDrawn="1"/>
        </p:nvCxnSpPr>
        <p:spPr>
          <a:xfrm rot="16200000" flipV="1">
            <a:off x="7735094" y="5371307"/>
            <a:ext cx="2513806" cy="79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 Placeholder 123">
            <a:extLst>
              <a:ext uri="{FF2B5EF4-FFF2-40B4-BE49-F238E27FC236}">
                <a16:creationId xmlns:a16="http://schemas.microsoft.com/office/drawing/2014/main" id="{7A39E357-51B0-1B4F-A0D4-83687D176E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92523" y="57077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5" name="Text Placeholder 121">
            <a:extLst>
              <a:ext uri="{FF2B5EF4-FFF2-40B4-BE49-F238E27FC236}">
                <a16:creationId xmlns:a16="http://schemas.microsoft.com/office/drawing/2014/main" id="{2F648E8A-8643-3842-AD26-5E8729404D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91600" y="53912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4" name="Text Placeholder 123">
            <a:extLst>
              <a:ext uri="{FF2B5EF4-FFF2-40B4-BE49-F238E27FC236}">
                <a16:creationId xmlns:a16="http://schemas.microsoft.com/office/drawing/2014/main" id="{0218F84A-C898-0244-A53E-F28EC699D4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18220" y="57077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3" name="Text Placeholder 121">
            <a:extLst>
              <a:ext uri="{FF2B5EF4-FFF2-40B4-BE49-F238E27FC236}">
                <a16:creationId xmlns:a16="http://schemas.microsoft.com/office/drawing/2014/main" id="{39BD183E-C9F0-ED48-B924-F116A68C4E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7297" y="53912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2" name="Text Placeholder 123">
            <a:extLst>
              <a:ext uri="{FF2B5EF4-FFF2-40B4-BE49-F238E27FC236}">
                <a16:creationId xmlns:a16="http://schemas.microsoft.com/office/drawing/2014/main" id="{91BA96B4-C592-BC43-BEE8-4097DC51C1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06002" y="57121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1" name="Text Placeholder 121">
            <a:extLst>
              <a:ext uri="{FF2B5EF4-FFF2-40B4-BE49-F238E27FC236}">
                <a16:creationId xmlns:a16="http://schemas.microsoft.com/office/drawing/2014/main" id="{31FD3DF9-B3CC-B54F-95C9-D7B08ED32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5079" y="53956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0" name="Text Placeholder 123">
            <a:extLst>
              <a:ext uri="{FF2B5EF4-FFF2-40B4-BE49-F238E27FC236}">
                <a16:creationId xmlns:a16="http://schemas.microsoft.com/office/drawing/2014/main" id="{689A0290-CE53-AA47-8E03-A3E5D13079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22420" y="548154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9" name="Text Placeholder 121">
            <a:extLst>
              <a:ext uri="{FF2B5EF4-FFF2-40B4-BE49-F238E27FC236}">
                <a16:creationId xmlns:a16="http://schemas.microsoft.com/office/drawing/2014/main" id="{7EB994B4-1EF9-B744-87E4-E30166F0FC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21497" y="231659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8" name="Text Placeholder 123">
            <a:extLst>
              <a:ext uri="{FF2B5EF4-FFF2-40B4-BE49-F238E27FC236}">
                <a16:creationId xmlns:a16="http://schemas.microsoft.com/office/drawing/2014/main" id="{CAC6A40A-4EED-744A-8BBF-F849BF381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4436" y="555948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7" name="Text Placeholder 121">
            <a:extLst>
              <a:ext uri="{FF2B5EF4-FFF2-40B4-BE49-F238E27FC236}">
                <a16:creationId xmlns:a16="http://schemas.microsoft.com/office/drawing/2014/main" id="{B1E41B1C-3AB4-BF46-8EF1-6F236B2FE8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3513" y="239453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6" name="Text Placeholder 123">
            <a:extLst>
              <a:ext uri="{FF2B5EF4-FFF2-40B4-BE49-F238E27FC236}">
                <a16:creationId xmlns:a16="http://schemas.microsoft.com/office/drawing/2014/main" id="{646C18DA-92CF-DB4C-8BDE-8AA348DBB3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6907" y="537897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5" name="Text Placeholder 121">
            <a:extLst>
              <a:ext uri="{FF2B5EF4-FFF2-40B4-BE49-F238E27FC236}">
                <a16:creationId xmlns:a16="http://schemas.microsoft.com/office/drawing/2014/main" id="{88912F29-9C9E-6F4F-B9CE-77F0EAF7DF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5984" y="221402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D6D34498-292A-5743-844E-B77A8B005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1640" y="536114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38FBF57B-6CFE-BC4E-98C7-7B0B6FB79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717" y="219619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BDACF-2C21-43AC-8E68-EE2CC34F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3837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A1F030-7BC8-411F-9F72-BE9D4CE1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51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DC30-EE05-77A3-8D88-82C2A6EE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B51A-C7E6-FB57-B4CD-6AD7797D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A6C52-0446-2C35-A991-D7D501B5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EE05-582F-D118-A06F-B9D33287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7471-2369-0EF7-BCC8-4FA6CD52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53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C280-5056-E640-F171-4CDFD753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A2BE-7EB0-A5F8-EA30-D1AD0D5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ED3FF-3348-20BE-33BA-C74C741F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0658-CB41-694A-0586-76B4FF51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07B5-A697-A618-77D8-02781A63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9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4AD4-4436-51A9-CD5C-CC8C43A1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9844-14E5-AA22-6B6D-1BFF96BA6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C28A0-A84B-D7E8-41F5-CA794929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166A-4E1F-75AE-092D-FD77B628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8D433-26F4-F440-8FFC-C174AA19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F97C8-AF89-75CA-18AF-F5014986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00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2A96-FD3A-4AEE-C4AA-AC7F6B37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3378B-F73C-0A42-93C5-489CA453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1D37D-68A9-35AB-B39C-66631718C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93D23-519B-CF22-2489-1ADF53F1B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51866-16A3-2BBE-A12E-EA44D8071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66379-2AD3-970D-777C-1155D2AA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22CC8-341F-181F-FD5C-5A6B2F8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3EDAD-3D3E-FFE8-D311-16CABD5A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31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6E4E-FCF7-B81C-C869-A31410FE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79B08-9849-8A05-03FE-5DC20085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F21AD-D594-C705-C8F4-E1207916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30D99-91FA-DF5E-0AC3-D95DC667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59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35858-4B0E-67D7-5B5F-470A1EF4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3C994-8256-C322-F137-971D0885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AD83A-A35E-99BE-5DD3-22C073C3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71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E22-B78C-BDD7-5A3B-1C1E6E0C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470D-E19F-A1D2-4C1E-601AE194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1E251-4B40-12A8-4CD8-9ED369DB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8303-2391-DC52-F6C4-E9626F6C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2D8F-9FD4-DCA5-C9DA-F665A9E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A5E2F-B749-C101-6CF3-28B53BB2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4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507F-0013-90F3-F63E-6F2C08DD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EC160-F64F-EF62-0605-7B303454D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6DDE5-E91C-5BEA-B7D7-6104980FB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0C83F-15B1-43BC-B4A5-73CBC73C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FF5A9-C6C7-208F-4F4F-08FA6A47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0B7C0-BDEA-ECDD-B271-DC2F0A0B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1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5486C-829A-689F-EE64-5D5F5455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1932-4E11-20C2-6F7E-0A580742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843C-E5A9-351D-3179-8DB14B6B6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B940-A014-BDA1-8A31-970C6A94B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BF7D-2AFE-055E-D6C1-D66499925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 descr="Colourful carved figures of humans">
            <a:extLst>
              <a:ext uri="{FF2B5EF4-FFF2-40B4-BE49-F238E27FC236}">
                <a16:creationId xmlns:a16="http://schemas.microsoft.com/office/drawing/2014/main" id="{2F142549-60A0-D706-3C4B-DB02391D7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29" b="-1"/>
          <a:stretch/>
        </p:blipFill>
        <p:spPr>
          <a:xfrm>
            <a:off x="4347976" y="0"/>
            <a:ext cx="7844024" cy="68580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31" y="234315"/>
            <a:ext cx="9385509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dirty="0"/>
              <a:t>IS POPULATION GROWTH A KEY DRIVER OF ECONOMIC GROWTH?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371094" y="2718054"/>
            <a:ext cx="4581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b="1" dirty="0">
                <a:effectLst/>
              </a:rPr>
              <a:t>Team members: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effectLst/>
              </a:rPr>
              <a:t>		</a:t>
            </a:r>
            <a:r>
              <a:rPr lang="en-US" sz="3600" b="1" dirty="0">
                <a:effectLst/>
              </a:rPr>
              <a:t>Oliver 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b="1" dirty="0">
              <a:effectLst/>
            </a:endParaRPr>
          </a:p>
          <a:p>
            <a:pPr marL="685800" lvl="2"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		U</a:t>
            </a:r>
            <a:r>
              <a:rPr lang="en-US" sz="3600" b="1" i="0" dirty="0"/>
              <a:t>fuoma Atakere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700" dirty="0">
                <a:effectLst/>
              </a:rPr>
            </a:br>
            <a:endParaRPr lang="en-US" sz="17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1BC6-1582-1632-9C39-7AC406EC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</a:t>
            </a:r>
            <a:endParaRPr lang="en-AU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AF72698-03CB-913D-3234-30E3A1EA0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71539"/>
              </p:ext>
            </p:extLst>
          </p:nvPr>
        </p:nvGraphicFramePr>
        <p:xfrm>
          <a:off x="762000" y="1600200"/>
          <a:ext cx="5588000" cy="242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328752584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271251"/>
                    </a:ext>
                  </a:extLst>
                </a:gridCol>
              </a:tblGrid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30427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Population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83421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Net Migration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36125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Natural Birth-rate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95264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Longevity (Life-expectancy)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876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E1927C-C6AA-B923-090C-A5907D9A015C}"/>
              </a:ext>
            </a:extLst>
          </p:cNvPr>
          <p:cNvSpPr txBox="1"/>
          <p:nvPr/>
        </p:nvSpPr>
        <p:spPr>
          <a:xfrm>
            <a:off x="6705600" y="1447800"/>
            <a:ext cx="51054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Takeaways: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Overall, population growth has a relatively low correlation with economic growth.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This might imply that population growth is not necessary for a country to produce strong GDP growth.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Population growth is more highly correlated with GDP growth than any of its individual subfactors.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Of the subfactors, net migration has the highest correlation.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All of the correlations are positive.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This might imply that, overall, all factors have a positive impact on GDP growth.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D185-DB00-F3C7-897B-40663D9FB735}"/>
              </a:ext>
            </a:extLst>
          </p:cNvPr>
          <p:cNvSpPr txBox="1"/>
          <p:nvPr/>
        </p:nvSpPr>
        <p:spPr>
          <a:xfrm>
            <a:off x="1143000" y="4343400"/>
            <a:ext cx="5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1. Denotes a subfactor of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101718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3BE8C-5F76-3D07-5B4E-4C396C795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49" b="1589"/>
          <a:stretch/>
        </p:blipFill>
        <p:spPr>
          <a:xfrm>
            <a:off x="20" y="-154135"/>
            <a:ext cx="12191977" cy="68580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3CED3-D834-C031-66FF-4FAA9674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1143000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618C9-E1C0-E155-AF10-260EFEB84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7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0BAD7-0B6B-13F4-AAE3-DDD0698A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391"/>
            <a:ext cx="4126989" cy="17526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Overview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DF8584F-8B4F-5CB7-A351-79BEA5B42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665134"/>
              </p:ext>
            </p:extLst>
          </p:nvPr>
        </p:nvGraphicFramePr>
        <p:xfrm>
          <a:off x="1524000" y="152400"/>
          <a:ext cx="10664951" cy="6705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7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5ECB169A-39AA-EE9B-358E-F37BAF429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56" b="11517"/>
          <a:stretch/>
        </p:blipFill>
        <p:spPr>
          <a:xfrm>
            <a:off x="20" y="-152400"/>
            <a:ext cx="12191980" cy="701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5F6B6-080B-6FCF-197B-2085CC6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862"/>
            <a:ext cx="4572000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Project Objectives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97A38D0A-0239-F46E-93EF-BAA534D702E1}"/>
              </a:ext>
            </a:extLst>
          </p:cNvPr>
          <p:cNvSpPr txBox="1">
            <a:spLocks/>
          </p:cNvSpPr>
          <p:nvPr/>
        </p:nvSpPr>
        <p:spPr>
          <a:xfrm>
            <a:off x="7289099" y="1065862"/>
            <a:ext cx="4571987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We propose to analyze the long-term relationship between a range of countries’ population growth rates and their economic growth rates to determine whether there is a statistically significant relationship.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e will break down population growth into its key drivers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Net migration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Natural birth rate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Longevity (aka. life expectancy)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We will determine whether any of these key drivers have a statistically significant relationship with a country’s economic growth rate.</a:t>
            </a:r>
            <a:endParaRPr lang="en-US" sz="17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5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40F34-9F34-4902-CF3C-3EA3C40E0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7" r="23585" b="44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67186-DDC9-FD25-7894-A10611F1C7BE}"/>
              </a:ext>
            </a:extLst>
          </p:cNvPr>
          <p:cNvSpPr txBox="1"/>
          <p:nvPr/>
        </p:nvSpPr>
        <p:spPr>
          <a:xfrm>
            <a:off x="152400" y="152400"/>
            <a:ext cx="4648200" cy="4262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1800" b="1" dirty="0"/>
              <a:t>Notes o</a:t>
            </a:r>
            <a:r>
              <a:rPr lang="en-US" b="1" dirty="0"/>
              <a:t>n Dataset: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1800" dirty="0"/>
              <a:t>We have chosen to </a:t>
            </a:r>
            <a:r>
              <a:rPr lang="en-US" sz="1800" dirty="0" err="1"/>
              <a:t>analyse</a:t>
            </a:r>
            <a:r>
              <a:rPr lang="en-US" sz="1800" dirty="0"/>
              <a:t> data to 2019 for two key reasons: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dirty="0"/>
              <a:t>Including 2020 data would have reduced the number of countries that met our study’s criteria (as more countries would have null entries for certain fields);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dirty="0"/>
              <a:t> The impact of covid on both GDP and net-migration was dramatic. By excluding 2020 data we’re likely to get a more reliable approximation of population growth’s effect on GDP growth.</a:t>
            </a:r>
          </a:p>
        </p:txBody>
      </p:sp>
    </p:spTree>
    <p:extLst>
      <p:ext uri="{BB962C8B-B14F-4D97-AF65-F5344CB8AC3E}">
        <p14:creationId xmlns:p14="http://schemas.microsoft.com/office/powerpoint/2010/main" val="353605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73512-ECBF-56D6-E469-468B56F2C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7390" y="1143000"/>
            <a:ext cx="8961478" cy="3581399"/>
          </a:xfrm>
        </p:spPr>
        <p:txBody>
          <a:bodyPr/>
          <a:lstStyle/>
          <a:p>
            <a:endParaRPr lang="en-AU" b="1" dirty="0">
              <a:latin typeface="Arial" panose="020B0604020202020204" pitchFamily="34" charset="0"/>
            </a:endParaRPr>
          </a:p>
          <a:p>
            <a:pPr algn="ctr"/>
            <a:endParaRPr lang="en-GB" sz="6600" dirty="0">
              <a:solidFill>
                <a:srgbClr val="1F2328"/>
              </a:solidFill>
              <a:latin typeface="Algerian" panose="04020705040A02060702" pitchFamily="82" charset="0"/>
            </a:endParaRPr>
          </a:p>
          <a:p>
            <a:pPr algn="ctr"/>
            <a:r>
              <a:rPr lang="en-GB" sz="6600" dirty="0">
                <a:solidFill>
                  <a:srgbClr val="1F2328"/>
                </a:solidFill>
                <a:latin typeface="Algerian" panose="04020705040A02060702" pitchFamily="82" charset="0"/>
              </a:rPr>
              <a:t>What we did</a:t>
            </a:r>
            <a:r>
              <a:rPr lang="en-GB" sz="6600" b="0" i="0" dirty="0">
                <a:solidFill>
                  <a:srgbClr val="1F2328"/>
                </a:solidFill>
                <a:effectLst/>
                <a:latin typeface="Algerian" panose="04020705040A02060702" pitchFamily="82" charset="0"/>
              </a:rPr>
              <a:t>	</a:t>
            </a:r>
            <a:endParaRPr lang="en-AU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7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9EDB75-A8FC-253B-A54F-2ABB6B42A5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1" b="18362"/>
          <a:stretch/>
        </p:blipFill>
        <p:spPr>
          <a:xfrm>
            <a:off x="-1" y="10"/>
            <a:ext cx="12228129" cy="4551016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79" name="Freeform: Shape 78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8C7E46-E794-F96F-BEF8-A4FE45BA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3157728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Algerian" panose="04020705040A02060702" pitchFamily="82" charset="0"/>
              </a:rPr>
              <a:t>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30960-D73D-9871-7848-C170DB0B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5800" y="3614750"/>
            <a:ext cx="7467599" cy="3243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Imported data into Pandas Notebook from multiple World Bank CSV’s.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Loaded data into data frames.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Edited contents of data frames to: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1. Exclude entries will null values;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2. Exclude countries with population &lt; 500,000;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3. Drop unneeded columns;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Exported final data to a CSV.</a:t>
            </a:r>
          </a:p>
        </p:txBody>
      </p:sp>
    </p:spTree>
    <p:extLst>
      <p:ext uri="{BB962C8B-B14F-4D97-AF65-F5344CB8AC3E}">
        <p14:creationId xmlns:p14="http://schemas.microsoft.com/office/powerpoint/2010/main" val="222108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4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F1CB0414-EC19-B5D7-8758-22154D1C14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823" b="2"/>
          <a:stretch/>
        </p:blipFill>
        <p:spPr>
          <a:xfrm>
            <a:off x="-38077" y="-304800"/>
            <a:ext cx="9947062" cy="6857990"/>
          </a:xfrm>
          <a:prstGeom prst="rect">
            <a:avLst/>
          </a:prstGeom>
        </p:spPr>
      </p:pic>
      <p:sp>
        <p:nvSpPr>
          <p:cNvPr id="104" name="Freeform: Shape 5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05" name="Freeform: Shape 5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6" name="Freeform: Shape 5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E774C-EA39-295F-6CD1-3E080174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postgresSQL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B6B7-16E2-43C1-4E60-B9C5FEA5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Using PgAdmin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Create a database and a table with necessary columns and loaded in the CSV.</a:t>
            </a:r>
          </a:p>
        </p:txBody>
      </p:sp>
    </p:spTree>
    <p:extLst>
      <p:ext uri="{BB962C8B-B14F-4D97-AF65-F5344CB8AC3E}">
        <p14:creationId xmlns:p14="http://schemas.microsoft.com/office/powerpoint/2010/main" val="415692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61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63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Table">
            <a:extLst>
              <a:ext uri="{FF2B5EF4-FFF2-40B4-BE49-F238E27FC236}">
                <a16:creationId xmlns:a16="http://schemas.microsoft.com/office/drawing/2014/main" id="{C59C1C2A-E0A2-EB96-D558-C795923ED3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b="3320"/>
          <a:stretch/>
        </p:blipFill>
        <p:spPr>
          <a:xfrm>
            <a:off x="8473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6AD6D-FEDA-48BF-32BD-BF02F632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565" y="1"/>
            <a:ext cx="5162387" cy="68580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</a:rPr>
              <a:t>FLASK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B6329-A3D9-D4F1-46F5-62880E5D8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26565" y="694982"/>
            <a:ext cx="5173909" cy="1948934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C00000"/>
                </a:solidFill>
                <a:effectLst/>
              </a:rPr>
              <a:t>Flask </a:t>
            </a:r>
            <a:r>
              <a:rPr lang="en-US" sz="2000" dirty="0">
                <a:solidFill>
                  <a:srgbClr val="C00000"/>
                </a:solidFill>
              </a:rPr>
              <a:t>was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 used to read the data from the database and convert it to a list of dictionaries in JSON format.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Flask enabled the dataset to be viewed in a browser window.</a:t>
            </a:r>
          </a:p>
        </p:txBody>
      </p:sp>
    </p:spTree>
    <p:extLst>
      <p:ext uri="{BB962C8B-B14F-4D97-AF65-F5344CB8AC3E}">
        <p14:creationId xmlns:p14="http://schemas.microsoft.com/office/powerpoint/2010/main" val="305177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CD15-1677-1E16-4575-988545C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93" y="533400"/>
            <a:ext cx="3932237" cy="762000"/>
          </a:xfrm>
        </p:spPr>
        <p:txBody>
          <a:bodyPr/>
          <a:lstStyle/>
          <a:p>
            <a:r>
              <a:rPr lang="en-CA" dirty="0"/>
              <a:t>JavaScript &amp; HTML</a:t>
            </a:r>
            <a:endParaRPr lang="en-AU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AC60CC6-3D2A-CDBB-8E87-A70F265B15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088" r="13088"/>
          <a:stretch/>
        </p:blipFill>
        <p:spPr>
          <a:xfrm>
            <a:off x="5486400" y="914400"/>
            <a:ext cx="6461589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237F2-9743-DB41-6E80-1718AFE07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524000"/>
            <a:ext cx="4419600" cy="46482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40C28"/>
                </a:solidFill>
                <a:effectLst/>
                <a:latin typeface="Google Sans"/>
              </a:rPr>
              <a:t>Was used to create scatter plot visualisations and  with a dynamic mouse-over function.</a:t>
            </a:r>
            <a:endParaRPr lang="en-CA" sz="1800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The datapoints required for the visualisations were traced using a “.map()” function.</a:t>
            </a:r>
            <a:endParaRPr lang="en-GB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dirty="0"/>
              <a:t>Correlations were calculated to display each factor’s ability to “explain” GDP growth.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dirty="0"/>
              <a:t>An ”</a:t>
            </a:r>
            <a:r>
              <a:rPr lang="en-CA" sz="1800" dirty="0" err="1"/>
              <a:t>onchange</a:t>
            </a:r>
            <a:r>
              <a:rPr lang="en-CA" sz="1800" dirty="0"/>
              <a:t>” event was used update the Information Table when a user selects from the dropdown list.</a:t>
            </a:r>
          </a:p>
        </p:txBody>
      </p:sp>
    </p:spTree>
    <p:extLst>
      <p:ext uri="{BB962C8B-B14F-4D97-AF65-F5344CB8AC3E}">
        <p14:creationId xmlns:p14="http://schemas.microsoft.com/office/powerpoint/2010/main" val="28568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5DCA2E-A3A3-4379-AF49-80069EEF14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50AFE8-A560-4DCF-9BA0-FFF107A3C7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837719-2FF4-44D4-BAC3-0A7A8270EE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4539</TotalTime>
  <Words>574</Words>
  <Application>Microsoft Macintosh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Meiryo</vt:lpstr>
      <vt:lpstr>-apple-system</vt:lpstr>
      <vt:lpstr>Algerian</vt:lpstr>
      <vt:lpstr>Arial</vt:lpstr>
      <vt:lpstr>Arial</vt:lpstr>
      <vt:lpstr>Calibri</vt:lpstr>
      <vt:lpstr>Calibri Light</vt:lpstr>
      <vt:lpstr>Google Sans</vt:lpstr>
      <vt:lpstr>Times</vt:lpstr>
      <vt:lpstr>Office Theme</vt:lpstr>
      <vt:lpstr>IS POPULATION GROWTH A KEY DRIVER OF ECONOMIC GROWTH?</vt:lpstr>
      <vt:lpstr>Overview</vt:lpstr>
      <vt:lpstr>Project Objectives</vt:lpstr>
      <vt:lpstr>PowerPoint Presentation</vt:lpstr>
      <vt:lpstr>PowerPoint Presentation</vt:lpstr>
      <vt:lpstr>Python</vt:lpstr>
      <vt:lpstr>postgresSQL</vt:lpstr>
      <vt:lpstr>FLASK</vt:lpstr>
      <vt:lpstr>JavaScript &amp; HTML</vt:lpstr>
      <vt:lpstr>Conclusion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subject/>
  <dc:creator>Ufuoma Atakere</dc:creator>
  <cp:keywords/>
  <dc:description/>
  <cp:lastModifiedBy>Oliver King</cp:lastModifiedBy>
  <cp:revision>5</cp:revision>
  <dcterms:created xsi:type="dcterms:W3CDTF">2023-04-08T04:27:26Z</dcterms:created>
  <dcterms:modified xsi:type="dcterms:W3CDTF">2023-04-11T13:55:57Z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