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Arial Black"/>
      <p:regular r:id="rId24"/>
    </p:embeddedFont>
    <p:embeddedFont>
      <p:font typeface="Lexend Deca"/>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iSHNkupPqpvCiYfn8stODwdggf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ArialBlack-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exendDeca-bold.fntdata"/><Relationship Id="rId25" Type="http://schemas.openxmlformats.org/officeDocument/2006/relationships/font" Target="fonts/LexendDeca-regular.fntdata"/><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 name="Google Shape;3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 name="Google Shape;5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pic>
        <p:nvPicPr>
          <p:cNvPr id="10" name="Google Shape;10;p21"/>
          <p:cNvPicPr preferRelativeResize="0"/>
          <p:nvPr/>
        </p:nvPicPr>
        <p:blipFill rotWithShape="1">
          <a:blip r:embed="rId2">
            <a:alphaModFix/>
          </a:blip>
          <a:srcRect b="0" l="0" r="0" t="0"/>
          <a:stretch/>
        </p:blipFill>
        <p:spPr>
          <a:xfrm>
            <a:off x="0" y="-25"/>
            <a:ext cx="9143957" cy="5143500"/>
          </a:xfrm>
          <a:prstGeom prst="rect">
            <a:avLst/>
          </a:prstGeom>
          <a:noFill/>
          <a:ln>
            <a:noFill/>
          </a:ln>
        </p:spPr>
      </p:pic>
      <p:sp>
        <p:nvSpPr>
          <p:cNvPr id="11" name="Google Shape;11;p21"/>
          <p:cNvSpPr txBox="1"/>
          <p:nvPr>
            <p:ph type="ctrTitle"/>
          </p:nvPr>
        </p:nvSpPr>
        <p:spPr>
          <a:xfrm>
            <a:off x="685800" y="1991825"/>
            <a:ext cx="4539000" cy="1159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5000"/>
              <a:buNone/>
              <a:defRPr sz="5000"/>
            </a:lvl1pPr>
            <a:lvl2pPr lvl="1" algn="l">
              <a:lnSpc>
                <a:spcPct val="100000"/>
              </a:lnSpc>
              <a:spcBef>
                <a:spcPts val="0"/>
              </a:spcBef>
              <a:spcAft>
                <a:spcPts val="0"/>
              </a:spcAft>
              <a:buSzPts val="5000"/>
              <a:buNone/>
              <a:defRPr sz="5000"/>
            </a:lvl2pPr>
            <a:lvl3pPr lvl="2" algn="l">
              <a:lnSpc>
                <a:spcPct val="100000"/>
              </a:lnSpc>
              <a:spcBef>
                <a:spcPts val="0"/>
              </a:spcBef>
              <a:spcAft>
                <a:spcPts val="0"/>
              </a:spcAft>
              <a:buSzPts val="5000"/>
              <a:buNone/>
              <a:defRPr sz="5000"/>
            </a:lvl3pPr>
            <a:lvl4pPr lvl="3" algn="l">
              <a:lnSpc>
                <a:spcPct val="100000"/>
              </a:lnSpc>
              <a:spcBef>
                <a:spcPts val="0"/>
              </a:spcBef>
              <a:spcAft>
                <a:spcPts val="0"/>
              </a:spcAft>
              <a:buSzPts val="5000"/>
              <a:buNone/>
              <a:defRPr sz="5000"/>
            </a:lvl4pPr>
            <a:lvl5pPr lvl="4" algn="l">
              <a:lnSpc>
                <a:spcPct val="100000"/>
              </a:lnSpc>
              <a:spcBef>
                <a:spcPts val="0"/>
              </a:spcBef>
              <a:spcAft>
                <a:spcPts val="0"/>
              </a:spcAft>
              <a:buSzPts val="5000"/>
              <a:buNone/>
              <a:defRPr sz="5000"/>
            </a:lvl5pPr>
            <a:lvl6pPr lvl="5" algn="l">
              <a:lnSpc>
                <a:spcPct val="100000"/>
              </a:lnSpc>
              <a:spcBef>
                <a:spcPts val="0"/>
              </a:spcBef>
              <a:spcAft>
                <a:spcPts val="0"/>
              </a:spcAft>
              <a:buSzPts val="5000"/>
              <a:buNone/>
              <a:defRPr sz="5000"/>
            </a:lvl6pPr>
            <a:lvl7pPr lvl="6" algn="l">
              <a:lnSpc>
                <a:spcPct val="100000"/>
              </a:lnSpc>
              <a:spcBef>
                <a:spcPts val="0"/>
              </a:spcBef>
              <a:spcAft>
                <a:spcPts val="0"/>
              </a:spcAft>
              <a:buSzPts val="5000"/>
              <a:buNone/>
              <a:defRPr sz="5000"/>
            </a:lvl7pPr>
            <a:lvl8pPr lvl="7" algn="l">
              <a:lnSpc>
                <a:spcPct val="100000"/>
              </a:lnSpc>
              <a:spcBef>
                <a:spcPts val="0"/>
              </a:spcBef>
              <a:spcAft>
                <a:spcPts val="0"/>
              </a:spcAft>
              <a:buSzPts val="5000"/>
              <a:buNone/>
              <a:defRPr sz="5000"/>
            </a:lvl8pPr>
            <a:lvl9pPr lvl="8" algn="l">
              <a:lnSpc>
                <a:spcPct val="100000"/>
              </a:lnSpc>
              <a:spcBef>
                <a:spcPts val="0"/>
              </a:spcBef>
              <a:spcAft>
                <a:spcPts val="0"/>
              </a:spcAft>
              <a:buSzPts val="5000"/>
              <a:buNone/>
              <a:defRPr sz="5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2" name="Shape 12"/>
        <p:cNvGrpSpPr/>
        <p:nvPr/>
      </p:nvGrpSpPr>
      <p:grpSpPr>
        <a:xfrm>
          <a:off x="0" y="0"/>
          <a:ext cx="0" cy="0"/>
          <a:chOff x="0" y="0"/>
          <a:chExt cx="0" cy="0"/>
        </a:xfrm>
      </p:grpSpPr>
      <p:pic>
        <p:nvPicPr>
          <p:cNvPr id="13" name="Google Shape;13;p2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4" name="Google Shape;14;p22"/>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5" name="Google Shape;15;p22"/>
          <p:cNvSpPr txBox="1"/>
          <p:nvPr>
            <p:ph idx="1" type="body"/>
          </p:nvPr>
        </p:nvSpPr>
        <p:spPr>
          <a:xfrm>
            <a:off x="580550" y="1352550"/>
            <a:ext cx="2841000" cy="3155100"/>
          </a:xfrm>
          <a:prstGeom prst="rect">
            <a:avLst/>
          </a:prstGeom>
          <a:noFill/>
          <a:ln>
            <a:noFill/>
          </a:ln>
        </p:spPr>
        <p:txBody>
          <a:bodyPr anchorCtr="0" anchor="t" bIns="0" lIns="0" spcFirstLastPara="1" rIns="0" wrap="square" tIns="0">
            <a:noAutofit/>
          </a:bodyPr>
          <a:lstStyle>
            <a:lvl1pPr indent="-355600" lvl="0" marL="457200" algn="l">
              <a:lnSpc>
                <a:spcPct val="115000"/>
              </a:lnSpc>
              <a:spcBef>
                <a:spcPts val="600"/>
              </a:spcBef>
              <a:spcAft>
                <a:spcPts val="0"/>
              </a:spcAft>
              <a:buSzPts val="2000"/>
              <a:buChar char="⬡"/>
              <a:defRPr sz="2000"/>
            </a:lvl1pPr>
            <a:lvl2pPr indent="-355600" lvl="1" marL="914400" algn="l">
              <a:lnSpc>
                <a:spcPct val="115000"/>
              </a:lnSpc>
              <a:spcBef>
                <a:spcPts val="0"/>
              </a:spcBef>
              <a:spcAft>
                <a:spcPts val="0"/>
              </a:spcAft>
              <a:buSzPts val="2000"/>
              <a:buChar char="∙"/>
              <a:defRPr sz="2000"/>
            </a:lvl2pPr>
            <a:lvl3pPr indent="-355600" lvl="2" marL="1371600" algn="l">
              <a:lnSpc>
                <a:spcPct val="115000"/>
              </a:lnSpc>
              <a:spcBef>
                <a:spcPts val="0"/>
              </a:spcBef>
              <a:spcAft>
                <a:spcPts val="0"/>
              </a:spcAft>
              <a:buSzPts val="2000"/>
              <a:buChar char="∙"/>
              <a:defRPr sz="2000"/>
            </a:lvl3pPr>
            <a:lvl4pPr indent="-355600" lvl="3" marL="1828800" algn="l">
              <a:lnSpc>
                <a:spcPct val="115000"/>
              </a:lnSpc>
              <a:spcBef>
                <a:spcPts val="0"/>
              </a:spcBef>
              <a:spcAft>
                <a:spcPts val="0"/>
              </a:spcAft>
              <a:buSzPts val="2000"/>
              <a:buChar char="●"/>
              <a:defRPr sz="2000"/>
            </a:lvl4pPr>
            <a:lvl5pPr indent="-355600" lvl="4" marL="2286000" algn="l">
              <a:lnSpc>
                <a:spcPct val="115000"/>
              </a:lnSpc>
              <a:spcBef>
                <a:spcPts val="0"/>
              </a:spcBef>
              <a:spcAft>
                <a:spcPts val="0"/>
              </a:spcAft>
              <a:buSzPts val="2000"/>
              <a:buChar char="○"/>
              <a:defRPr sz="2000"/>
            </a:lvl5pPr>
            <a:lvl6pPr indent="-355600" lvl="5" marL="2743200" algn="l">
              <a:lnSpc>
                <a:spcPct val="115000"/>
              </a:lnSpc>
              <a:spcBef>
                <a:spcPts val="0"/>
              </a:spcBef>
              <a:spcAft>
                <a:spcPts val="0"/>
              </a:spcAft>
              <a:buSzPts val="2000"/>
              <a:buChar char="■"/>
              <a:defRPr sz="2000"/>
            </a:lvl6pPr>
            <a:lvl7pPr indent="-355600" lvl="6" marL="3200400" algn="l">
              <a:lnSpc>
                <a:spcPct val="115000"/>
              </a:lnSpc>
              <a:spcBef>
                <a:spcPts val="0"/>
              </a:spcBef>
              <a:spcAft>
                <a:spcPts val="0"/>
              </a:spcAft>
              <a:buSzPts val="2000"/>
              <a:buChar char="●"/>
              <a:defRPr sz="2000"/>
            </a:lvl7pPr>
            <a:lvl8pPr indent="-355600" lvl="7" marL="3657600" algn="l">
              <a:lnSpc>
                <a:spcPct val="115000"/>
              </a:lnSpc>
              <a:spcBef>
                <a:spcPts val="0"/>
              </a:spcBef>
              <a:spcAft>
                <a:spcPts val="0"/>
              </a:spcAft>
              <a:buSzPts val="2000"/>
              <a:buChar char="○"/>
              <a:defRPr sz="2000"/>
            </a:lvl8pPr>
            <a:lvl9pPr indent="-355600" lvl="8" marL="4114800" algn="l">
              <a:lnSpc>
                <a:spcPct val="115000"/>
              </a:lnSpc>
              <a:spcBef>
                <a:spcPts val="0"/>
              </a:spcBef>
              <a:spcAft>
                <a:spcPts val="0"/>
              </a:spcAft>
              <a:buSzPts val="2000"/>
              <a:buChar char="■"/>
              <a:defRPr sz="2000"/>
            </a:lvl9pPr>
          </a:lstStyle>
          <a:p/>
        </p:txBody>
      </p:sp>
      <p:sp>
        <p:nvSpPr>
          <p:cNvPr id="16" name="Google Shape;16;p22"/>
          <p:cNvSpPr txBox="1"/>
          <p:nvPr>
            <p:ph idx="2" type="body"/>
          </p:nvPr>
        </p:nvSpPr>
        <p:spPr>
          <a:xfrm>
            <a:off x="3753943" y="1352550"/>
            <a:ext cx="2841000" cy="3155100"/>
          </a:xfrm>
          <a:prstGeom prst="rect">
            <a:avLst/>
          </a:prstGeom>
          <a:noFill/>
          <a:ln>
            <a:noFill/>
          </a:ln>
        </p:spPr>
        <p:txBody>
          <a:bodyPr anchorCtr="0" anchor="t" bIns="0" lIns="0" spcFirstLastPara="1" rIns="0" wrap="square" tIns="0">
            <a:noAutofit/>
          </a:bodyPr>
          <a:lstStyle>
            <a:lvl1pPr indent="-355600" lvl="0" marL="457200" algn="l">
              <a:lnSpc>
                <a:spcPct val="115000"/>
              </a:lnSpc>
              <a:spcBef>
                <a:spcPts val="600"/>
              </a:spcBef>
              <a:spcAft>
                <a:spcPts val="0"/>
              </a:spcAft>
              <a:buSzPts val="2000"/>
              <a:buChar char="⬡"/>
              <a:defRPr sz="2000"/>
            </a:lvl1pPr>
            <a:lvl2pPr indent="-355600" lvl="1" marL="914400" algn="l">
              <a:lnSpc>
                <a:spcPct val="115000"/>
              </a:lnSpc>
              <a:spcBef>
                <a:spcPts val="0"/>
              </a:spcBef>
              <a:spcAft>
                <a:spcPts val="0"/>
              </a:spcAft>
              <a:buSzPts val="2000"/>
              <a:buChar char="∙"/>
              <a:defRPr sz="2000"/>
            </a:lvl2pPr>
            <a:lvl3pPr indent="-355600" lvl="2" marL="1371600" algn="l">
              <a:lnSpc>
                <a:spcPct val="115000"/>
              </a:lnSpc>
              <a:spcBef>
                <a:spcPts val="0"/>
              </a:spcBef>
              <a:spcAft>
                <a:spcPts val="0"/>
              </a:spcAft>
              <a:buSzPts val="2000"/>
              <a:buChar char="∙"/>
              <a:defRPr sz="2000"/>
            </a:lvl3pPr>
            <a:lvl4pPr indent="-355600" lvl="3" marL="1828800" algn="l">
              <a:lnSpc>
                <a:spcPct val="115000"/>
              </a:lnSpc>
              <a:spcBef>
                <a:spcPts val="0"/>
              </a:spcBef>
              <a:spcAft>
                <a:spcPts val="0"/>
              </a:spcAft>
              <a:buSzPts val="2000"/>
              <a:buChar char="●"/>
              <a:defRPr sz="2000"/>
            </a:lvl4pPr>
            <a:lvl5pPr indent="-355600" lvl="4" marL="2286000" algn="l">
              <a:lnSpc>
                <a:spcPct val="115000"/>
              </a:lnSpc>
              <a:spcBef>
                <a:spcPts val="0"/>
              </a:spcBef>
              <a:spcAft>
                <a:spcPts val="0"/>
              </a:spcAft>
              <a:buSzPts val="2000"/>
              <a:buChar char="○"/>
              <a:defRPr sz="2000"/>
            </a:lvl5pPr>
            <a:lvl6pPr indent="-355600" lvl="5" marL="2743200" algn="l">
              <a:lnSpc>
                <a:spcPct val="115000"/>
              </a:lnSpc>
              <a:spcBef>
                <a:spcPts val="0"/>
              </a:spcBef>
              <a:spcAft>
                <a:spcPts val="0"/>
              </a:spcAft>
              <a:buSzPts val="2000"/>
              <a:buChar char="■"/>
              <a:defRPr sz="2000"/>
            </a:lvl6pPr>
            <a:lvl7pPr indent="-355600" lvl="6" marL="3200400" algn="l">
              <a:lnSpc>
                <a:spcPct val="115000"/>
              </a:lnSpc>
              <a:spcBef>
                <a:spcPts val="0"/>
              </a:spcBef>
              <a:spcAft>
                <a:spcPts val="0"/>
              </a:spcAft>
              <a:buSzPts val="2000"/>
              <a:buChar char="●"/>
              <a:defRPr sz="2000"/>
            </a:lvl7pPr>
            <a:lvl8pPr indent="-355600" lvl="7" marL="3657600" algn="l">
              <a:lnSpc>
                <a:spcPct val="115000"/>
              </a:lnSpc>
              <a:spcBef>
                <a:spcPts val="0"/>
              </a:spcBef>
              <a:spcAft>
                <a:spcPts val="0"/>
              </a:spcAft>
              <a:buSzPts val="2000"/>
              <a:buChar char="○"/>
              <a:defRPr sz="2000"/>
            </a:lvl8pPr>
            <a:lvl9pPr indent="-355600" lvl="8" marL="4114800" algn="l">
              <a:lnSpc>
                <a:spcPct val="115000"/>
              </a:lnSpc>
              <a:spcBef>
                <a:spcPts val="0"/>
              </a:spcBef>
              <a:spcAft>
                <a:spcPts val="0"/>
              </a:spcAft>
              <a:buSzPts val="2000"/>
              <a:buChar char="■"/>
              <a:defRPr sz="2000"/>
            </a:lvl9pPr>
          </a:lstStyle>
          <a:p/>
        </p:txBody>
      </p:sp>
      <p:sp>
        <p:nvSpPr>
          <p:cNvPr id="17" name="Google Shape;17;p22"/>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8" name="Shape 18"/>
        <p:cNvGrpSpPr/>
        <p:nvPr/>
      </p:nvGrpSpPr>
      <p:grpSpPr>
        <a:xfrm>
          <a:off x="0" y="0"/>
          <a:ext cx="0" cy="0"/>
          <a:chOff x="0" y="0"/>
          <a:chExt cx="0" cy="0"/>
        </a:xfrm>
      </p:grpSpPr>
      <p:pic>
        <p:nvPicPr>
          <p:cNvPr id="19" name="Google Shape;19;p2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0" name="Google Shape;20;p23"/>
          <p:cNvSpPr txBox="1"/>
          <p:nvPr>
            <p:ph type="ctrTitle"/>
          </p:nvPr>
        </p:nvSpPr>
        <p:spPr>
          <a:xfrm>
            <a:off x="685800" y="1659550"/>
            <a:ext cx="4263900" cy="11598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1" name="Google Shape;21;p23"/>
          <p:cNvSpPr txBox="1"/>
          <p:nvPr>
            <p:ph idx="1" type="subTitle"/>
          </p:nvPr>
        </p:nvSpPr>
        <p:spPr>
          <a:xfrm>
            <a:off x="685800" y="2916254"/>
            <a:ext cx="4263900" cy="7848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Clr>
                <a:schemeClr val="accent4"/>
              </a:buClr>
              <a:buSzPts val="1800"/>
              <a:buNone/>
              <a:defRPr sz="1800">
                <a:solidFill>
                  <a:schemeClr val="accent4"/>
                </a:solidFill>
              </a:defRPr>
            </a:lvl1pPr>
            <a:lvl2pPr lvl="1" algn="l">
              <a:lnSpc>
                <a:spcPct val="115000"/>
              </a:lnSpc>
              <a:spcBef>
                <a:spcPts val="0"/>
              </a:spcBef>
              <a:spcAft>
                <a:spcPts val="0"/>
              </a:spcAft>
              <a:buClr>
                <a:schemeClr val="accent4"/>
              </a:buClr>
              <a:buSzPts val="1800"/>
              <a:buNone/>
              <a:defRPr sz="1800">
                <a:solidFill>
                  <a:schemeClr val="accent4"/>
                </a:solidFill>
              </a:defRPr>
            </a:lvl2pPr>
            <a:lvl3pPr lvl="2" algn="l">
              <a:lnSpc>
                <a:spcPct val="115000"/>
              </a:lnSpc>
              <a:spcBef>
                <a:spcPts val="0"/>
              </a:spcBef>
              <a:spcAft>
                <a:spcPts val="0"/>
              </a:spcAft>
              <a:buClr>
                <a:schemeClr val="accent4"/>
              </a:buClr>
              <a:buSzPts val="1800"/>
              <a:buNone/>
              <a:defRPr sz="1800">
                <a:solidFill>
                  <a:schemeClr val="accent4"/>
                </a:solidFill>
              </a:defRPr>
            </a:lvl3pPr>
            <a:lvl4pPr lvl="3" algn="l">
              <a:lnSpc>
                <a:spcPct val="115000"/>
              </a:lnSpc>
              <a:spcBef>
                <a:spcPts val="0"/>
              </a:spcBef>
              <a:spcAft>
                <a:spcPts val="0"/>
              </a:spcAft>
              <a:buClr>
                <a:schemeClr val="accent4"/>
              </a:buClr>
              <a:buSzPts val="1800"/>
              <a:buNone/>
              <a:defRPr sz="1800">
                <a:solidFill>
                  <a:schemeClr val="accent4"/>
                </a:solidFill>
              </a:defRPr>
            </a:lvl4pPr>
            <a:lvl5pPr lvl="4" algn="l">
              <a:lnSpc>
                <a:spcPct val="115000"/>
              </a:lnSpc>
              <a:spcBef>
                <a:spcPts val="0"/>
              </a:spcBef>
              <a:spcAft>
                <a:spcPts val="0"/>
              </a:spcAft>
              <a:buClr>
                <a:schemeClr val="accent4"/>
              </a:buClr>
              <a:buSzPts val="1800"/>
              <a:buNone/>
              <a:defRPr sz="1800">
                <a:solidFill>
                  <a:schemeClr val="accent4"/>
                </a:solidFill>
              </a:defRPr>
            </a:lvl5pPr>
            <a:lvl6pPr lvl="5" algn="l">
              <a:lnSpc>
                <a:spcPct val="115000"/>
              </a:lnSpc>
              <a:spcBef>
                <a:spcPts val="0"/>
              </a:spcBef>
              <a:spcAft>
                <a:spcPts val="0"/>
              </a:spcAft>
              <a:buClr>
                <a:schemeClr val="accent4"/>
              </a:buClr>
              <a:buSzPts val="1800"/>
              <a:buNone/>
              <a:defRPr sz="1800">
                <a:solidFill>
                  <a:schemeClr val="accent4"/>
                </a:solidFill>
              </a:defRPr>
            </a:lvl6pPr>
            <a:lvl7pPr lvl="6" algn="l">
              <a:lnSpc>
                <a:spcPct val="115000"/>
              </a:lnSpc>
              <a:spcBef>
                <a:spcPts val="0"/>
              </a:spcBef>
              <a:spcAft>
                <a:spcPts val="0"/>
              </a:spcAft>
              <a:buClr>
                <a:schemeClr val="accent4"/>
              </a:buClr>
              <a:buSzPts val="1800"/>
              <a:buNone/>
              <a:defRPr sz="1800">
                <a:solidFill>
                  <a:schemeClr val="accent4"/>
                </a:solidFill>
              </a:defRPr>
            </a:lvl7pPr>
            <a:lvl8pPr lvl="7" algn="l">
              <a:lnSpc>
                <a:spcPct val="115000"/>
              </a:lnSpc>
              <a:spcBef>
                <a:spcPts val="0"/>
              </a:spcBef>
              <a:spcAft>
                <a:spcPts val="0"/>
              </a:spcAft>
              <a:buClr>
                <a:schemeClr val="accent4"/>
              </a:buClr>
              <a:buSzPts val="1800"/>
              <a:buNone/>
              <a:defRPr sz="1800">
                <a:solidFill>
                  <a:schemeClr val="accent4"/>
                </a:solidFill>
              </a:defRPr>
            </a:lvl8pPr>
            <a:lvl9pPr lvl="8" algn="l">
              <a:lnSpc>
                <a:spcPct val="115000"/>
              </a:lnSpc>
              <a:spcBef>
                <a:spcPts val="0"/>
              </a:spcBef>
              <a:spcAft>
                <a:spcPts val="0"/>
              </a:spcAft>
              <a:buClr>
                <a:schemeClr val="accent4"/>
              </a:buClr>
              <a:buSzPts val="1800"/>
              <a:buNone/>
              <a:defRPr sz="1800">
                <a:solidFill>
                  <a:schemeClr val="accent4"/>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 name="Shape 22"/>
        <p:cNvGrpSpPr/>
        <p:nvPr/>
      </p:nvGrpSpPr>
      <p:grpSpPr>
        <a:xfrm>
          <a:off x="0" y="0"/>
          <a:ext cx="0" cy="0"/>
          <a:chOff x="0" y="0"/>
          <a:chExt cx="0" cy="0"/>
        </a:xfrm>
      </p:grpSpPr>
      <p:pic>
        <p:nvPicPr>
          <p:cNvPr id="23" name="Google Shape;23;p24"/>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4" name="Google Shape;24;p24"/>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5" name="Google Shape;25;p24"/>
          <p:cNvSpPr txBox="1"/>
          <p:nvPr>
            <p:ph idx="1" type="body"/>
          </p:nvPr>
        </p:nvSpPr>
        <p:spPr>
          <a:xfrm>
            <a:off x="580550" y="1352550"/>
            <a:ext cx="6014400" cy="3161700"/>
          </a:xfrm>
          <a:prstGeom prst="rect">
            <a:avLst/>
          </a:prstGeom>
          <a:noFill/>
          <a:ln>
            <a:noFill/>
          </a:ln>
        </p:spPr>
        <p:txBody>
          <a:bodyPr anchorCtr="0" anchor="t" bIns="0" lIns="0" spcFirstLastPara="1" rIns="0" wrap="square" tIns="0">
            <a:noAutofit/>
          </a:bodyPr>
          <a:lstStyle>
            <a:lvl1pPr indent="-381000" lvl="0" marL="457200" algn="l">
              <a:lnSpc>
                <a:spcPct val="115000"/>
              </a:lnSpc>
              <a:spcBef>
                <a:spcPts val="600"/>
              </a:spcBef>
              <a:spcAft>
                <a:spcPts val="0"/>
              </a:spcAft>
              <a:buSzPts val="2400"/>
              <a:buChar char="⬡"/>
              <a:defRPr/>
            </a:lvl1pPr>
            <a:lvl2pPr indent="-381000" lvl="1" marL="914400" algn="l">
              <a:lnSpc>
                <a:spcPct val="115000"/>
              </a:lnSpc>
              <a:spcBef>
                <a:spcPts val="0"/>
              </a:spcBef>
              <a:spcAft>
                <a:spcPts val="0"/>
              </a:spcAft>
              <a:buSzPts val="2400"/>
              <a:buChar char="∙"/>
              <a:defRPr/>
            </a:lvl2pPr>
            <a:lvl3pPr indent="-381000" lvl="2" marL="1371600" algn="l">
              <a:lnSpc>
                <a:spcPct val="115000"/>
              </a:lnSpc>
              <a:spcBef>
                <a:spcPts val="0"/>
              </a:spcBef>
              <a:spcAft>
                <a:spcPts val="0"/>
              </a:spcAft>
              <a:buSzPts val="2400"/>
              <a:buChar char="∙"/>
              <a:defRPr/>
            </a:lvl3pPr>
            <a:lvl4pPr indent="-381000" lvl="3" marL="1828800" algn="l">
              <a:lnSpc>
                <a:spcPct val="115000"/>
              </a:lnSpc>
              <a:spcBef>
                <a:spcPts val="0"/>
              </a:spcBef>
              <a:spcAft>
                <a:spcPts val="0"/>
              </a:spcAft>
              <a:buSzPts val="2400"/>
              <a:buChar char="●"/>
              <a:defRPr/>
            </a:lvl4pPr>
            <a:lvl5pPr indent="-381000" lvl="4" marL="2286000" algn="l">
              <a:lnSpc>
                <a:spcPct val="115000"/>
              </a:lnSpc>
              <a:spcBef>
                <a:spcPts val="0"/>
              </a:spcBef>
              <a:spcAft>
                <a:spcPts val="0"/>
              </a:spcAft>
              <a:buSzPts val="2400"/>
              <a:buChar char="○"/>
              <a:defRPr/>
            </a:lvl5pPr>
            <a:lvl6pPr indent="-381000" lvl="5" marL="2743200" algn="l">
              <a:lnSpc>
                <a:spcPct val="115000"/>
              </a:lnSpc>
              <a:spcBef>
                <a:spcPts val="0"/>
              </a:spcBef>
              <a:spcAft>
                <a:spcPts val="0"/>
              </a:spcAft>
              <a:buSzPts val="2400"/>
              <a:buChar char="■"/>
              <a:defRPr/>
            </a:lvl6pPr>
            <a:lvl7pPr indent="-381000" lvl="6" marL="3200400" algn="l">
              <a:lnSpc>
                <a:spcPct val="115000"/>
              </a:lnSpc>
              <a:spcBef>
                <a:spcPts val="0"/>
              </a:spcBef>
              <a:spcAft>
                <a:spcPts val="0"/>
              </a:spcAft>
              <a:buSzPts val="2400"/>
              <a:buChar char="●"/>
              <a:defRPr/>
            </a:lvl7pPr>
            <a:lvl8pPr indent="-381000" lvl="7" marL="3657600" algn="l">
              <a:lnSpc>
                <a:spcPct val="115000"/>
              </a:lnSpc>
              <a:spcBef>
                <a:spcPts val="0"/>
              </a:spcBef>
              <a:spcAft>
                <a:spcPts val="0"/>
              </a:spcAft>
              <a:buSzPts val="2400"/>
              <a:buChar char="○"/>
              <a:defRPr/>
            </a:lvl8pPr>
            <a:lvl9pPr indent="-381000" lvl="8" marL="4114800" algn="l">
              <a:lnSpc>
                <a:spcPct val="115000"/>
              </a:lnSpc>
              <a:spcBef>
                <a:spcPts val="0"/>
              </a:spcBef>
              <a:spcAft>
                <a:spcPts val="0"/>
              </a:spcAft>
              <a:buSzPts val="2400"/>
              <a:buChar char="■"/>
              <a:defRPr/>
            </a:lvl9pPr>
          </a:lstStyle>
          <a:p/>
        </p:txBody>
      </p:sp>
      <p:sp>
        <p:nvSpPr>
          <p:cNvPr id="26" name="Google Shape;26;p24"/>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7" name="Shape 27"/>
        <p:cNvGrpSpPr/>
        <p:nvPr/>
      </p:nvGrpSpPr>
      <p:grpSpPr>
        <a:xfrm>
          <a:off x="0" y="0"/>
          <a:ext cx="0" cy="0"/>
          <a:chOff x="0" y="0"/>
          <a:chExt cx="0" cy="0"/>
        </a:xfrm>
      </p:grpSpPr>
      <p:pic>
        <p:nvPicPr>
          <p:cNvPr id="28" name="Google Shape;28;p25"/>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9" name="Google Shape;29;p25"/>
          <p:cNvSpPr txBox="1"/>
          <p:nvPr>
            <p:ph type="title"/>
          </p:nvPr>
        </p:nvSpPr>
        <p:spPr>
          <a:xfrm>
            <a:off x="580550" y="205975"/>
            <a:ext cx="6405600" cy="8574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30" name="Google Shape;30;p25"/>
          <p:cNvSpPr txBox="1"/>
          <p:nvPr>
            <p:ph idx="1" type="body"/>
          </p:nvPr>
        </p:nvSpPr>
        <p:spPr>
          <a:xfrm>
            <a:off x="580550" y="1352550"/>
            <a:ext cx="2005800" cy="3202200"/>
          </a:xfrm>
          <a:prstGeom prst="rect">
            <a:avLst/>
          </a:prstGeom>
          <a:noFill/>
          <a:ln>
            <a:noFill/>
          </a:ln>
        </p:spPr>
        <p:txBody>
          <a:bodyPr anchorCtr="0" anchor="t" bIns="0" lIns="0" spcFirstLastPara="1" rIns="0" wrap="square" tIns="0">
            <a:noAutofit/>
          </a:bodyPr>
          <a:lstStyle>
            <a:lvl1pPr indent="-330200" lvl="0" marL="457200" algn="l">
              <a:lnSpc>
                <a:spcPct val="115000"/>
              </a:lnSpc>
              <a:spcBef>
                <a:spcPts val="60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31" name="Google Shape;31;p25"/>
          <p:cNvSpPr txBox="1"/>
          <p:nvPr>
            <p:ph idx="2" type="body"/>
          </p:nvPr>
        </p:nvSpPr>
        <p:spPr>
          <a:xfrm>
            <a:off x="2780447" y="1352550"/>
            <a:ext cx="2005800" cy="3202200"/>
          </a:xfrm>
          <a:prstGeom prst="rect">
            <a:avLst/>
          </a:prstGeom>
          <a:noFill/>
          <a:ln>
            <a:noFill/>
          </a:ln>
        </p:spPr>
        <p:txBody>
          <a:bodyPr anchorCtr="0" anchor="t" bIns="0" lIns="0" spcFirstLastPara="1" rIns="0" wrap="square" tIns="0">
            <a:noAutofit/>
          </a:bodyPr>
          <a:lstStyle>
            <a:lvl1pPr indent="-330200" lvl="0" marL="457200" algn="l">
              <a:lnSpc>
                <a:spcPct val="115000"/>
              </a:lnSpc>
              <a:spcBef>
                <a:spcPts val="60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32" name="Google Shape;32;p25"/>
          <p:cNvSpPr txBox="1"/>
          <p:nvPr>
            <p:ph idx="3" type="body"/>
          </p:nvPr>
        </p:nvSpPr>
        <p:spPr>
          <a:xfrm>
            <a:off x="4980344" y="1352550"/>
            <a:ext cx="2005800" cy="3202200"/>
          </a:xfrm>
          <a:prstGeom prst="rect">
            <a:avLst/>
          </a:prstGeom>
          <a:noFill/>
          <a:ln>
            <a:noFill/>
          </a:ln>
        </p:spPr>
        <p:txBody>
          <a:bodyPr anchorCtr="0" anchor="t" bIns="0" lIns="0" spcFirstLastPara="1" rIns="0" wrap="square" tIns="0">
            <a:noAutofit/>
          </a:bodyPr>
          <a:lstStyle>
            <a:lvl1pPr indent="-330200" lvl="0" marL="457200" algn="l">
              <a:lnSpc>
                <a:spcPct val="115000"/>
              </a:lnSpc>
              <a:spcBef>
                <a:spcPts val="60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33" name="Google Shape;33;p25"/>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Small circuit" type="blank">
  <p:cSld name="BLANK">
    <p:spTree>
      <p:nvGrpSpPr>
        <p:cNvPr id="34" name="Shape 34"/>
        <p:cNvGrpSpPr/>
        <p:nvPr/>
      </p:nvGrpSpPr>
      <p:grpSpPr>
        <a:xfrm>
          <a:off x="0" y="0"/>
          <a:ext cx="0" cy="0"/>
          <a:chOff x="0" y="0"/>
          <a:chExt cx="0" cy="0"/>
        </a:xfrm>
      </p:grpSpPr>
      <p:pic>
        <p:nvPicPr>
          <p:cNvPr id="35" name="Google Shape;35;p2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6" name="Google Shape;36;p26"/>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rgbClr val="A458FF"/>
            </a:gs>
            <a:gs pos="39000">
              <a:srgbClr val="3544FF"/>
            </a:gs>
            <a:gs pos="100000">
              <a:srgbClr val="0A2F9E"/>
            </a:gs>
          </a:gsLst>
          <a:lin ang="8100019" scaled="0"/>
        </a:gra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1pPr>
            <a:lvl2pPr lvl="1"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2pPr>
            <a:lvl3pPr lvl="2"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3pPr>
            <a:lvl4pPr lvl="3"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4pPr>
            <a:lvl5pPr lvl="4"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5pPr>
            <a:lvl6pPr lvl="5"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6pPr>
            <a:lvl7pPr lvl="6"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7pPr>
            <a:lvl8pPr lvl="7"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8pPr>
            <a:lvl9pPr lvl="8"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9pPr>
          </a:lstStyle>
          <a:p/>
        </p:txBody>
      </p:sp>
      <p:sp>
        <p:nvSpPr>
          <p:cNvPr id="7" name="Google Shape;7;p20"/>
          <p:cNvSpPr txBox="1"/>
          <p:nvPr>
            <p:ph idx="1" type="body"/>
          </p:nvPr>
        </p:nvSpPr>
        <p:spPr>
          <a:xfrm>
            <a:off x="580550" y="1352550"/>
            <a:ext cx="6014400" cy="3161700"/>
          </a:xfrm>
          <a:prstGeom prst="rect">
            <a:avLst/>
          </a:prstGeom>
          <a:noFill/>
          <a:ln>
            <a:noFill/>
          </a:ln>
        </p:spPr>
        <p:txBody>
          <a:bodyPr anchorCtr="0" anchor="t" bIns="0" lIns="0" spcFirstLastPara="1" rIns="0" wrap="square" tIns="0">
            <a:noAutofit/>
          </a:bodyPr>
          <a:lstStyle>
            <a:lvl1pPr indent="-342900" lvl="0" marL="457200" marR="0" rtl="0" algn="l">
              <a:lnSpc>
                <a:spcPct val="115000"/>
              </a:lnSpc>
              <a:spcBef>
                <a:spcPts val="600"/>
              </a:spcBef>
              <a:spcAft>
                <a:spcPts val="0"/>
              </a:spcAft>
              <a:buClr>
                <a:schemeClr val="accent5"/>
              </a:buClr>
              <a:buSzPts val="1800"/>
              <a:buFont typeface="Arial"/>
              <a:buChar char="⬡"/>
              <a:defRPr b="0" i="0" sz="2400" u="none" cap="none" strike="noStrike">
                <a:solidFill>
                  <a:schemeClr val="lt1"/>
                </a:solidFill>
                <a:latin typeface="Arial"/>
                <a:ea typeface="Arial"/>
                <a:cs typeface="Arial"/>
                <a:sym typeface="Arial"/>
              </a:defRPr>
            </a:lvl1pPr>
            <a:lvl2pPr indent="-381000" lvl="1" marL="914400" marR="0" rtl="0" algn="l">
              <a:lnSpc>
                <a:spcPct val="115000"/>
              </a:lnSpc>
              <a:spcBef>
                <a:spcPts val="0"/>
              </a:spcBef>
              <a:spcAft>
                <a:spcPts val="0"/>
              </a:spcAft>
              <a:buClr>
                <a:schemeClr val="accent5"/>
              </a:buClr>
              <a:buSzPts val="2400"/>
              <a:buFont typeface="Arial"/>
              <a:buChar char="∙"/>
              <a:defRPr b="0" i="0" sz="2400" u="none" cap="none" strike="noStrike">
                <a:solidFill>
                  <a:schemeClr val="lt1"/>
                </a:solidFill>
                <a:latin typeface="Arial"/>
                <a:ea typeface="Arial"/>
                <a:cs typeface="Arial"/>
                <a:sym typeface="Arial"/>
              </a:defRPr>
            </a:lvl2pPr>
            <a:lvl3pPr indent="-381000" lvl="2" marL="1371600" marR="0" rtl="0" algn="l">
              <a:lnSpc>
                <a:spcPct val="115000"/>
              </a:lnSpc>
              <a:spcBef>
                <a:spcPts val="0"/>
              </a:spcBef>
              <a:spcAft>
                <a:spcPts val="0"/>
              </a:spcAft>
              <a:buClr>
                <a:schemeClr val="accent5"/>
              </a:buClr>
              <a:buSzPts val="2400"/>
              <a:buFont typeface="Arial"/>
              <a:buChar char="∙"/>
              <a:defRPr b="0" i="0" sz="2400" u="none" cap="none" strike="noStrike">
                <a:solidFill>
                  <a:schemeClr val="lt1"/>
                </a:solidFill>
                <a:latin typeface="Arial"/>
                <a:ea typeface="Arial"/>
                <a:cs typeface="Arial"/>
                <a:sym typeface="Arial"/>
              </a:defRPr>
            </a:lvl3pPr>
            <a:lvl4pPr indent="-381000" lvl="3" marL="1828800" marR="0" rtl="0" algn="l">
              <a:lnSpc>
                <a:spcPct val="115000"/>
              </a:lnSpc>
              <a:spcBef>
                <a:spcPts val="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4pPr>
            <a:lvl5pPr indent="-381000" lvl="4" marL="2286000" marR="0" rtl="0" algn="l">
              <a:lnSpc>
                <a:spcPct val="115000"/>
              </a:lnSpc>
              <a:spcBef>
                <a:spcPts val="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5pPr>
            <a:lvl6pPr indent="-381000" lvl="5" marL="2743200" marR="0" rtl="0" algn="l">
              <a:lnSpc>
                <a:spcPct val="115000"/>
              </a:lnSpc>
              <a:spcBef>
                <a:spcPts val="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6pPr>
            <a:lvl7pPr indent="-381000" lvl="6" marL="3200400" marR="0" rtl="0" algn="l">
              <a:lnSpc>
                <a:spcPct val="115000"/>
              </a:lnSpc>
              <a:spcBef>
                <a:spcPts val="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81000" lvl="7" marL="3657600" marR="0" rtl="0" algn="l">
              <a:lnSpc>
                <a:spcPct val="115000"/>
              </a:lnSpc>
              <a:spcBef>
                <a:spcPts val="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8pPr>
            <a:lvl9pPr indent="-381000" lvl="8" marL="4114800" marR="0" rtl="0" algn="l">
              <a:lnSpc>
                <a:spcPct val="115000"/>
              </a:lnSpc>
              <a:spcBef>
                <a:spcPts val="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9pPr>
          </a:lstStyle>
          <a:p/>
        </p:txBody>
      </p:sp>
      <p:sp>
        <p:nvSpPr>
          <p:cNvPr id="8" name="Google Shape;8;p20"/>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7.png"/><Relationship Id="rId7"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31.png"/><Relationship Id="rId4" Type="http://schemas.openxmlformats.org/officeDocument/2006/relationships/image" Target="../media/image11.png"/><Relationship Id="rId5"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2.png"/><Relationship Id="rId4" Type="http://schemas.openxmlformats.org/officeDocument/2006/relationships/image" Target="../media/image11.png"/><Relationship Id="rId5"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2.png"/><Relationship Id="rId4" Type="http://schemas.openxmlformats.org/officeDocument/2006/relationships/image" Target="../media/image11.png"/><Relationship Id="rId5"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2.png"/><Relationship Id="rId4" Type="http://schemas.openxmlformats.org/officeDocument/2006/relationships/image" Target="../media/image11.png"/><Relationship Id="rId5"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p1"/>
          <p:cNvSpPr txBox="1"/>
          <p:nvPr>
            <p:ph type="ctrTitle"/>
          </p:nvPr>
        </p:nvSpPr>
        <p:spPr>
          <a:xfrm>
            <a:off x="580869" y="2276638"/>
            <a:ext cx="4539000" cy="1159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5000"/>
              <a:buNone/>
            </a:pPr>
            <a:br>
              <a:rPr lang="en-US"/>
            </a:br>
            <a:br>
              <a:rPr lang="en-US"/>
            </a:br>
            <a:r>
              <a:rPr lang="en-US" sz="2400">
                <a:solidFill>
                  <a:srgbClr val="000000"/>
                </a:solidFill>
                <a:latin typeface="Arial"/>
                <a:ea typeface="Arial"/>
                <a:cs typeface="Arial"/>
                <a:sym typeface="Arial"/>
              </a:rPr>
              <a:t>  </a:t>
            </a:r>
            <a:r>
              <a:rPr lang="en-US" sz="2400">
                <a:latin typeface="Arial"/>
                <a:ea typeface="Arial"/>
                <a:cs typeface="Arial"/>
                <a:sym typeface="Arial"/>
              </a:rPr>
              <a:t>CSE487: Cyber Security, Law, and Ethics</a:t>
            </a:r>
            <a:endParaRPr sz="2400">
              <a:latin typeface="Arial"/>
              <a:ea typeface="Arial"/>
              <a:cs typeface="Arial"/>
              <a:sym typeface="Arial"/>
            </a:endParaRPr>
          </a:p>
          <a:p>
            <a:pPr indent="0" lvl="0" marL="0" rtl="0" algn="l">
              <a:lnSpc>
                <a:spcPct val="100000"/>
              </a:lnSpc>
              <a:spcBef>
                <a:spcPts val="0"/>
              </a:spcBef>
              <a:spcAft>
                <a:spcPts val="0"/>
              </a:spcAft>
              <a:buSzPts val="5000"/>
              <a:buNone/>
            </a:pPr>
            <a:r>
              <a:t/>
            </a:r>
            <a:endParaRPr sz="2000"/>
          </a:p>
        </p:txBody>
      </p:sp>
      <p:pic>
        <p:nvPicPr>
          <p:cNvPr id="42" name="Google Shape;42;p1"/>
          <p:cNvPicPr preferRelativeResize="0"/>
          <p:nvPr/>
        </p:nvPicPr>
        <p:blipFill rotWithShape="1">
          <a:blip r:embed="rId3">
            <a:alphaModFix/>
          </a:blip>
          <a:srcRect b="0" l="0" r="0" t="0"/>
          <a:stretch/>
        </p:blipFill>
        <p:spPr>
          <a:xfrm>
            <a:off x="5894475" y="1050906"/>
            <a:ext cx="1782850" cy="2031750"/>
          </a:xfrm>
          <a:prstGeom prst="rect">
            <a:avLst/>
          </a:prstGeom>
          <a:noFill/>
          <a:ln>
            <a:noFill/>
          </a:ln>
        </p:spPr>
      </p:pic>
      <p:pic>
        <p:nvPicPr>
          <p:cNvPr id="43" name="Google Shape;43;p1"/>
          <p:cNvPicPr preferRelativeResize="0"/>
          <p:nvPr/>
        </p:nvPicPr>
        <p:blipFill rotWithShape="1">
          <a:blip r:embed="rId4">
            <a:alphaModFix/>
          </a:blip>
          <a:srcRect b="0" l="0" r="0" t="0"/>
          <a:stretch/>
        </p:blipFill>
        <p:spPr>
          <a:xfrm>
            <a:off x="5320814" y="378324"/>
            <a:ext cx="662500" cy="726550"/>
          </a:xfrm>
          <a:prstGeom prst="rect">
            <a:avLst/>
          </a:prstGeom>
          <a:noFill/>
          <a:ln>
            <a:noFill/>
          </a:ln>
        </p:spPr>
      </p:pic>
      <p:pic>
        <p:nvPicPr>
          <p:cNvPr id="44" name="Google Shape;44;p1"/>
          <p:cNvPicPr preferRelativeResize="0"/>
          <p:nvPr/>
        </p:nvPicPr>
        <p:blipFill rotWithShape="1">
          <a:blip r:embed="rId5">
            <a:alphaModFix/>
          </a:blip>
          <a:srcRect b="0" l="0" r="0" t="0"/>
          <a:stretch/>
        </p:blipFill>
        <p:spPr>
          <a:xfrm>
            <a:off x="7593770" y="884611"/>
            <a:ext cx="482075" cy="525200"/>
          </a:xfrm>
          <a:prstGeom prst="rect">
            <a:avLst/>
          </a:prstGeom>
          <a:noFill/>
          <a:ln>
            <a:noFill/>
          </a:ln>
        </p:spPr>
      </p:pic>
      <p:pic>
        <p:nvPicPr>
          <p:cNvPr id="45" name="Google Shape;45;p1"/>
          <p:cNvPicPr preferRelativeResize="0"/>
          <p:nvPr/>
        </p:nvPicPr>
        <p:blipFill rotWithShape="1">
          <a:blip r:embed="rId6">
            <a:alphaModFix/>
          </a:blip>
          <a:srcRect b="0" l="0" r="0" t="0"/>
          <a:stretch/>
        </p:blipFill>
        <p:spPr>
          <a:xfrm>
            <a:off x="5621692" y="4034576"/>
            <a:ext cx="586165" cy="686300"/>
          </a:xfrm>
          <a:prstGeom prst="rect">
            <a:avLst/>
          </a:prstGeom>
          <a:noFill/>
          <a:ln>
            <a:noFill/>
          </a:ln>
        </p:spPr>
      </p:pic>
      <p:pic>
        <p:nvPicPr>
          <p:cNvPr id="46" name="Google Shape;46;p1"/>
          <p:cNvPicPr preferRelativeResize="0"/>
          <p:nvPr/>
        </p:nvPicPr>
        <p:blipFill rotWithShape="1">
          <a:blip r:embed="rId7">
            <a:alphaModFix/>
          </a:blip>
          <a:srcRect b="0" l="0" r="0" t="0"/>
          <a:stretch/>
        </p:blipFill>
        <p:spPr>
          <a:xfrm>
            <a:off x="8404399" y="3624439"/>
            <a:ext cx="321850" cy="448425"/>
          </a:xfrm>
          <a:prstGeom prst="rect">
            <a:avLst/>
          </a:prstGeom>
          <a:noFill/>
          <a:ln>
            <a:noFill/>
          </a:ln>
        </p:spPr>
      </p:pic>
      <p:pic>
        <p:nvPicPr>
          <p:cNvPr id="47" name="Google Shape;47;p1"/>
          <p:cNvPicPr preferRelativeResize="0"/>
          <p:nvPr/>
        </p:nvPicPr>
        <p:blipFill rotWithShape="1">
          <a:blip r:embed="rId7">
            <a:alphaModFix/>
          </a:blip>
          <a:srcRect b="0" l="0" r="0" t="0"/>
          <a:stretch/>
        </p:blipFill>
        <p:spPr>
          <a:xfrm>
            <a:off x="8664593" y="3757882"/>
            <a:ext cx="321850" cy="448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0"/>
          <p:cNvSpPr txBox="1"/>
          <p:nvPr>
            <p:ph type="ctrTitle"/>
          </p:nvPr>
        </p:nvSpPr>
        <p:spPr>
          <a:xfrm>
            <a:off x="685800" y="1991825"/>
            <a:ext cx="4539000" cy="1159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5000"/>
              <a:buNone/>
            </a:pPr>
            <a:r>
              <a:t/>
            </a:r>
            <a:endParaRPr/>
          </a:p>
        </p:txBody>
      </p:sp>
      <p:pic>
        <p:nvPicPr>
          <p:cNvPr id="129" name="Google Shape;129;p10"/>
          <p:cNvPicPr preferRelativeResize="0"/>
          <p:nvPr/>
        </p:nvPicPr>
        <p:blipFill rotWithShape="1">
          <a:blip r:embed="rId3">
            <a:alphaModFix/>
          </a:blip>
          <a:srcRect b="0" l="0" r="0" t="0"/>
          <a:stretch/>
        </p:blipFill>
        <p:spPr>
          <a:xfrm>
            <a:off x="570463" y="99140"/>
            <a:ext cx="7493600" cy="494516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1"/>
          <p:cNvSpPr txBox="1"/>
          <p:nvPr>
            <p:ph type="ctrTitle"/>
          </p:nvPr>
        </p:nvSpPr>
        <p:spPr>
          <a:xfrm>
            <a:off x="685800" y="1991825"/>
            <a:ext cx="4539000" cy="1159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5000"/>
              <a:buNone/>
            </a:pPr>
            <a:r>
              <a:t/>
            </a:r>
            <a:endParaRPr/>
          </a:p>
        </p:txBody>
      </p:sp>
      <p:pic>
        <p:nvPicPr>
          <p:cNvPr id="135" name="Google Shape;135;p11"/>
          <p:cNvPicPr preferRelativeResize="0"/>
          <p:nvPr/>
        </p:nvPicPr>
        <p:blipFill rotWithShape="1">
          <a:blip r:embed="rId3">
            <a:alphaModFix/>
          </a:blip>
          <a:srcRect b="0" l="0" r="0" t="0"/>
          <a:stretch/>
        </p:blipFill>
        <p:spPr>
          <a:xfrm>
            <a:off x="233905" y="176512"/>
            <a:ext cx="8676190" cy="47904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2"/>
          <p:cNvSpPr txBox="1"/>
          <p:nvPr>
            <p:ph type="ctrTitle"/>
          </p:nvPr>
        </p:nvSpPr>
        <p:spPr>
          <a:xfrm>
            <a:off x="685800" y="1991825"/>
            <a:ext cx="4539000" cy="1159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5000"/>
              <a:buNone/>
            </a:pPr>
            <a:r>
              <a:t/>
            </a:r>
            <a:endParaRPr/>
          </a:p>
        </p:txBody>
      </p:sp>
      <p:pic>
        <p:nvPicPr>
          <p:cNvPr id="141" name="Google Shape;141;p12"/>
          <p:cNvPicPr preferRelativeResize="0"/>
          <p:nvPr/>
        </p:nvPicPr>
        <p:blipFill rotWithShape="1">
          <a:blip r:embed="rId3">
            <a:alphaModFix/>
          </a:blip>
          <a:srcRect b="0" l="0" r="0" t="0"/>
          <a:stretch/>
        </p:blipFill>
        <p:spPr>
          <a:xfrm>
            <a:off x="0" y="417755"/>
            <a:ext cx="9144000" cy="430798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3"/>
          <p:cNvSpPr txBox="1"/>
          <p:nvPr>
            <p:ph type="ctrTitle"/>
          </p:nvPr>
        </p:nvSpPr>
        <p:spPr>
          <a:xfrm>
            <a:off x="685800" y="1991825"/>
            <a:ext cx="4539000" cy="1159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5000"/>
              <a:buNone/>
            </a:pPr>
            <a:r>
              <a:t/>
            </a:r>
            <a:endParaRPr/>
          </a:p>
        </p:txBody>
      </p:sp>
      <p:pic>
        <p:nvPicPr>
          <p:cNvPr id="147" name="Google Shape;147;p13"/>
          <p:cNvPicPr preferRelativeResize="0"/>
          <p:nvPr/>
        </p:nvPicPr>
        <p:blipFill rotWithShape="1">
          <a:blip r:embed="rId3">
            <a:alphaModFix/>
          </a:blip>
          <a:srcRect b="0" l="0" r="0" t="0"/>
          <a:stretch/>
        </p:blipFill>
        <p:spPr>
          <a:xfrm>
            <a:off x="0" y="406300"/>
            <a:ext cx="9144000" cy="43308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4"/>
          <p:cNvSpPr txBox="1"/>
          <p:nvPr>
            <p:ph type="ctrTitle"/>
          </p:nvPr>
        </p:nvSpPr>
        <p:spPr>
          <a:xfrm>
            <a:off x="685800" y="1991825"/>
            <a:ext cx="4539000" cy="1159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5000"/>
              <a:buNone/>
            </a:pPr>
            <a:r>
              <a:t/>
            </a:r>
            <a:endParaRPr/>
          </a:p>
        </p:txBody>
      </p:sp>
      <p:pic>
        <p:nvPicPr>
          <p:cNvPr id="153" name="Google Shape;153;p14"/>
          <p:cNvPicPr preferRelativeResize="0"/>
          <p:nvPr/>
        </p:nvPicPr>
        <p:blipFill rotWithShape="1">
          <a:blip r:embed="rId3">
            <a:alphaModFix/>
          </a:blip>
          <a:srcRect b="0" l="0" r="0" t="0"/>
          <a:stretch/>
        </p:blipFill>
        <p:spPr>
          <a:xfrm>
            <a:off x="0" y="416740"/>
            <a:ext cx="9144000" cy="431001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5"/>
          <p:cNvSpPr txBox="1"/>
          <p:nvPr>
            <p:ph type="ctrTitle"/>
          </p:nvPr>
        </p:nvSpPr>
        <p:spPr>
          <a:xfrm>
            <a:off x="685800" y="1991825"/>
            <a:ext cx="4539000" cy="1159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5000"/>
              <a:buNone/>
            </a:pPr>
            <a:r>
              <a:t/>
            </a:r>
            <a:endParaRPr/>
          </a:p>
        </p:txBody>
      </p:sp>
      <p:pic>
        <p:nvPicPr>
          <p:cNvPr id="159" name="Google Shape;159;p15"/>
          <p:cNvPicPr preferRelativeResize="0"/>
          <p:nvPr/>
        </p:nvPicPr>
        <p:blipFill rotWithShape="1">
          <a:blip r:embed="rId3">
            <a:alphaModFix/>
          </a:blip>
          <a:srcRect b="0" l="0" r="0" t="0"/>
          <a:stretch/>
        </p:blipFill>
        <p:spPr>
          <a:xfrm>
            <a:off x="205333" y="843178"/>
            <a:ext cx="8733333" cy="345714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6"/>
          <p:cNvSpPr txBox="1"/>
          <p:nvPr>
            <p:ph type="ctrTitle"/>
          </p:nvPr>
        </p:nvSpPr>
        <p:spPr>
          <a:xfrm>
            <a:off x="685800" y="1991825"/>
            <a:ext cx="4539000" cy="1159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5000"/>
              <a:buNone/>
            </a:pPr>
            <a:r>
              <a:t/>
            </a:r>
            <a:endParaRPr/>
          </a:p>
        </p:txBody>
      </p:sp>
      <p:pic>
        <p:nvPicPr>
          <p:cNvPr id="165" name="Google Shape;165;p16"/>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7"/>
          <p:cNvSpPr txBox="1"/>
          <p:nvPr>
            <p:ph type="ctrTitle"/>
          </p:nvPr>
        </p:nvSpPr>
        <p:spPr>
          <a:xfrm>
            <a:off x="685800" y="1991825"/>
            <a:ext cx="4539000" cy="1159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5000"/>
              <a:buNone/>
            </a:pPr>
            <a:r>
              <a:t/>
            </a:r>
            <a:endParaRPr/>
          </a:p>
        </p:txBody>
      </p:sp>
      <p:pic>
        <p:nvPicPr>
          <p:cNvPr id="171" name="Google Shape;171;p17"/>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8"/>
          <p:cNvSpPr txBox="1"/>
          <p:nvPr>
            <p:ph type="ctrTitle"/>
          </p:nvPr>
        </p:nvSpPr>
        <p:spPr>
          <a:xfrm>
            <a:off x="685800" y="1991825"/>
            <a:ext cx="4539000" cy="1159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5000"/>
              <a:buNone/>
            </a:pPr>
            <a:r>
              <a:t/>
            </a:r>
            <a:endParaRPr/>
          </a:p>
        </p:txBody>
      </p:sp>
      <p:pic>
        <p:nvPicPr>
          <p:cNvPr id="177" name="Google Shape;177;p18"/>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9"/>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183" name="Google Shape;183;p19"/>
          <p:cNvSpPr txBox="1"/>
          <p:nvPr>
            <p:ph idx="4294967295" type="ctrTitle"/>
          </p:nvPr>
        </p:nvSpPr>
        <p:spPr>
          <a:xfrm>
            <a:off x="685800" y="2681025"/>
            <a:ext cx="3617400" cy="928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chemeClr val="lt1"/>
              </a:buClr>
              <a:buSzPts val="3200"/>
              <a:buFont typeface="Lexend Deca"/>
              <a:buNone/>
            </a:pPr>
            <a:r>
              <a:rPr b="1" i="0" lang="en-US" sz="5400" u="none" cap="none" strike="noStrike">
                <a:solidFill>
                  <a:schemeClr val="lt1"/>
                </a:solidFill>
                <a:latin typeface="Lexend Deca"/>
                <a:ea typeface="Lexend Deca"/>
                <a:cs typeface="Lexend Deca"/>
                <a:sym typeface="Lexend Deca"/>
              </a:rPr>
              <a:t>Thank You Everyone</a:t>
            </a:r>
            <a:endParaRPr b="1" i="0" sz="5400" u="none" cap="none" strike="noStrike">
              <a:solidFill>
                <a:schemeClr val="lt1"/>
              </a:solidFill>
              <a:latin typeface="Lexend Deca"/>
              <a:ea typeface="Lexend Deca"/>
              <a:cs typeface="Lexend Deca"/>
              <a:sym typeface="Lexend Deca"/>
            </a:endParaRPr>
          </a:p>
        </p:txBody>
      </p:sp>
      <p:sp>
        <p:nvSpPr>
          <p:cNvPr id="184" name="Google Shape;184;p19"/>
          <p:cNvSpPr txBox="1"/>
          <p:nvPr>
            <p:ph idx="4294967295" type="subTitle"/>
          </p:nvPr>
        </p:nvSpPr>
        <p:spPr>
          <a:xfrm>
            <a:off x="556330" y="3822491"/>
            <a:ext cx="3617400" cy="139683"/>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600"/>
              </a:spcBef>
              <a:spcAft>
                <a:spcPts val="0"/>
              </a:spcAft>
              <a:buClr>
                <a:schemeClr val="accent5"/>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85" name="Google Shape;185;p19"/>
          <p:cNvPicPr preferRelativeResize="0"/>
          <p:nvPr/>
        </p:nvPicPr>
        <p:blipFill rotWithShape="1">
          <a:blip r:embed="rId3">
            <a:alphaModFix/>
          </a:blip>
          <a:srcRect b="0" l="0" r="0" t="0"/>
          <a:stretch/>
        </p:blipFill>
        <p:spPr>
          <a:xfrm>
            <a:off x="4001097" y="2681025"/>
            <a:ext cx="3171324" cy="1889775"/>
          </a:xfrm>
          <a:prstGeom prst="rect">
            <a:avLst/>
          </a:prstGeom>
          <a:noFill/>
          <a:ln>
            <a:noFill/>
          </a:ln>
        </p:spPr>
      </p:pic>
      <p:pic>
        <p:nvPicPr>
          <p:cNvPr id="186" name="Google Shape;186;p19"/>
          <p:cNvPicPr preferRelativeResize="0"/>
          <p:nvPr/>
        </p:nvPicPr>
        <p:blipFill rotWithShape="1">
          <a:blip r:embed="rId4">
            <a:alphaModFix/>
          </a:blip>
          <a:srcRect b="0" l="0" r="0" t="0"/>
          <a:stretch/>
        </p:blipFill>
        <p:spPr>
          <a:xfrm>
            <a:off x="5160014" y="1914980"/>
            <a:ext cx="548700" cy="1597701"/>
          </a:xfrm>
          <a:prstGeom prst="rect">
            <a:avLst/>
          </a:prstGeom>
          <a:noFill/>
          <a:ln>
            <a:noFill/>
          </a:ln>
        </p:spPr>
      </p:pic>
      <p:pic>
        <p:nvPicPr>
          <p:cNvPr id="187" name="Google Shape;187;p19"/>
          <p:cNvPicPr preferRelativeResize="0"/>
          <p:nvPr/>
        </p:nvPicPr>
        <p:blipFill rotWithShape="1">
          <a:blip r:embed="rId5">
            <a:alphaModFix/>
          </a:blip>
          <a:srcRect b="0" l="0" r="0" t="0"/>
          <a:stretch/>
        </p:blipFill>
        <p:spPr>
          <a:xfrm>
            <a:off x="4946909" y="581600"/>
            <a:ext cx="1279700" cy="1498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2"/>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3200"/>
              <a:buNone/>
            </a:pPr>
            <a:r>
              <a:rPr lang="en-US"/>
              <a:t>Welcome To Our Presentation</a:t>
            </a:r>
            <a:endParaRPr/>
          </a:p>
        </p:txBody>
      </p:sp>
      <p:sp>
        <p:nvSpPr>
          <p:cNvPr id="53" name="Google Shape;53;p2"/>
          <p:cNvSpPr txBox="1"/>
          <p:nvPr>
            <p:ph idx="2" type="body"/>
          </p:nvPr>
        </p:nvSpPr>
        <p:spPr>
          <a:xfrm>
            <a:off x="4444583" y="1581462"/>
            <a:ext cx="3964899" cy="2926188"/>
          </a:xfrm>
          <a:prstGeom prst="rect">
            <a:avLst/>
          </a:prstGeom>
          <a:noFill/>
          <a:ln>
            <a:noFill/>
          </a:ln>
        </p:spPr>
        <p:txBody>
          <a:bodyPr anchorCtr="0" anchor="t" bIns="0" lIns="0" spcFirstLastPara="1" rIns="0" wrap="square" tIns="0">
            <a:noAutofit/>
          </a:bodyPr>
          <a:lstStyle/>
          <a:p>
            <a:pPr indent="0" lvl="0" marL="101600" rtl="0" algn="l">
              <a:lnSpc>
                <a:spcPct val="115000"/>
              </a:lnSpc>
              <a:spcBef>
                <a:spcPts val="600"/>
              </a:spcBef>
              <a:spcAft>
                <a:spcPts val="0"/>
              </a:spcAft>
              <a:buSzPts val="2000"/>
              <a:buNone/>
            </a:pPr>
            <a:r>
              <a:rPr b="0" i="0" lang="en-US" u="none" strike="noStrike">
                <a:solidFill>
                  <a:schemeClr val="lt1"/>
                </a:solidFill>
                <a:latin typeface="Arial Black"/>
                <a:ea typeface="Arial Black"/>
                <a:cs typeface="Arial Black"/>
                <a:sym typeface="Arial Black"/>
              </a:rPr>
              <a:t>Presented By:</a:t>
            </a:r>
            <a:endParaRPr/>
          </a:p>
          <a:p>
            <a:pPr indent="0" lvl="0" marL="101600" rtl="0" algn="l">
              <a:lnSpc>
                <a:spcPct val="115000"/>
              </a:lnSpc>
              <a:spcBef>
                <a:spcPts val="600"/>
              </a:spcBef>
              <a:spcAft>
                <a:spcPts val="0"/>
              </a:spcAft>
              <a:buSzPts val="2000"/>
              <a:buNone/>
            </a:pPr>
            <a:r>
              <a:t/>
            </a:r>
            <a:endParaRPr sz="1000">
              <a:solidFill>
                <a:srgbClr val="FF0000"/>
              </a:solidFill>
              <a:latin typeface="Arial Black"/>
              <a:ea typeface="Arial Black"/>
              <a:cs typeface="Arial Black"/>
              <a:sym typeface="Arial Black"/>
            </a:endParaRPr>
          </a:p>
          <a:p>
            <a:pPr indent="0" lvl="0" marL="0" rtl="0" algn="l">
              <a:spcBef>
                <a:spcPts val="1200"/>
              </a:spcBef>
              <a:spcAft>
                <a:spcPts val="0"/>
              </a:spcAft>
              <a:buNone/>
            </a:pPr>
            <a:r>
              <a:rPr b="1" lang="en-US" sz="1800">
                <a:solidFill>
                  <a:schemeClr val="dk1"/>
                </a:solidFill>
                <a:highlight>
                  <a:schemeClr val="lt1"/>
                </a:highlight>
              </a:rPr>
              <a:t>Dr. Md. Hasanul Ferdaus</a:t>
            </a:r>
            <a:endParaRPr b="1" sz="1800">
              <a:solidFill>
                <a:schemeClr val="dk1"/>
              </a:solidFill>
              <a:highlight>
                <a:schemeClr val="lt1"/>
              </a:highlight>
            </a:endParaRPr>
          </a:p>
          <a:p>
            <a:pPr indent="0" lvl="0" marL="0" rtl="0" algn="l">
              <a:spcBef>
                <a:spcPts val="1200"/>
              </a:spcBef>
              <a:spcAft>
                <a:spcPts val="0"/>
              </a:spcAft>
              <a:buNone/>
            </a:pPr>
            <a:r>
              <a:rPr b="1" lang="en-US" sz="1600">
                <a:solidFill>
                  <a:schemeClr val="dk1"/>
                </a:solidFill>
                <a:highlight>
                  <a:schemeClr val="lt1"/>
                </a:highlight>
              </a:rPr>
              <a:t> Assistant Professor</a:t>
            </a:r>
            <a:endParaRPr b="1" sz="1600">
              <a:solidFill>
                <a:schemeClr val="dk1"/>
              </a:solidFill>
              <a:highlight>
                <a:schemeClr val="lt1"/>
              </a:highlight>
            </a:endParaRPr>
          </a:p>
          <a:p>
            <a:pPr indent="0" lvl="0" marL="0" rtl="0" algn="l">
              <a:spcBef>
                <a:spcPts val="1200"/>
              </a:spcBef>
              <a:spcAft>
                <a:spcPts val="0"/>
              </a:spcAft>
              <a:buNone/>
            </a:pPr>
            <a:r>
              <a:rPr b="1" lang="en-US" sz="1600">
                <a:solidFill>
                  <a:schemeClr val="dk1"/>
                </a:solidFill>
                <a:highlight>
                  <a:schemeClr val="lt1"/>
                </a:highlight>
              </a:rPr>
              <a:t> Department of Computer Science &amp; Engineering</a:t>
            </a:r>
            <a:endParaRPr b="1" sz="1600">
              <a:solidFill>
                <a:schemeClr val="dk1"/>
              </a:solidFill>
              <a:highlight>
                <a:schemeClr val="lt1"/>
              </a:highlight>
            </a:endParaRPr>
          </a:p>
          <a:p>
            <a:pPr indent="0" lvl="0" marL="0" rtl="0" algn="l">
              <a:lnSpc>
                <a:spcPct val="115000"/>
              </a:lnSpc>
              <a:spcBef>
                <a:spcPts val="1200"/>
              </a:spcBef>
              <a:spcAft>
                <a:spcPts val="0"/>
              </a:spcAft>
              <a:buClr>
                <a:schemeClr val="dk1"/>
              </a:buClr>
              <a:buSzPts val="1100"/>
              <a:buFont typeface="Arial"/>
              <a:buNone/>
            </a:pPr>
            <a:r>
              <a:t/>
            </a:r>
            <a:endParaRPr b="1" sz="1600"/>
          </a:p>
        </p:txBody>
      </p:sp>
      <p:sp>
        <p:nvSpPr>
          <p:cNvPr id="54" name="Google Shape;54;p2"/>
          <p:cNvSpPr txBox="1"/>
          <p:nvPr>
            <p:ph idx="1" type="body"/>
          </p:nvPr>
        </p:nvSpPr>
        <p:spPr>
          <a:xfrm>
            <a:off x="580550" y="1352550"/>
            <a:ext cx="2921700" cy="3270600"/>
          </a:xfrm>
          <a:prstGeom prst="rect">
            <a:avLst/>
          </a:prstGeom>
          <a:noFill/>
          <a:ln>
            <a:noFill/>
          </a:ln>
        </p:spPr>
        <p:txBody>
          <a:bodyPr anchorCtr="0" anchor="t" bIns="0" lIns="0" spcFirstLastPara="1" rIns="0" wrap="square" tIns="0">
            <a:noAutofit/>
          </a:bodyPr>
          <a:lstStyle/>
          <a:p>
            <a:pPr indent="-228600" lvl="0" marL="457200" rtl="0" algn="l">
              <a:lnSpc>
                <a:spcPct val="115000"/>
              </a:lnSpc>
              <a:spcBef>
                <a:spcPts val="0"/>
              </a:spcBef>
              <a:spcAft>
                <a:spcPts val="0"/>
              </a:spcAft>
              <a:buSzPts val="2000"/>
              <a:buNone/>
            </a:pPr>
            <a:r>
              <a:t/>
            </a:r>
            <a:endParaRPr b="0" i="0" sz="2000" u="none" strike="noStrike">
              <a:solidFill>
                <a:schemeClr val="dk1"/>
              </a:solidFill>
              <a:latin typeface="Arial Black"/>
              <a:ea typeface="Arial Black"/>
              <a:cs typeface="Arial Black"/>
              <a:sym typeface="Arial Black"/>
            </a:endParaRPr>
          </a:p>
          <a:p>
            <a:pPr indent="0" lvl="0" marL="0" rtl="0" algn="l">
              <a:lnSpc>
                <a:spcPct val="115000"/>
              </a:lnSpc>
              <a:spcBef>
                <a:spcPts val="0"/>
              </a:spcBef>
              <a:spcAft>
                <a:spcPts val="0"/>
              </a:spcAft>
              <a:buSzPts val="2000"/>
              <a:buNone/>
            </a:pPr>
            <a:r>
              <a:rPr b="0" i="0" lang="en-US" sz="2000" u="none" strike="noStrike">
                <a:solidFill>
                  <a:schemeClr val="lt1"/>
                </a:solidFill>
                <a:latin typeface="Arial Black"/>
                <a:ea typeface="Arial Black"/>
                <a:cs typeface="Arial Black"/>
                <a:sym typeface="Arial Black"/>
              </a:rPr>
              <a:t>Presented By:</a:t>
            </a:r>
            <a:endParaRPr b="1" sz="1400">
              <a:solidFill>
                <a:srgbClr val="000000"/>
              </a:solidFill>
            </a:endParaRPr>
          </a:p>
          <a:p>
            <a:pPr indent="0" lvl="0" marL="0" rtl="0" algn="l">
              <a:spcBef>
                <a:spcPts val="1200"/>
              </a:spcBef>
              <a:spcAft>
                <a:spcPts val="0"/>
              </a:spcAft>
              <a:buNone/>
            </a:pPr>
            <a:r>
              <a:rPr b="1" lang="en-US" sz="1400">
                <a:solidFill>
                  <a:srgbClr val="000000"/>
                </a:solidFill>
                <a:highlight>
                  <a:schemeClr val="lt1"/>
                </a:highlight>
              </a:rPr>
              <a:t>1.Samiha Masrura</a:t>
            </a:r>
            <a:endParaRPr b="1" sz="1400">
              <a:solidFill>
                <a:srgbClr val="000000"/>
              </a:solidFill>
              <a:highlight>
                <a:schemeClr val="lt1"/>
              </a:highlight>
            </a:endParaRPr>
          </a:p>
          <a:p>
            <a:pPr indent="0" lvl="0" marL="0" rtl="0" algn="l">
              <a:spcBef>
                <a:spcPts val="1200"/>
              </a:spcBef>
              <a:spcAft>
                <a:spcPts val="0"/>
              </a:spcAft>
              <a:buNone/>
            </a:pPr>
            <a:r>
              <a:rPr b="1" lang="en-US" sz="1400">
                <a:solidFill>
                  <a:srgbClr val="000000"/>
                </a:solidFill>
                <a:highlight>
                  <a:schemeClr val="lt1"/>
                </a:highlight>
              </a:rPr>
              <a:t>2010-1-60-066</a:t>
            </a:r>
            <a:endParaRPr b="1" sz="1400">
              <a:solidFill>
                <a:srgbClr val="000000"/>
              </a:solidFill>
              <a:highlight>
                <a:schemeClr val="lt1"/>
              </a:highlight>
            </a:endParaRPr>
          </a:p>
          <a:p>
            <a:pPr indent="0" lvl="0" marL="0" rtl="0" algn="l">
              <a:spcBef>
                <a:spcPts val="1200"/>
              </a:spcBef>
              <a:spcAft>
                <a:spcPts val="0"/>
              </a:spcAft>
              <a:buNone/>
            </a:pPr>
            <a:r>
              <a:rPr b="1" lang="en-US" sz="1400">
                <a:solidFill>
                  <a:srgbClr val="000000"/>
                </a:solidFill>
                <a:highlight>
                  <a:schemeClr val="lt1"/>
                </a:highlight>
              </a:rPr>
              <a:t>2.Afsana Hossain Esha</a:t>
            </a:r>
            <a:endParaRPr b="1" sz="1400">
              <a:solidFill>
                <a:srgbClr val="000000"/>
              </a:solidFill>
              <a:highlight>
                <a:schemeClr val="lt1"/>
              </a:highlight>
            </a:endParaRPr>
          </a:p>
          <a:p>
            <a:pPr indent="0" lvl="0" marL="0" rtl="0" algn="l">
              <a:spcBef>
                <a:spcPts val="1200"/>
              </a:spcBef>
              <a:spcAft>
                <a:spcPts val="0"/>
              </a:spcAft>
              <a:buNone/>
            </a:pPr>
            <a:r>
              <a:rPr b="1" lang="en-US" sz="1400">
                <a:solidFill>
                  <a:srgbClr val="000000"/>
                </a:solidFill>
                <a:highlight>
                  <a:schemeClr val="lt1"/>
                </a:highlight>
              </a:rPr>
              <a:t>2010-1-60-075</a:t>
            </a:r>
            <a:endParaRPr b="1" sz="1400">
              <a:solidFill>
                <a:srgbClr val="000000"/>
              </a:solidFill>
              <a:highlight>
                <a:schemeClr val="lt1"/>
              </a:highlight>
            </a:endParaRPr>
          </a:p>
          <a:p>
            <a:pPr indent="0" lvl="0" marL="0" rtl="0" algn="l">
              <a:spcBef>
                <a:spcPts val="1200"/>
              </a:spcBef>
              <a:spcAft>
                <a:spcPts val="0"/>
              </a:spcAft>
              <a:buNone/>
            </a:pPr>
            <a:r>
              <a:rPr b="1" lang="en-US" sz="1400">
                <a:solidFill>
                  <a:srgbClr val="000000"/>
                </a:solidFill>
                <a:highlight>
                  <a:schemeClr val="lt1"/>
                </a:highlight>
              </a:rPr>
              <a:t>3.Oli Ahmed</a:t>
            </a:r>
            <a:endParaRPr b="1" sz="1400">
              <a:solidFill>
                <a:srgbClr val="000000"/>
              </a:solidFill>
              <a:highlight>
                <a:schemeClr val="lt1"/>
              </a:highlight>
            </a:endParaRPr>
          </a:p>
          <a:p>
            <a:pPr indent="0" lvl="0" marL="0" rtl="0" algn="l">
              <a:spcBef>
                <a:spcPts val="1200"/>
              </a:spcBef>
              <a:spcAft>
                <a:spcPts val="0"/>
              </a:spcAft>
              <a:buNone/>
            </a:pPr>
            <a:r>
              <a:rPr b="1" lang="en-US" sz="1400">
                <a:solidFill>
                  <a:srgbClr val="000000"/>
                </a:solidFill>
                <a:highlight>
                  <a:schemeClr val="lt1"/>
                </a:highlight>
              </a:rPr>
              <a:t>2019-3-60-073</a:t>
            </a:r>
            <a:endParaRPr b="1" sz="1400">
              <a:solidFill>
                <a:srgbClr val="000000"/>
              </a:solidFill>
              <a:highlight>
                <a:schemeClr val="lt1"/>
              </a:highlight>
            </a:endParaRPr>
          </a:p>
          <a:p>
            <a:pPr indent="0" lvl="0" marL="36830" rtl="0" algn="l">
              <a:lnSpc>
                <a:spcPct val="115000"/>
              </a:lnSpc>
              <a:spcBef>
                <a:spcPts val="600"/>
              </a:spcBef>
              <a:spcAft>
                <a:spcPts val="0"/>
              </a:spcAft>
              <a:buSzPts val="2000"/>
              <a:buNone/>
            </a:pPr>
            <a:r>
              <a:t/>
            </a:r>
            <a:endParaRPr/>
          </a:p>
          <a:p>
            <a:pPr indent="0" lvl="0" marL="0" rtl="0" algn="l">
              <a:lnSpc>
                <a:spcPct val="115000"/>
              </a:lnSpc>
              <a:spcBef>
                <a:spcPts val="600"/>
              </a:spcBef>
              <a:spcAft>
                <a:spcPts val="0"/>
              </a:spcAft>
              <a:buClr>
                <a:schemeClr val="dk1"/>
              </a:buClr>
              <a:buSzPts val="1100"/>
              <a:buFont typeface="Arial"/>
              <a:buNone/>
            </a:pPr>
            <a:r>
              <a:t/>
            </a:r>
            <a:endParaRPr/>
          </a:p>
        </p:txBody>
      </p:sp>
      <p:sp>
        <p:nvSpPr>
          <p:cNvPr id="55" name="Google Shape;55;p2"/>
          <p:cNvSpPr txBox="1"/>
          <p:nvPr>
            <p:ph idx="2" type="body"/>
          </p:nvPr>
        </p:nvSpPr>
        <p:spPr>
          <a:xfrm>
            <a:off x="580550" y="4025075"/>
            <a:ext cx="6014400" cy="5982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t/>
            </a:r>
            <a:endParaRPr sz="1000">
              <a:solidFill>
                <a:schemeClr val="accent4"/>
              </a:solidFill>
            </a:endParaRPr>
          </a:p>
          <a:p>
            <a:pPr indent="0" lvl="0" marL="0" rtl="0" algn="l">
              <a:lnSpc>
                <a:spcPct val="115000"/>
              </a:lnSpc>
              <a:spcBef>
                <a:spcPts val="0"/>
              </a:spcBef>
              <a:spcAft>
                <a:spcPts val="0"/>
              </a:spcAft>
              <a:buSzPts val="2000"/>
              <a:buNone/>
            </a:pPr>
            <a:r>
              <a:t/>
            </a:r>
            <a:endParaRPr sz="1000">
              <a:solidFill>
                <a:schemeClr val="accent4"/>
              </a:solidFill>
            </a:endParaRPr>
          </a:p>
        </p:txBody>
      </p:sp>
      <p:sp>
        <p:nvSpPr>
          <p:cNvPr id="56" name="Google Shape;56;p2"/>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3"/>
          <p:cNvSpPr txBox="1"/>
          <p:nvPr>
            <p:ph type="ctrTitle"/>
          </p:nvPr>
        </p:nvSpPr>
        <p:spPr>
          <a:xfrm>
            <a:off x="685800" y="1019332"/>
            <a:ext cx="4263900" cy="644576"/>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3600"/>
              <a:buNone/>
            </a:pPr>
            <a:r>
              <a:rPr lang="en-US" sz="4000"/>
              <a:t>Introduction</a:t>
            </a:r>
            <a:endParaRPr sz="4000"/>
          </a:p>
        </p:txBody>
      </p:sp>
      <p:sp>
        <p:nvSpPr>
          <p:cNvPr id="62" name="Google Shape;62;p3"/>
          <p:cNvSpPr txBox="1"/>
          <p:nvPr>
            <p:ph idx="1" type="subTitle"/>
          </p:nvPr>
        </p:nvSpPr>
        <p:spPr>
          <a:xfrm>
            <a:off x="685800" y="2181069"/>
            <a:ext cx="4263900" cy="1519985"/>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800"/>
              <a:buNone/>
            </a:pPr>
            <a:r>
              <a:rPr b="0" i="0" lang="en-US">
                <a:solidFill>
                  <a:schemeClr val="lt1"/>
                </a:solidFill>
              </a:rPr>
              <a:t>An operating system (OS) is a collection of software that manages computer hardware resources and provides common services for computer programs. The operating system is the most important type of system software in a computer system.</a:t>
            </a:r>
            <a:endParaRPr>
              <a:solidFill>
                <a:schemeClr val="lt1"/>
              </a:solidFill>
            </a:endParaRPr>
          </a:p>
        </p:txBody>
      </p:sp>
      <p:pic>
        <p:nvPicPr>
          <p:cNvPr id="63" name="Google Shape;63;p3"/>
          <p:cNvPicPr preferRelativeResize="0"/>
          <p:nvPr/>
        </p:nvPicPr>
        <p:blipFill rotWithShape="1">
          <a:blip r:embed="rId3">
            <a:alphaModFix/>
          </a:blip>
          <a:srcRect b="0" l="0" r="0" t="0"/>
          <a:stretch/>
        </p:blipFill>
        <p:spPr>
          <a:xfrm>
            <a:off x="5790680" y="1986415"/>
            <a:ext cx="2179719" cy="1519985"/>
          </a:xfrm>
          <a:prstGeom prst="rect">
            <a:avLst/>
          </a:prstGeom>
          <a:noFill/>
          <a:ln>
            <a:noFill/>
          </a:ln>
        </p:spPr>
      </p:pic>
      <p:pic>
        <p:nvPicPr>
          <p:cNvPr id="64" name="Google Shape;64;p3"/>
          <p:cNvPicPr preferRelativeResize="0"/>
          <p:nvPr/>
        </p:nvPicPr>
        <p:blipFill rotWithShape="1">
          <a:blip r:embed="rId4">
            <a:alphaModFix/>
          </a:blip>
          <a:srcRect b="0" l="0" r="0" t="0"/>
          <a:stretch/>
        </p:blipFill>
        <p:spPr>
          <a:xfrm>
            <a:off x="5790680" y="2449022"/>
            <a:ext cx="145275" cy="423000"/>
          </a:xfrm>
          <a:prstGeom prst="rect">
            <a:avLst/>
          </a:prstGeom>
          <a:noFill/>
          <a:ln>
            <a:noFill/>
          </a:ln>
        </p:spPr>
      </p:pic>
      <p:pic>
        <p:nvPicPr>
          <p:cNvPr id="65" name="Google Shape;65;p3"/>
          <p:cNvPicPr preferRelativeResize="0"/>
          <p:nvPr/>
        </p:nvPicPr>
        <p:blipFill rotWithShape="1">
          <a:blip r:embed="rId5">
            <a:alphaModFix/>
          </a:blip>
          <a:srcRect b="0" l="0" r="0" t="0"/>
          <a:stretch/>
        </p:blipFill>
        <p:spPr>
          <a:xfrm>
            <a:off x="6336726" y="1237502"/>
            <a:ext cx="1032700" cy="1209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4"/>
          <p:cNvSpPr txBox="1"/>
          <p:nvPr>
            <p:ph type="ctrTitle"/>
          </p:nvPr>
        </p:nvSpPr>
        <p:spPr>
          <a:xfrm>
            <a:off x="685800" y="1019332"/>
            <a:ext cx="4263900" cy="644576"/>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3600"/>
              <a:buNone/>
            </a:pPr>
            <a:r>
              <a:rPr b="0" lang="en-US">
                <a:solidFill>
                  <a:schemeClr val="lt1"/>
                </a:solidFill>
                <a:latin typeface="Lexend Deca"/>
                <a:ea typeface="Lexend Deca"/>
                <a:cs typeface="Lexend Deca"/>
                <a:sym typeface="Lexend Deca"/>
              </a:rPr>
              <a:t>W</a:t>
            </a:r>
            <a:r>
              <a:rPr b="0" i="0" lang="en-US">
                <a:solidFill>
                  <a:schemeClr val="lt1"/>
                </a:solidFill>
                <a:latin typeface="Lexend Deca"/>
                <a:ea typeface="Lexend Deca"/>
                <a:cs typeface="Lexend Deca"/>
                <a:sym typeface="Lexend Deca"/>
              </a:rPr>
              <a:t>hat </a:t>
            </a:r>
            <a:r>
              <a:rPr b="0" lang="en-US">
                <a:solidFill>
                  <a:schemeClr val="lt1"/>
                </a:solidFill>
                <a:latin typeface="Lexend Deca"/>
                <a:ea typeface="Lexend Deca"/>
                <a:cs typeface="Lexend Deca"/>
                <a:sym typeface="Lexend Deca"/>
              </a:rPr>
              <a:t>I</a:t>
            </a:r>
            <a:r>
              <a:rPr b="0" i="0" lang="en-US">
                <a:solidFill>
                  <a:schemeClr val="lt1"/>
                </a:solidFill>
                <a:latin typeface="Lexend Deca"/>
                <a:ea typeface="Lexend Deca"/>
                <a:cs typeface="Lexend Deca"/>
                <a:sym typeface="Lexend Deca"/>
              </a:rPr>
              <a:t>s </a:t>
            </a:r>
            <a:r>
              <a:rPr b="0" lang="en-US">
                <a:solidFill>
                  <a:schemeClr val="lt1"/>
                </a:solidFill>
                <a:latin typeface="Lexend Deca"/>
                <a:ea typeface="Lexend Deca"/>
                <a:cs typeface="Lexend Deca"/>
                <a:sym typeface="Lexend Deca"/>
              </a:rPr>
              <a:t>B</a:t>
            </a:r>
            <a:r>
              <a:rPr b="0" i="0" lang="en-US">
                <a:solidFill>
                  <a:schemeClr val="lt1"/>
                </a:solidFill>
                <a:latin typeface="Lexend Deca"/>
                <a:ea typeface="Lexend Deca"/>
                <a:cs typeface="Lexend Deca"/>
                <a:sym typeface="Lexend Deca"/>
              </a:rPr>
              <a:t>urger </a:t>
            </a:r>
            <a:r>
              <a:rPr b="0" lang="en-US">
                <a:solidFill>
                  <a:schemeClr val="lt1"/>
                </a:solidFill>
                <a:latin typeface="Lexend Deca"/>
                <a:ea typeface="Lexend Deca"/>
                <a:cs typeface="Lexend Deca"/>
                <a:sym typeface="Lexend Deca"/>
              </a:rPr>
              <a:t>B</a:t>
            </a:r>
            <a:r>
              <a:rPr b="0" i="0" lang="en-US">
                <a:solidFill>
                  <a:schemeClr val="lt1"/>
                </a:solidFill>
                <a:latin typeface="Lexend Deca"/>
                <a:ea typeface="Lexend Deca"/>
                <a:cs typeface="Lexend Deca"/>
                <a:sym typeface="Lexend Deca"/>
              </a:rPr>
              <a:t>uddies </a:t>
            </a:r>
            <a:r>
              <a:rPr b="0" lang="en-US">
                <a:solidFill>
                  <a:schemeClr val="lt1"/>
                </a:solidFill>
                <a:latin typeface="Lexend Deca"/>
                <a:ea typeface="Lexend Deca"/>
                <a:cs typeface="Lexend Deca"/>
                <a:sym typeface="Lexend Deca"/>
              </a:rPr>
              <a:t>P</a:t>
            </a:r>
            <a:r>
              <a:rPr b="0" i="0" lang="en-US">
                <a:solidFill>
                  <a:schemeClr val="lt1"/>
                </a:solidFill>
                <a:latin typeface="Lexend Deca"/>
                <a:ea typeface="Lexend Deca"/>
                <a:cs typeface="Lexend Deca"/>
                <a:sym typeface="Lexend Deca"/>
              </a:rPr>
              <a:t>roblem?</a:t>
            </a:r>
            <a:endParaRPr>
              <a:solidFill>
                <a:schemeClr val="lt1"/>
              </a:solidFill>
              <a:latin typeface="Lexend Deca"/>
              <a:ea typeface="Lexend Deca"/>
              <a:cs typeface="Lexend Deca"/>
              <a:sym typeface="Lexend Deca"/>
            </a:endParaRPr>
          </a:p>
        </p:txBody>
      </p:sp>
      <p:sp>
        <p:nvSpPr>
          <p:cNvPr id="71" name="Google Shape;71;p4"/>
          <p:cNvSpPr txBox="1"/>
          <p:nvPr>
            <p:ph idx="1" type="subTitle"/>
          </p:nvPr>
        </p:nvSpPr>
        <p:spPr>
          <a:xfrm>
            <a:off x="685800" y="2181069"/>
            <a:ext cx="4263900" cy="1519985"/>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800"/>
              <a:buNone/>
            </a:pPr>
            <a:r>
              <a:rPr lang="en-US" sz="1400">
                <a:solidFill>
                  <a:schemeClr val="lt1"/>
                </a:solidFill>
              </a:rPr>
              <a:t>Suppose we have the following scenario: Cooks, Cashiers, and Customers are each modeled as a thread. Cashiers sleep until a customer is present. A Customer approaching a cashier can start the order process. A Customer cannot order until the cashier is ready. Once the order is placed, a cashier has to get a burger from the rack. If a burger is not available, a cashier must wait until one is made. The cook will always make burgers and place them on the rack. The cook will wait if the rack is full. There are no synchronization constraints for a cashier presenting food to the customer.</a:t>
            </a:r>
            <a:endParaRPr sz="1400">
              <a:solidFill>
                <a:schemeClr val="lt1"/>
              </a:solidFill>
            </a:endParaRPr>
          </a:p>
        </p:txBody>
      </p:sp>
      <p:pic>
        <p:nvPicPr>
          <p:cNvPr id="72" name="Google Shape;72;p4"/>
          <p:cNvPicPr preferRelativeResize="0"/>
          <p:nvPr/>
        </p:nvPicPr>
        <p:blipFill rotWithShape="1">
          <a:blip r:embed="rId3">
            <a:alphaModFix/>
          </a:blip>
          <a:srcRect b="0" l="0" r="0" t="0"/>
          <a:stretch/>
        </p:blipFill>
        <p:spPr>
          <a:xfrm>
            <a:off x="5722705" y="2045304"/>
            <a:ext cx="2219340" cy="1159800"/>
          </a:xfrm>
          <a:prstGeom prst="rect">
            <a:avLst/>
          </a:prstGeom>
          <a:noFill/>
          <a:ln>
            <a:noFill/>
          </a:ln>
        </p:spPr>
      </p:pic>
      <p:pic>
        <p:nvPicPr>
          <p:cNvPr id="73" name="Google Shape;73;p4"/>
          <p:cNvPicPr preferRelativeResize="0"/>
          <p:nvPr/>
        </p:nvPicPr>
        <p:blipFill rotWithShape="1">
          <a:blip r:embed="rId4">
            <a:alphaModFix/>
          </a:blip>
          <a:srcRect b="0" l="0" r="0" t="0"/>
          <a:stretch/>
        </p:blipFill>
        <p:spPr>
          <a:xfrm>
            <a:off x="5790680" y="2449022"/>
            <a:ext cx="145275" cy="423000"/>
          </a:xfrm>
          <a:prstGeom prst="rect">
            <a:avLst/>
          </a:prstGeom>
          <a:noFill/>
          <a:ln>
            <a:noFill/>
          </a:ln>
        </p:spPr>
      </p:pic>
      <p:pic>
        <p:nvPicPr>
          <p:cNvPr id="74" name="Google Shape;74;p4"/>
          <p:cNvPicPr preferRelativeResize="0"/>
          <p:nvPr/>
        </p:nvPicPr>
        <p:blipFill rotWithShape="1">
          <a:blip r:embed="rId5">
            <a:alphaModFix/>
          </a:blip>
          <a:srcRect b="0" l="0" r="0" t="0"/>
          <a:stretch/>
        </p:blipFill>
        <p:spPr>
          <a:xfrm>
            <a:off x="6336726" y="1237502"/>
            <a:ext cx="1032700" cy="1209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5"/>
          <p:cNvSpPr txBox="1"/>
          <p:nvPr>
            <p:ph type="ctrTitle"/>
          </p:nvPr>
        </p:nvSpPr>
        <p:spPr>
          <a:xfrm>
            <a:off x="685800" y="689548"/>
            <a:ext cx="4263900" cy="689547"/>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3600"/>
              <a:buNone/>
            </a:pPr>
            <a:r>
              <a:rPr lang="en-US" sz="4000">
                <a:solidFill>
                  <a:schemeClr val="lt1"/>
                </a:solidFill>
                <a:latin typeface="Lexend Deca"/>
                <a:ea typeface="Lexend Deca"/>
                <a:cs typeface="Lexend Deca"/>
                <a:sym typeface="Lexend Deca"/>
              </a:rPr>
              <a:t>Focus Main Part</a:t>
            </a:r>
            <a:endParaRPr sz="4000">
              <a:solidFill>
                <a:schemeClr val="lt1"/>
              </a:solidFill>
              <a:latin typeface="Lexend Deca"/>
              <a:ea typeface="Lexend Deca"/>
              <a:cs typeface="Lexend Deca"/>
              <a:sym typeface="Lexend Deca"/>
            </a:endParaRPr>
          </a:p>
        </p:txBody>
      </p:sp>
      <p:sp>
        <p:nvSpPr>
          <p:cNvPr id="80" name="Google Shape;80;p5"/>
          <p:cNvSpPr txBox="1"/>
          <p:nvPr>
            <p:ph idx="1" type="subTitle"/>
          </p:nvPr>
        </p:nvSpPr>
        <p:spPr>
          <a:xfrm>
            <a:off x="685800" y="2181069"/>
            <a:ext cx="4263900" cy="1519985"/>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800"/>
              <a:buNone/>
            </a:pPr>
            <a:r>
              <a:rPr lang="en-US" sz="2400">
                <a:solidFill>
                  <a:schemeClr val="lt1"/>
                </a:solidFill>
              </a:rPr>
              <a:t>1.Process</a:t>
            </a:r>
            <a:endParaRPr/>
          </a:p>
          <a:p>
            <a:pPr indent="0" lvl="0" marL="0" rtl="0" algn="l">
              <a:lnSpc>
                <a:spcPct val="115000"/>
              </a:lnSpc>
              <a:spcBef>
                <a:spcPts val="0"/>
              </a:spcBef>
              <a:spcAft>
                <a:spcPts val="0"/>
              </a:spcAft>
              <a:buSzPts val="1800"/>
              <a:buNone/>
            </a:pPr>
            <a:r>
              <a:rPr lang="en-US" sz="2400">
                <a:solidFill>
                  <a:schemeClr val="lt1"/>
                </a:solidFill>
              </a:rPr>
              <a:t>2.Thread</a:t>
            </a:r>
            <a:endParaRPr/>
          </a:p>
          <a:p>
            <a:pPr indent="0" lvl="0" marL="0" rtl="0" algn="l">
              <a:lnSpc>
                <a:spcPct val="115000"/>
              </a:lnSpc>
              <a:spcBef>
                <a:spcPts val="0"/>
              </a:spcBef>
              <a:spcAft>
                <a:spcPts val="0"/>
              </a:spcAft>
              <a:buSzPts val="1800"/>
              <a:buNone/>
            </a:pPr>
            <a:r>
              <a:rPr lang="en-US" sz="2400">
                <a:solidFill>
                  <a:schemeClr val="lt1"/>
                </a:solidFill>
              </a:rPr>
              <a:t>3.Semaphore</a:t>
            </a:r>
            <a:endParaRPr sz="2400">
              <a:solidFill>
                <a:schemeClr val="lt1"/>
              </a:solidFill>
            </a:endParaRPr>
          </a:p>
        </p:txBody>
      </p:sp>
      <p:pic>
        <p:nvPicPr>
          <p:cNvPr id="81" name="Google Shape;81;p5"/>
          <p:cNvPicPr preferRelativeResize="0"/>
          <p:nvPr/>
        </p:nvPicPr>
        <p:blipFill rotWithShape="1">
          <a:blip r:embed="rId3">
            <a:alphaModFix/>
          </a:blip>
          <a:srcRect b="0" l="0" r="0" t="0"/>
          <a:stretch/>
        </p:blipFill>
        <p:spPr>
          <a:xfrm>
            <a:off x="5722705" y="2045304"/>
            <a:ext cx="2219340" cy="1159800"/>
          </a:xfrm>
          <a:prstGeom prst="rect">
            <a:avLst/>
          </a:prstGeom>
          <a:noFill/>
          <a:ln>
            <a:noFill/>
          </a:ln>
        </p:spPr>
      </p:pic>
      <p:pic>
        <p:nvPicPr>
          <p:cNvPr id="82" name="Google Shape;82;p5"/>
          <p:cNvPicPr preferRelativeResize="0"/>
          <p:nvPr/>
        </p:nvPicPr>
        <p:blipFill rotWithShape="1">
          <a:blip r:embed="rId4">
            <a:alphaModFix/>
          </a:blip>
          <a:srcRect b="0" l="0" r="0" t="0"/>
          <a:stretch/>
        </p:blipFill>
        <p:spPr>
          <a:xfrm>
            <a:off x="5790680" y="2449022"/>
            <a:ext cx="145275" cy="423000"/>
          </a:xfrm>
          <a:prstGeom prst="rect">
            <a:avLst/>
          </a:prstGeom>
          <a:noFill/>
          <a:ln>
            <a:noFill/>
          </a:ln>
        </p:spPr>
      </p:pic>
      <p:pic>
        <p:nvPicPr>
          <p:cNvPr id="83" name="Google Shape;83;p5"/>
          <p:cNvPicPr preferRelativeResize="0"/>
          <p:nvPr/>
        </p:nvPicPr>
        <p:blipFill rotWithShape="1">
          <a:blip r:embed="rId5">
            <a:alphaModFix/>
          </a:blip>
          <a:srcRect b="0" l="0" r="0" t="0"/>
          <a:stretch/>
        </p:blipFill>
        <p:spPr>
          <a:xfrm>
            <a:off x="6336726" y="1237502"/>
            <a:ext cx="1032700" cy="1209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6"/>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89" name="Google Shape;89;p6"/>
          <p:cNvSpPr txBox="1"/>
          <p:nvPr/>
        </p:nvSpPr>
        <p:spPr>
          <a:xfrm>
            <a:off x="76723" y="2844000"/>
            <a:ext cx="3101691" cy="1169551"/>
          </a:xfrm>
          <a:prstGeom prst="rect">
            <a:avLst/>
          </a:prstGeom>
          <a:solidFill>
            <a:schemeClr val="lt1"/>
          </a:solidFill>
          <a:ln cap="flat" cmpd="sng" w="9525">
            <a:solidFill>
              <a:srgbClr val="181818"/>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1400" u="none" cap="none" strike="noStrike">
                <a:solidFill>
                  <a:srgbClr val="000000"/>
                </a:solidFill>
                <a:latin typeface="Times New Roman"/>
                <a:ea typeface="Times New Roman"/>
                <a:cs typeface="Times New Roman"/>
                <a:sym typeface="Times New Roman"/>
              </a:rPr>
              <a:t>In this flow chart there are 3 Threads</a:t>
            </a:r>
            <a:endParaRPr/>
          </a:p>
          <a:p>
            <a:pPr indent="-285750" lvl="0" marL="285750" marR="0" rtl="0" algn="l">
              <a:lnSpc>
                <a:spcPct val="100000"/>
              </a:lnSpc>
              <a:spcBef>
                <a:spcPts val="0"/>
              </a:spcBef>
              <a:spcAft>
                <a:spcPts val="0"/>
              </a:spcAft>
              <a:buClr>
                <a:srgbClr val="000000"/>
              </a:buClr>
              <a:buSzPts val="1400"/>
              <a:buFont typeface="Noto Sans Symbols"/>
              <a:buChar char="⮚"/>
            </a:pPr>
            <a:r>
              <a:rPr b="0" i="1" lang="en-US" sz="1400" u="none" cap="none" strike="noStrike">
                <a:solidFill>
                  <a:srgbClr val="000000"/>
                </a:solidFill>
                <a:latin typeface="Times New Roman"/>
                <a:ea typeface="Times New Roman"/>
                <a:cs typeface="Times New Roman"/>
                <a:sym typeface="Times New Roman"/>
              </a:rPr>
              <a:t>Customer Thread</a:t>
            </a:r>
            <a:endParaRPr/>
          </a:p>
          <a:p>
            <a:pPr indent="-285750" lvl="0" marL="285750" marR="0" rtl="0" algn="l">
              <a:lnSpc>
                <a:spcPct val="100000"/>
              </a:lnSpc>
              <a:spcBef>
                <a:spcPts val="0"/>
              </a:spcBef>
              <a:spcAft>
                <a:spcPts val="0"/>
              </a:spcAft>
              <a:buClr>
                <a:srgbClr val="000000"/>
              </a:buClr>
              <a:buSzPts val="1400"/>
              <a:buFont typeface="Noto Sans Symbols"/>
              <a:buChar char="⮚"/>
            </a:pPr>
            <a:r>
              <a:rPr b="0" i="1" lang="en-US" sz="1400" u="none" cap="none" strike="noStrike">
                <a:solidFill>
                  <a:srgbClr val="000000"/>
                </a:solidFill>
                <a:latin typeface="Times New Roman"/>
                <a:ea typeface="Times New Roman"/>
                <a:cs typeface="Times New Roman"/>
                <a:sym typeface="Times New Roman"/>
              </a:rPr>
              <a:t>Cashier Thread</a:t>
            </a:r>
            <a:endParaRPr/>
          </a:p>
          <a:p>
            <a:pPr indent="-285750" lvl="0" marL="285750" marR="0" rtl="0" algn="l">
              <a:lnSpc>
                <a:spcPct val="100000"/>
              </a:lnSpc>
              <a:spcBef>
                <a:spcPts val="0"/>
              </a:spcBef>
              <a:spcAft>
                <a:spcPts val="0"/>
              </a:spcAft>
              <a:buClr>
                <a:srgbClr val="000000"/>
              </a:buClr>
              <a:buSzPts val="1400"/>
              <a:buFont typeface="Noto Sans Symbols"/>
              <a:buChar char="⮚"/>
            </a:pPr>
            <a:r>
              <a:rPr b="0" i="1" lang="en-US" sz="1400" u="none" cap="none" strike="noStrike">
                <a:solidFill>
                  <a:srgbClr val="000000"/>
                </a:solidFill>
                <a:latin typeface="Times New Roman"/>
                <a:ea typeface="Times New Roman"/>
                <a:cs typeface="Times New Roman"/>
                <a:sym typeface="Times New Roman"/>
              </a:rPr>
              <a:t>Cook Thread</a:t>
            </a:r>
            <a:endParaRPr/>
          </a:p>
          <a:p>
            <a:pPr indent="0" lvl="0" marL="0" marR="0" rtl="0" algn="l">
              <a:lnSpc>
                <a:spcPct val="100000"/>
              </a:lnSpc>
              <a:spcBef>
                <a:spcPts val="0"/>
              </a:spcBef>
              <a:spcAft>
                <a:spcPts val="0"/>
              </a:spcAft>
              <a:buNone/>
            </a:pPr>
            <a:r>
              <a:t/>
            </a:r>
            <a:endParaRPr b="0" i="1" sz="1400" u="none" cap="none" strike="noStrike">
              <a:solidFill>
                <a:srgbClr val="000000"/>
              </a:solidFill>
              <a:latin typeface="Times New Roman"/>
              <a:ea typeface="Times New Roman"/>
              <a:cs typeface="Times New Roman"/>
              <a:sym typeface="Times New Roman"/>
            </a:endParaRPr>
          </a:p>
        </p:txBody>
      </p:sp>
      <p:pic>
        <p:nvPicPr>
          <p:cNvPr id="90" name="Google Shape;90;p6"/>
          <p:cNvPicPr preferRelativeResize="0"/>
          <p:nvPr/>
        </p:nvPicPr>
        <p:blipFill rotWithShape="1">
          <a:blip r:embed="rId3">
            <a:alphaModFix/>
          </a:blip>
          <a:srcRect b="2011" l="6451" r="13839" t="9319"/>
          <a:stretch/>
        </p:blipFill>
        <p:spPr>
          <a:xfrm>
            <a:off x="3786667" y="640800"/>
            <a:ext cx="1188001" cy="4109051"/>
          </a:xfrm>
          <a:prstGeom prst="rect">
            <a:avLst/>
          </a:prstGeom>
          <a:noFill/>
          <a:ln>
            <a:noFill/>
          </a:ln>
        </p:spPr>
      </p:pic>
      <p:pic>
        <p:nvPicPr>
          <p:cNvPr id="91" name="Google Shape;91;p6"/>
          <p:cNvPicPr preferRelativeResize="0"/>
          <p:nvPr/>
        </p:nvPicPr>
        <p:blipFill rotWithShape="1">
          <a:blip r:embed="rId4">
            <a:alphaModFix/>
          </a:blip>
          <a:srcRect b="1620" l="3405" r="9428" t="9924"/>
          <a:stretch/>
        </p:blipFill>
        <p:spPr>
          <a:xfrm>
            <a:off x="5440493" y="640800"/>
            <a:ext cx="1204599" cy="4109051"/>
          </a:xfrm>
          <a:prstGeom prst="rect">
            <a:avLst/>
          </a:prstGeom>
          <a:noFill/>
          <a:ln>
            <a:noFill/>
          </a:ln>
        </p:spPr>
      </p:pic>
      <p:pic>
        <p:nvPicPr>
          <p:cNvPr id="92" name="Google Shape;92;p6"/>
          <p:cNvPicPr preferRelativeResize="0"/>
          <p:nvPr/>
        </p:nvPicPr>
        <p:blipFill rotWithShape="1">
          <a:blip r:embed="rId5">
            <a:alphaModFix/>
          </a:blip>
          <a:srcRect b="5513" l="9145" r="27439" t="6557"/>
          <a:stretch/>
        </p:blipFill>
        <p:spPr>
          <a:xfrm>
            <a:off x="7197876" y="640801"/>
            <a:ext cx="1282708" cy="4109050"/>
          </a:xfrm>
          <a:prstGeom prst="rect">
            <a:avLst/>
          </a:prstGeom>
          <a:noFill/>
          <a:ln>
            <a:noFill/>
          </a:ln>
        </p:spPr>
      </p:pic>
      <p:sp>
        <p:nvSpPr>
          <p:cNvPr id="93" name="Google Shape;93;p6"/>
          <p:cNvSpPr txBox="1"/>
          <p:nvPr/>
        </p:nvSpPr>
        <p:spPr>
          <a:xfrm>
            <a:off x="3786667" y="147428"/>
            <a:ext cx="1209602" cy="246221"/>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Arial"/>
                <a:ea typeface="Arial"/>
                <a:cs typeface="Arial"/>
                <a:sym typeface="Arial"/>
              </a:rPr>
              <a:t>Customer Thread</a:t>
            </a:r>
            <a:endParaRPr/>
          </a:p>
        </p:txBody>
      </p:sp>
      <p:sp>
        <p:nvSpPr>
          <p:cNvPr id="94" name="Google Shape;94;p6"/>
          <p:cNvSpPr txBox="1"/>
          <p:nvPr/>
        </p:nvSpPr>
        <p:spPr>
          <a:xfrm>
            <a:off x="5435490" y="136235"/>
            <a:ext cx="1204599" cy="246221"/>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Arial"/>
                <a:ea typeface="Arial"/>
                <a:cs typeface="Arial"/>
                <a:sym typeface="Arial"/>
              </a:rPr>
              <a:t>Cashier Thread</a:t>
            </a:r>
            <a:endParaRPr/>
          </a:p>
        </p:txBody>
      </p:sp>
      <p:sp>
        <p:nvSpPr>
          <p:cNvPr id="95" name="Google Shape;95;p6"/>
          <p:cNvSpPr txBox="1"/>
          <p:nvPr/>
        </p:nvSpPr>
        <p:spPr>
          <a:xfrm>
            <a:off x="7197876" y="147428"/>
            <a:ext cx="1282708" cy="246221"/>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Arial"/>
                <a:ea typeface="Arial"/>
                <a:cs typeface="Arial"/>
                <a:sym typeface="Arial"/>
              </a:rPr>
              <a:t>      Cook Thread</a:t>
            </a:r>
            <a:endParaRPr/>
          </a:p>
        </p:txBody>
      </p:sp>
      <p:sp>
        <p:nvSpPr>
          <p:cNvPr id="96" name="Google Shape;96;p6"/>
          <p:cNvSpPr txBox="1"/>
          <p:nvPr/>
        </p:nvSpPr>
        <p:spPr>
          <a:xfrm>
            <a:off x="76724" y="637133"/>
            <a:ext cx="3101690" cy="461665"/>
          </a:xfrm>
          <a:prstGeom prst="rect">
            <a:avLst/>
          </a:prstGeom>
          <a:solidFill>
            <a:schemeClr val="lt1"/>
          </a:solidFill>
          <a:ln cap="flat" cmpd="sng" w="9525">
            <a:solidFill>
              <a:srgbClr val="181818"/>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1" lang="en-US" sz="2400" u="none" cap="none" strike="noStrike">
                <a:solidFill>
                  <a:srgbClr val="000000"/>
                </a:solidFill>
                <a:latin typeface="Times New Roman"/>
                <a:ea typeface="Times New Roman"/>
                <a:cs typeface="Times New Roman"/>
                <a:sym typeface="Times New Roman"/>
              </a:rPr>
              <a:t>Flow Chart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7"/>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102" name="Google Shape;102;p7"/>
          <p:cNvPicPr preferRelativeResize="0"/>
          <p:nvPr/>
        </p:nvPicPr>
        <p:blipFill rotWithShape="1">
          <a:blip r:embed="rId3">
            <a:alphaModFix/>
          </a:blip>
          <a:srcRect b="1452" l="8014" r="5520" t="1819"/>
          <a:stretch/>
        </p:blipFill>
        <p:spPr>
          <a:xfrm>
            <a:off x="4378845" y="144000"/>
            <a:ext cx="4534736" cy="4665600"/>
          </a:xfrm>
          <a:prstGeom prst="rect">
            <a:avLst/>
          </a:prstGeom>
          <a:noFill/>
          <a:ln>
            <a:noFill/>
          </a:ln>
        </p:spPr>
      </p:pic>
      <p:sp>
        <p:nvSpPr>
          <p:cNvPr id="103" name="Google Shape;103;p7"/>
          <p:cNvSpPr txBox="1"/>
          <p:nvPr/>
        </p:nvSpPr>
        <p:spPr>
          <a:xfrm>
            <a:off x="100800" y="835200"/>
            <a:ext cx="3463200" cy="307777"/>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Customer          Cashier          Cook</a:t>
            </a:r>
            <a:endParaRPr/>
          </a:p>
        </p:txBody>
      </p:sp>
      <p:sp>
        <p:nvSpPr>
          <p:cNvPr id="104" name="Google Shape;104;p7"/>
          <p:cNvSpPr/>
          <p:nvPr/>
        </p:nvSpPr>
        <p:spPr>
          <a:xfrm>
            <a:off x="1015200" y="969480"/>
            <a:ext cx="381600" cy="45719"/>
          </a:xfrm>
          <a:prstGeom prst="rightArrow">
            <a:avLst>
              <a:gd fmla="val 50000" name="adj1"/>
              <a:gd fmla="val 50000" name="adj2"/>
            </a:avLst>
          </a:prstGeom>
          <a:solidFill>
            <a:schemeClr val="accent1"/>
          </a:solidFill>
          <a:ln cap="flat" cmpd="sng" w="25400">
            <a:solidFill>
              <a:srgbClr val="07227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5" name="Google Shape;105;p7"/>
          <p:cNvSpPr/>
          <p:nvPr/>
        </p:nvSpPr>
        <p:spPr>
          <a:xfrm>
            <a:off x="2120400" y="969480"/>
            <a:ext cx="381600" cy="45719"/>
          </a:xfrm>
          <a:prstGeom prst="rightArrow">
            <a:avLst>
              <a:gd fmla="val 50000" name="adj1"/>
              <a:gd fmla="val 50000" name="adj2"/>
            </a:avLst>
          </a:prstGeom>
          <a:solidFill>
            <a:schemeClr val="accent1"/>
          </a:solidFill>
          <a:ln cap="flat" cmpd="sng" w="25400">
            <a:solidFill>
              <a:srgbClr val="07227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6" name="Google Shape;106;p7"/>
          <p:cNvSpPr txBox="1"/>
          <p:nvPr/>
        </p:nvSpPr>
        <p:spPr>
          <a:xfrm>
            <a:off x="100800" y="1728000"/>
            <a:ext cx="3463200" cy="1169551"/>
          </a:xfrm>
          <a:prstGeom prst="rect">
            <a:avLst/>
          </a:prstGeom>
          <a:solidFill>
            <a:srgbClr val="F2F2F2"/>
          </a:solidFill>
          <a:ln cap="flat" cmpd="sng" w="381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Arial"/>
                <a:ea typeface="Arial"/>
                <a:cs typeface="Arial"/>
                <a:sym typeface="Arial"/>
              </a:rPr>
              <a:t>Customer Thread depends on Cashier Thread</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Arial"/>
                <a:ea typeface="Arial"/>
                <a:cs typeface="Arial"/>
                <a:sym typeface="Arial"/>
              </a:rPr>
              <a:t>Cashier Thread depends on Cook Thread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8"/>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112" name="Google Shape;112;p8"/>
          <p:cNvSpPr txBox="1"/>
          <p:nvPr/>
        </p:nvSpPr>
        <p:spPr>
          <a:xfrm>
            <a:off x="237600" y="307799"/>
            <a:ext cx="3492000" cy="1169551"/>
          </a:xfrm>
          <a:prstGeom prst="rect">
            <a:avLst/>
          </a:prstGeom>
          <a:solidFill>
            <a:schemeClr val="lt1"/>
          </a:solidFill>
          <a:ln cap="flat" cmpd="sng" w="28575">
            <a:solidFill>
              <a:schemeClr val="accent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CUSTOMER THREAD</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Arial"/>
                <a:ea typeface="Arial"/>
                <a:cs typeface="Arial"/>
                <a:sym typeface="Arial"/>
              </a:rPr>
              <a:t>Approach a Cashier</a:t>
            </a:r>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Arial"/>
                <a:ea typeface="Arial"/>
                <a:cs typeface="Arial"/>
                <a:sym typeface="Arial"/>
              </a:rPr>
              <a:t>Place an order to the Cashier Thread</a:t>
            </a:r>
            <a:endParaRPr/>
          </a:p>
          <a:p>
            <a:pPr indent="-196850" lvl="0" marL="2857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p:txBody>
      </p:sp>
      <p:sp>
        <p:nvSpPr>
          <p:cNvPr id="113" name="Google Shape;113;p8"/>
          <p:cNvSpPr txBox="1"/>
          <p:nvPr/>
        </p:nvSpPr>
        <p:spPr>
          <a:xfrm>
            <a:off x="5050800" y="307799"/>
            <a:ext cx="3754800" cy="1600438"/>
          </a:xfrm>
          <a:prstGeom prst="rect">
            <a:avLst/>
          </a:prstGeom>
          <a:solidFill>
            <a:schemeClr val="lt1"/>
          </a:solidFill>
          <a:ln cap="flat" cmpd="sng" w="28575">
            <a:solidFill>
              <a:schemeClr val="accent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COOK THREAD</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Arial"/>
                <a:ea typeface="Arial"/>
                <a:cs typeface="Arial"/>
                <a:sym typeface="Arial"/>
              </a:rPr>
              <a:t>Cook thread continuously make burger until the rack is full</a:t>
            </a:r>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Arial"/>
                <a:ea typeface="Arial"/>
                <a:cs typeface="Arial"/>
                <a:sym typeface="Arial"/>
              </a:rPr>
              <a:t>When the rack will full the Cook Thread will stop making burger</a:t>
            </a:r>
            <a:endParaRPr/>
          </a:p>
          <a:p>
            <a:pPr indent="-196850" lvl="0" marL="2857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p:txBody>
      </p:sp>
      <p:sp>
        <p:nvSpPr>
          <p:cNvPr id="114" name="Google Shape;114;p8"/>
          <p:cNvSpPr txBox="1"/>
          <p:nvPr/>
        </p:nvSpPr>
        <p:spPr>
          <a:xfrm>
            <a:off x="2581200" y="2650488"/>
            <a:ext cx="3492000" cy="2031325"/>
          </a:xfrm>
          <a:prstGeom prst="rect">
            <a:avLst/>
          </a:prstGeom>
          <a:solidFill>
            <a:schemeClr val="lt1"/>
          </a:solidFill>
          <a:ln cap="flat" cmpd="sng" w="28575">
            <a:solidFill>
              <a:schemeClr val="accent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CASHIER THREAD</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Arial"/>
                <a:ea typeface="Arial"/>
                <a:cs typeface="Arial"/>
                <a:sym typeface="Arial"/>
              </a:rPr>
              <a:t>Get order from the Customer</a:t>
            </a:r>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Arial"/>
                <a:ea typeface="Arial"/>
                <a:cs typeface="Arial"/>
                <a:sym typeface="Arial"/>
              </a:rPr>
              <a:t>Check rack for the burger</a:t>
            </a:r>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Arial"/>
                <a:ea typeface="Arial"/>
                <a:cs typeface="Arial"/>
                <a:sym typeface="Arial"/>
              </a:rPr>
              <a:t>If no burger available, wait until a cook put a burger in rack</a:t>
            </a:r>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Arial"/>
                <a:ea typeface="Arial"/>
                <a:cs typeface="Arial"/>
                <a:sym typeface="Arial"/>
              </a:rPr>
              <a:t>If burger available in rack, takes the burger and go to the Customer</a:t>
            </a:r>
            <a:endParaRPr/>
          </a:p>
          <a:p>
            <a:pPr indent="-196850" lvl="0" marL="2857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p:txBody>
      </p:sp>
      <p:cxnSp>
        <p:nvCxnSpPr>
          <p:cNvPr id="115" name="Google Shape;115;p8"/>
          <p:cNvCxnSpPr/>
          <p:nvPr/>
        </p:nvCxnSpPr>
        <p:spPr>
          <a:xfrm>
            <a:off x="3265200" y="2959200"/>
            <a:ext cx="1785600" cy="0"/>
          </a:xfrm>
          <a:prstGeom prst="straightConnector1">
            <a:avLst/>
          </a:prstGeom>
          <a:noFill/>
          <a:ln cap="flat" cmpd="sng" w="12700">
            <a:solidFill>
              <a:schemeClr val="accent4"/>
            </a:solidFill>
            <a:prstDash val="solid"/>
            <a:round/>
            <a:headEnd len="sm" w="sm" type="none"/>
            <a:tailEnd len="sm" w="sm" type="none"/>
          </a:ln>
        </p:spPr>
      </p:cxnSp>
      <p:cxnSp>
        <p:nvCxnSpPr>
          <p:cNvPr id="116" name="Google Shape;116;p8"/>
          <p:cNvCxnSpPr/>
          <p:nvPr/>
        </p:nvCxnSpPr>
        <p:spPr>
          <a:xfrm>
            <a:off x="914400" y="626400"/>
            <a:ext cx="1980000" cy="0"/>
          </a:xfrm>
          <a:prstGeom prst="straightConnector1">
            <a:avLst/>
          </a:prstGeom>
          <a:noFill/>
          <a:ln cap="flat" cmpd="sng" w="12700">
            <a:solidFill>
              <a:schemeClr val="accent3"/>
            </a:solidFill>
            <a:prstDash val="solid"/>
            <a:round/>
            <a:headEnd len="sm" w="sm" type="none"/>
            <a:tailEnd len="sm" w="sm" type="none"/>
          </a:ln>
        </p:spPr>
      </p:cxnSp>
      <p:cxnSp>
        <p:nvCxnSpPr>
          <p:cNvPr id="117" name="Google Shape;117;p8"/>
          <p:cNvCxnSpPr/>
          <p:nvPr/>
        </p:nvCxnSpPr>
        <p:spPr>
          <a:xfrm>
            <a:off x="5788800" y="626400"/>
            <a:ext cx="1612800" cy="0"/>
          </a:xfrm>
          <a:prstGeom prst="straightConnector1">
            <a:avLst/>
          </a:prstGeom>
          <a:noFill/>
          <a:ln cap="flat" cmpd="sng" w="12700">
            <a:solidFill>
              <a:schemeClr val="accent4"/>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9"/>
          <p:cNvSpPr txBox="1"/>
          <p:nvPr>
            <p:ph type="ctrTitle"/>
          </p:nvPr>
        </p:nvSpPr>
        <p:spPr>
          <a:xfrm>
            <a:off x="685800" y="1991825"/>
            <a:ext cx="4539000" cy="1159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5000"/>
              <a:buNone/>
            </a:pPr>
            <a:r>
              <a:t/>
            </a:r>
            <a:endParaRPr/>
          </a:p>
        </p:txBody>
      </p:sp>
      <p:pic>
        <p:nvPicPr>
          <p:cNvPr id="123" name="Google Shape;123;p9"/>
          <p:cNvPicPr preferRelativeResize="0"/>
          <p:nvPr/>
        </p:nvPicPr>
        <p:blipFill rotWithShape="1">
          <a:blip r:embed="rId3">
            <a:alphaModFix/>
          </a:blip>
          <a:srcRect b="0" l="0" r="0" t="0"/>
          <a:stretch/>
        </p:blipFill>
        <p:spPr>
          <a:xfrm>
            <a:off x="0" y="23934"/>
            <a:ext cx="9144000" cy="509563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LENOVO</dc:creator>
</cp:coreProperties>
</file>