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801600" cy="7772400"/>
  <p:notesSz cx="12801600" cy="7772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88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60120" y="2409444"/>
            <a:ext cx="1088136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20240" y="4352544"/>
            <a:ext cx="896112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40080" y="1787652"/>
            <a:ext cx="5568696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92824" y="1787652"/>
            <a:ext cx="5568696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0080" y="310896"/>
            <a:ext cx="1152144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0080" y="1787652"/>
            <a:ext cx="1152144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52544" y="7228332"/>
            <a:ext cx="409651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40080" y="7228332"/>
            <a:ext cx="294436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17152" y="7228332"/>
            <a:ext cx="294436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802870" cy="7773670"/>
          </a:xfrm>
          <a:custGeom>
            <a:avLst/>
            <a:gdLst/>
            <a:ahLst/>
            <a:cxnLst/>
            <a:rect l="l" t="t" r="r" b="b"/>
            <a:pathLst>
              <a:path w="12802870" h="7773670">
                <a:moveTo>
                  <a:pt x="12802870" y="0"/>
                </a:moveTo>
                <a:lnTo>
                  <a:pt x="0" y="0"/>
                </a:lnTo>
                <a:lnTo>
                  <a:pt x="0" y="7773670"/>
                </a:lnTo>
                <a:lnTo>
                  <a:pt x="12802870" y="7773670"/>
                </a:lnTo>
                <a:lnTo>
                  <a:pt x="1280287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1503660" cy="3421379"/>
            <a:chOff x="0" y="0"/>
            <a:chExt cx="11503660" cy="34213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503151" cy="34213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4883" y="135636"/>
              <a:ext cx="11052175" cy="3058795"/>
            </a:xfrm>
            <a:custGeom>
              <a:avLst/>
              <a:gdLst/>
              <a:ahLst/>
              <a:cxnLst/>
              <a:rect l="l" t="t" r="r" b="b"/>
              <a:pathLst>
                <a:path w="11052175" h="3058795">
                  <a:moveTo>
                    <a:pt x="7943596" y="0"/>
                  </a:moveTo>
                  <a:lnTo>
                    <a:pt x="3108325" y="0"/>
                  </a:lnTo>
                  <a:lnTo>
                    <a:pt x="3038756" y="2587"/>
                  </a:lnTo>
                  <a:lnTo>
                    <a:pt x="2973949" y="10009"/>
                  </a:lnTo>
                  <a:lnTo>
                    <a:pt x="2915294" y="21752"/>
                  </a:lnTo>
                  <a:lnTo>
                    <a:pt x="2864183" y="37306"/>
                  </a:lnTo>
                  <a:lnTo>
                    <a:pt x="2822008" y="56157"/>
                  </a:lnTo>
                  <a:lnTo>
                    <a:pt x="2790160" y="77795"/>
                  </a:lnTo>
                  <a:lnTo>
                    <a:pt x="2763012" y="127381"/>
                  </a:lnTo>
                  <a:lnTo>
                    <a:pt x="2763012" y="509778"/>
                  </a:lnTo>
                  <a:lnTo>
                    <a:pt x="0" y="509778"/>
                  </a:lnTo>
                  <a:lnTo>
                    <a:pt x="1381506" y="1784223"/>
                  </a:lnTo>
                  <a:lnTo>
                    <a:pt x="0" y="3058668"/>
                  </a:lnTo>
                  <a:lnTo>
                    <a:pt x="3799204" y="3058668"/>
                  </a:lnTo>
                  <a:lnTo>
                    <a:pt x="3868773" y="3056080"/>
                  </a:lnTo>
                  <a:lnTo>
                    <a:pt x="3933580" y="3048658"/>
                  </a:lnTo>
                  <a:lnTo>
                    <a:pt x="3992235" y="3036915"/>
                  </a:lnTo>
                  <a:lnTo>
                    <a:pt x="4043346" y="3021361"/>
                  </a:lnTo>
                  <a:lnTo>
                    <a:pt x="4085521" y="3002510"/>
                  </a:lnTo>
                  <a:lnTo>
                    <a:pt x="4117369" y="2980872"/>
                  </a:lnTo>
                  <a:lnTo>
                    <a:pt x="4144517" y="2931287"/>
                  </a:lnTo>
                  <a:lnTo>
                    <a:pt x="4137499" y="2905571"/>
                  </a:lnTo>
                  <a:lnTo>
                    <a:pt x="4085521" y="2859967"/>
                  </a:lnTo>
                  <a:lnTo>
                    <a:pt x="4043346" y="2841101"/>
                  </a:lnTo>
                  <a:lnTo>
                    <a:pt x="3992235" y="2825538"/>
                  </a:lnTo>
                  <a:lnTo>
                    <a:pt x="3933580" y="2813790"/>
                  </a:lnTo>
                  <a:lnTo>
                    <a:pt x="3868773" y="2806366"/>
                  </a:lnTo>
                  <a:lnTo>
                    <a:pt x="3799204" y="2803779"/>
                  </a:lnTo>
                  <a:lnTo>
                    <a:pt x="3108325" y="2803779"/>
                  </a:lnTo>
                  <a:lnTo>
                    <a:pt x="3038756" y="2801191"/>
                  </a:lnTo>
                  <a:lnTo>
                    <a:pt x="2973949" y="2793767"/>
                  </a:lnTo>
                  <a:lnTo>
                    <a:pt x="2915294" y="2782019"/>
                  </a:lnTo>
                  <a:lnTo>
                    <a:pt x="2864183" y="2766456"/>
                  </a:lnTo>
                  <a:lnTo>
                    <a:pt x="2822008" y="2747590"/>
                  </a:lnTo>
                  <a:lnTo>
                    <a:pt x="2790160" y="2725929"/>
                  </a:lnTo>
                  <a:lnTo>
                    <a:pt x="2763012" y="2676271"/>
                  </a:lnTo>
                  <a:lnTo>
                    <a:pt x="2770030" y="2650597"/>
                  </a:lnTo>
                  <a:lnTo>
                    <a:pt x="2822008" y="2605047"/>
                  </a:lnTo>
                  <a:lnTo>
                    <a:pt x="2864183" y="2586196"/>
                  </a:lnTo>
                  <a:lnTo>
                    <a:pt x="2915294" y="2570642"/>
                  </a:lnTo>
                  <a:lnTo>
                    <a:pt x="2973949" y="2558899"/>
                  </a:lnTo>
                  <a:lnTo>
                    <a:pt x="3038756" y="2551477"/>
                  </a:lnTo>
                  <a:lnTo>
                    <a:pt x="3108325" y="2548890"/>
                  </a:lnTo>
                  <a:lnTo>
                    <a:pt x="7943596" y="2548890"/>
                  </a:lnTo>
                  <a:lnTo>
                    <a:pt x="8013206" y="2551477"/>
                  </a:lnTo>
                  <a:lnTo>
                    <a:pt x="8078045" y="2558899"/>
                  </a:lnTo>
                  <a:lnTo>
                    <a:pt x="8136722" y="2570642"/>
                  </a:lnTo>
                  <a:lnTo>
                    <a:pt x="8187848" y="2586196"/>
                  </a:lnTo>
                  <a:lnTo>
                    <a:pt x="8230033" y="2605047"/>
                  </a:lnTo>
                  <a:lnTo>
                    <a:pt x="8261885" y="2626685"/>
                  </a:lnTo>
                  <a:lnTo>
                    <a:pt x="8289036" y="2676271"/>
                  </a:lnTo>
                  <a:lnTo>
                    <a:pt x="8282016" y="2701986"/>
                  </a:lnTo>
                  <a:lnTo>
                    <a:pt x="8230033" y="2747590"/>
                  </a:lnTo>
                  <a:lnTo>
                    <a:pt x="8187848" y="2766456"/>
                  </a:lnTo>
                  <a:lnTo>
                    <a:pt x="8136722" y="2782019"/>
                  </a:lnTo>
                  <a:lnTo>
                    <a:pt x="8078045" y="2793767"/>
                  </a:lnTo>
                  <a:lnTo>
                    <a:pt x="8013206" y="2801191"/>
                  </a:lnTo>
                  <a:lnTo>
                    <a:pt x="7943596" y="2803779"/>
                  </a:lnTo>
                  <a:lnTo>
                    <a:pt x="7252843" y="2803779"/>
                  </a:lnTo>
                  <a:lnTo>
                    <a:pt x="7183274" y="2806366"/>
                  </a:lnTo>
                  <a:lnTo>
                    <a:pt x="7118467" y="2813788"/>
                  </a:lnTo>
                  <a:lnTo>
                    <a:pt x="7059812" y="2825531"/>
                  </a:lnTo>
                  <a:lnTo>
                    <a:pt x="7008701" y="2841085"/>
                  </a:lnTo>
                  <a:lnTo>
                    <a:pt x="6966526" y="2859936"/>
                  </a:lnTo>
                  <a:lnTo>
                    <a:pt x="6934678" y="2881574"/>
                  </a:lnTo>
                  <a:lnTo>
                    <a:pt x="6907530" y="2931160"/>
                  </a:lnTo>
                  <a:lnTo>
                    <a:pt x="6914548" y="2956875"/>
                  </a:lnTo>
                  <a:lnTo>
                    <a:pt x="6966526" y="3002479"/>
                  </a:lnTo>
                  <a:lnTo>
                    <a:pt x="7008701" y="3021345"/>
                  </a:lnTo>
                  <a:lnTo>
                    <a:pt x="7059812" y="3036908"/>
                  </a:lnTo>
                  <a:lnTo>
                    <a:pt x="7118467" y="3048656"/>
                  </a:lnTo>
                  <a:lnTo>
                    <a:pt x="7183274" y="3056080"/>
                  </a:lnTo>
                  <a:lnTo>
                    <a:pt x="7252843" y="3058668"/>
                  </a:lnTo>
                  <a:lnTo>
                    <a:pt x="11052048" y="3058668"/>
                  </a:lnTo>
                  <a:lnTo>
                    <a:pt x="9670542" y="1784223"/>
                  </a:lnTo>
                  <a:lnTo>
                    <a:pt x="11052048" y="509778"/>
                  </a:lnTo>
                  <a:lnTo>
                    <a:pt x="8289036" y="509778"/>
                  </a:lnTo>
                  <a:lnTo>
                    <a:pt x="8289036" y="127381"/>
                  </a:lnTo>
                  <a:lnTo>
                    <a:pt x="8282016" y="101707"/>
                  </a:lnTo>
                  <a:lnTo>
                    <a:pt x="8230033" y="56157"/>
                  </a:lnTo>
                  <a:lnTo>
                    <a:pt x="8187848" y="37306"/>
                  </a:lnTo>
                  <a:lnTo>
                    <a:pt x="8136722" y="21752"/>
                  </a:lnTo>
                  <a:lnTo>
                    <a:pt x="8078045" y="10009"/>
                  </a:lnTo>
                  <a:lnTo>
                    <a:pt x="8013206" y="2587"/>
                  </a:lnTo>
                  <a:lnTo>
                    <a:pt x="794359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7895" y="2684526"/>
              <a:ext cx="5526405" cy="382905"/>
            </a:xfrm>
            <a:custGeom>
              <a:avLst/>
              <a:gdLst/>
              <a:ahLst/>
              <a:cxnLst/>
              <a:rect l="l" t="t" r="r" b="b"/>
              <a:pathLst>
                <a:path w="5526405" h="382905">
                  <a:moveTo>
                    <a:pt x="1381506" y="0"/>
                  </a:moveTo>
                  <a:lnTo>
                    <a:pt x="345313" y="0"/>
                  </a:lnTo>
                  <a:lnTo>
                    <a:pt x="275744" y="2587"/>
                  </a:lnTo>
                  <a:lnTo>
                    <a:pt x="210937" y="10009"/>
                  </a:lnTo>
                  <a:lnTo>
                    <a:pt x="152282" y="21752"/>
                  </a:lnTo>
                  <a:lnTo>
                    <a:pt x="101171" y="37306"/>
                  </a:lnTo>
                  <a:lnTo>
                    <a:pt x="58996" y="56157"/>
                  </a:lnTo>
                  <a:lnTo>
                    <a:pt x="27148" y="77795"/>
                  </a:lnTo>
                  <a:lnTo>
                    <a:pt x="0" y="127381"/>
                  </a:lnTo>
                  <a:lnTo>
                    <a:pt x="7018" y="153096"/>
                  </a:lnTo>
                  <a:lnTo>
                    <a:pt x="58996" y="198700"/>
                  </a:lnTo>
                  <a:lnTo>
                    <a:pt x="101171" y="217566"/>
                  </a:lnTo>
                  <a:lnTo>
                    <a:pt x="152282" y="233129"/>
                  </a:lnTo>
                  <a:lnTo>
                    <a:pt x="210937" y="244877"/>
                  </a:lnTo>
                  <a:lnTo>
                    <a:pt x="275744" y="252301"/>
                  </a:lnTo>
                  <a:lnTo>
                    <a:pt x="345313" y="254888"/>
                  </a:lnTo>
                  <a:lnTo>
                    <a:pt x="1036193" y="254888"/>
                  </a:lnTo>
                  <a:lnTo>
                    <a:pt x="1105761" y="257476"/>
                  </a:lnTo>
                  <a:lnTo>
                    <a:pt x="1170568" y="264900"/>
                  </a:lnTo>
                  <a:lnTo>
                    <a:pt x="1229223" y="276648"/>
                  </a:lnTo>
                  <a:lnTo>
                    <a:pt x="1280334" y="292211"/>
                  </a:lnTo>
                  <a:lnTo>
                    <a:pt x="1322509" y="311077"/>
                  </a:lnTo>
                  <a:lnTo>
                    <a:pt x="1354357" y="332738"/>
                  </a:lnTo>
                  <a:lnTo>
                    <a:pt x="1381506" y="382397"/>
                  </a:lnTo>
                  <a:lnTo>
                    <a:pt x="1381506" y="0"/>
                  </a:lnTo>
                  <a:close/>
                </a:path>
                <a:path w="5526405" h="382905">
                  <a:moveTo>
                    <a:pt x="5180583" y="0"/>
                  </a:moveTo>
                  <a:lnTo>
                    <a:pt x="4144518" y="0"/>
                  </a:lnTo>
                  <a:lnTo>
                    <a:pt x="4144518" y="382397"/>
                  </a:lnTo>
                  <a:lnTo>
                    <a:pt x="4151536" y="356681"/>
                  </a:lnTo>
                  <a:lnTo>
                    <a:pt x="4171666" y="332738"/>
                  </a:lnTo>
                  <a:lnTo>
                    <a:pt x="4203514" y="311077"/>
                  </a:lnTo>
                  <a:lnTo>
                    <a:pt x="4245689" y="292211"/>
                  </a:lnTo>
                  <a:lnTo>
                    <a:pt x="4296800" y="276648"/>
                  </a:lnTo>
                  <a:lnTo>
                    <a:pt x="4355455" y="264900"/>
                  </a:lnTo>
                  <a:lnTo>
                    <a:pt x="4420262" y="257476"/>
                  </a:lnTo>
                  <a:lnTo>
                    <a:pt x="4489831" y="254888"/>
                  </a:lnTo>
                  <a:lnTo>
                    <a:pt x="5180583" y="254888"/>
                  </a:lnTo>
                  <a:lnTo>
                    <a:pt x="5250194" y="252301"/>
                  </a:lnTo>
                  <a:lnTo>
                    <a:pt x="5315033" y="244877"/>
                  </a:lnTo>
                  <a:lnTo>
                    <a:pt x="5373710" y="233129"/>
                  </a:lnTo>
                  <a:lnTo>
                    <a:pt x="5424836" y="217566"/>
                  </a:lnTo>
                  <a:lnTo>
                    <a:pt x="5467021" y="198700"/>
                  </a:lnTo>
                  <a:lnTo>
                    <a:pt x="5498873" y="177039"/>
                  </a:lnTo>
                  <a:lnTo>
                    <a:pt x="5526024" y="127381"/>
                  </a:lnTo>
                  <a:lnTo>
                    <a:pt x="5519004" y="101707"/>
                  </a:lnTo>
                  <a:lnTo>
                    <a:pt x="5467021" y="56157"/>
                  </a:lnTo>
                  <a:lnTo>
                    <a:pt x="5424836" y="37306"/>
                  </a:lnTo>
                  <a:lnTo>
                    <a:pt x="5373710" y="21752"/>
                  </a:lnTo>
                  <a:lnTo>
                    <a:pt x="5315033" y="10009"/>
                  </a:lnTo>
                  <a:lnTo>
                    <a:pt x="5250194" y="2587"/>
                  </a:lnTo>
                  <a:lnTo>
                    <a:pt x="5180583" y="0"/>
                  </a:lnTo>
                  <a:close/>
                </a:path>
              </a:pathLst>
            </a:custGeom>
            <a:solidFill>
              <a:srgbClr val="25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4883" y="135636"/>
              <a:ext cx="11052175" cy="3058795"/>
            </a:xfrm>
            <a:custGeom>
              <a:avLst/>
              <a:gdLst/>
              <a:ahLst/>
              <a:cxnLst/>
              <a:rect l="l" t="t" r="r" b="b"/>
              <a:pathLst>
                <a:path w="11052175" h="3058795">
                  <a:moveTo>
                    <a:pt x="0" y="3058668"/>
                  </a:moveTo>
                  <a:lnTo>
                    <a:pt x="1381506" y="1784223"/>
                  </a:lnTo>
                  <a:lnTo>
                    <a:pt x="0" y="509778"/>
                  </a:lnTo>
                  <a:lnTo>
                    <a:pt x="2763012" y="509778"/>
                  </a:lnTo>
                  <a:lnTo>
                    <a:pt x="2763012" y="127381"/>
                  </a:lnTo>
                  <a:lnTo>
                    <a:pt x="2770030" y="101707"/>
                  </a:lnTo>
                  <a:lnTo>
                    <a:pt x="2822008" y="56157"/>
                  </a:lnTo>
                  <a:lnTo>
                    <a:pt x="2864183" y="37306"/>
                  </a:lnTo>
                  <a:lnTo>
                    <a:pt x="2915294" y="21752"/>
                  </a:lnTo>
                  <a:lnTo>
                    <a:pt x="2973949" y="10009"/>
                  </a:lnTo>
                  <a:lnTo>
                    <a:pt x="3038756" y="2587"/>
                  </a:lnTo>
                  <a:lnTo>
                    <a:pt x="3108325" y="0"/>
                  </a:lnTo>
                  <a:lnTo>
                    <a:pt x="7943596" y="0"/>
                  </a:lnTo>
                  <a:lnTo>
                    <a:pt x="8013206" y="2587"/>
                  </a:lnTo>
                  <a:lnTo>
                    <a:pt x="8078045" y="10009"/>
                  </a:lnTo>
                  <a:lnTo>
                    <a:pt x="8136722" y="21752"/>
                  </a:lnTo>
                  <a:lnTo>
                    <a:pt x="8187848" y="37306"/>
                  </a:lnTo>
                  <a:lnTo>
                    <a:pt x="8230033" y="56157"/>
                  </a:lnTo>
                  <a:lnTo>
                    <a:pt x="8261885" y="77795"/>
                  </a:lnTo>
                  <a:lnTo>
                    <a:pt x="8289036" y="127381"/>
                  </a:lnTo>
                  <a:lnTo>
                    <a:pt x="8289036" y="509778"/>
                  </a:lnTo>
                  <a:lnTo>
                    <a:pt x="11052048" y="509778"/>
                  </a:lnTo>
                  <a:lnTo>
                    <a:pt x="9670542" y="1784223"/>
                  </a:lnTo>
                  <a:lnTo>
                    <a:pt x="11052048" y="3058668"/>
                  </a:lnTo>
                  <a:lnTo>
                    <a:pt x="7252843" y="3058668"/>
                  </a:lnTo>
                  <a:lnTo>
                    <a:pt x="7183274" y="3056080"/>
                  </a:lnTo>
                  <a:lnTo>
                    <a:pt x="7118467" y="3048658"/>
                  </a:lnTo>
                  <a:lnTo>
                    <a:pt x="7059812" y="3036915"/>
                  </a:lnTo>
                  <a:lnTo>
                    <a:pt x="7008701" y="3021361"/>
                  </a:lnTo>
                  <a:lnTo>
                    <a:pt x="6966526" y="3002510"/>
                  </a:lnTo>
                  <a:lnTo>
                    <a:pt x="6934678" y="2980872"/>
                  </a:lnTo>
                  <a:lnTo>
                    <a:pt x="6907530" y="2931287"/>
                  </a:lnTo>
                  <a:lnTo>
                    <a:pt x="6914548" y="2905571"/>
                  </a:lnTo>
                  <a:lnTo>
                    <a:pt x="6966526" y="2859967"/>
                  </a:lnTo>
                  <a:lnTo>
                    <a:pt x="7008701" y="2841101"/>
                  </a:lnTo>
                  <a:lnTo>
                    <a:pt x="7059812" y="2825538"/>
                  </a:lnTo>
                  <a:lnTo>
                    <a:pt x="7118467" y="2813790"/>
                  </a:lnTo>
                  <a:lnTo>
                    <a:pt x="7183274" y="2806366"/>
                  </a:lnTo>
                  <a:lnTo>
                    <a:pt x="7252843" y="2803779"/>
                  </a:lnTo>
                  <a:lnTo>
                    <a:pt x="7943596" y="2803779"/>
                  </a:lnTo>
                  <a:lnTo>
                    <a:pt x="8013206" y="2801191"/>
                  </a:lnTo>
                  <a:lnTo>
                    <a:pt x="8078045" y="2793767"/>
                  </a:lnTo>
                  <a:lnTo>
                    <a:pt x="8136722" y="2782019"/>
                  </a:lnTo>
                  <a:lnTo>
                    <a:pt x="8187848" y="2766456"/>
                  </a:lnTo>
                  <a:lnTo>
                    <a:pt x="8230033" y="2747590"/>
                  </a:lnTo>
                  <a:lnTo>
                    <a:pt x="8261885" y="2725929"/>
                  </a:lnTo>
                  <a:lnTo>
                    <a:pt x="8289036" y="2676271"/>
                  </a:lnTo>
                  <a:lnTo>
                    <a:pt x="8282016" y="2650597"/>
                  </a:lnTo>
                  <a:lnTo>
                    <a:pt x="8230033" y="2605047"/>
                  </a:lnTo>
                  <a:lnTo>
                    <a:pt x="8187848" y="2586196"/>
                  </a:lnTo>
                  <a:lnTo>
                    <a:pt x="8136722" y="2570642"/>
                  </a:lnTo>
                  <a:lnTo>
                    <a:pt x="8078045" y="2558899"/>
                  </a:lnTo>
                  <a:lnTo>
                    <a:pt x="8013206" y="2551477"/>
                  </a:lnTo>
                  <a:lnTo>
                    <a:pt x="7943596" y="2548890"/>
                  </a:lnTo>
                  <a:lnTo>
                    <a:pt x="3108325" y="2548890"/>
                  </a:lnTo>
                  <a:lnTo>
                    <a:pt x="3038756" y="2551477"/>
                  </a:lnTo>
                  <a:lnTo>
                    <a:pt x="2973949" y="2558899"/>
                  </a:lnTo>
                  <a:lnTo>
                    <a:pt x="2915294" y="2570642"/>
                  </a:lnTo>
                  <a:lnTo>
                    <a:pt x="2864183" y="2586196"/>
                  </a:lnTo>
                  <a:lnTo>
                    <a:pt x="2822008" y="2605047"/>
                  </a:lnTo>
                  <a:lnTo>
                    <a:pt x="2790160" y="2626685"/>
                  </a:lnTo>
                  <a:lnTo>
                    <a:pt x="2763012" y="2676271"/>
                  </a:lnTo>
                  <a:lnTo>
                    <a:pt x="2770030" y="2701986"/>
                  </a:lnTo>
                  <a:lnTo>
                    <a:pt x="2822008" y="2747590"/>
                  </a:lnTo>
                  <a:lnTo>
                    <a:pt x="2864183" y="2766456"/>
                  </a:lnTo>
                  <a:lnTo>
                    <a:pt x="2915294" y="2782019"/>
                  </a:lnTo>
                  <a:lnTo>
                    <a:pt x="2973949" y="2793767"/>
                  </a:lnTo>
                  <a:lnTo>
                    <a:pt x="3038756" y="2801191"/>
                  </a:lnTo>
                  <a:lnTo>
                    <a:pt x="3108325" y="2803779"/>
                  </a:lnTo>
                  <a:lnTo>
                    <a:pt x="3799204" y="2803779"/>
                  </a:lnTo>
                  <a:lnTo>
                    <a:pt x="3868773" y="2806366"/>
                  </a:lnTo>
                  <a:lnTo>
                    <a:pt x="3933580" y="2813788"/>
                  </a:lnTo>
                  <a:lnTo>
                    <a:pt x="3992235" y="2825531"/>
                  </a:lnTo>
                  <a:lnTo>
                    <a:pt x="4043346" y="2841085"/>
                  </a:lnTo>
                  <a:lnTo>
                    <a:pt x="4085521" y="2859936"/>
                  </a:lnTo>
                  <a:lnTo>
                    <a:pt x="4117369" y="2881574"/>
                  </a:lnTo>
                  <a:lnTo>
                    <a:pt x="4144517" y="2931160"/>
                  </a:lnTo>
                  <a:lnTo>
                    <a:pt x="4137499" y="2956875"/>
                  </a:lnTo>
                  <a:lnTo>
                    <a:pt x="4085521" y="3002479"/>
                  </a:lnTo>
                  <a:lnTo>
                    <a:pt x="4043346" y="3021345"/>
                  </a:lnTo>
                  <a:lnTo>
                    <a:pt x="3992235" y="3036908"/>
                  </a:lnTo>
                  <a:lnTo>
                    <a:pt x="3933580" y="3048656"/>
                  </a:lnTo>
                  <a:lnTo>
                    <a:pt x="3868773" y="3056080"/>
                  </a:lnTo>
                  <a:lnTo>
                    <a:pt x="3799204" y="3058668"/>
                  </a:lnTo>
                  <a:lnTo>
                    <a:pt x="0" y="3058668"/>
                  </a:lnTo>
                  <a:close/>
                </a:path>
                <a:path w="11052175" h="3058795">
                  <a:moveTo>
                    <a:pt x="4144517" y="2548890"/>
                  </a:moveTo>
                  <a:lnTo>
                    <a:pt x="4144517" y="2931287"/>
                  </a:lnTo>
                </a:path>
                <a:path w="11052175" h="3058795">
                  <a:moveTo>
                    <a:pt x="6907530" y="2931287"/>
                  </a:moveTo>
                  <a:lnTo>
                    <a:pt x="6907530" y="2548890"/>
                  </a:lnTo>
                </a:path>
                <a:path w="11052175" h="3058795">
                  <a:moveTo>
                    <a:pt x="2763012" y="2676271"/>
                  </a:moveTo>
                  <a:lnTo>
                    <a:pt x="2763012" y="509778"/>
                  </a:lnTo>
                </a:path>
                <a:path w="11052175" h="3058795">
                  <a:moveTo>
                    <a:pt x="8289036" y="509778"/>
                  </a:moveTo>
                  <a:lnTo>
                    <a:pt x="8289036" y="2676271"/>
                  </a:lnTo>
                </a:path>
              </a:pathLst>
            </a:custGeom>
            <a:ln w="12192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5432" y="248453"/>
              <a:ext cx="5329555" cy="2376170"/>
            </a:xfrm>
            <a:custGeom>
              <a:avLst/>
              <a:gdLst/>
              <a:ahLst/>
              <a:cxnLst/>
              <a:rect l="l" t="t" r="r" b="b"/>
              <a:pathLst>
                <a:path w="5329555" h="2376170">
                  <a:moveTo>
                    <a:pt x="5206298" y="1735540"/>
                  </a:moveTo>
                  <a:lnTo>
                    <a:pt x="4617339" y="1735540"/>
                  </a:lnTo>
                  <a:lnTo>
                    <a:pt x="5077460" y="1841204"/>
                  </a:lnTo>
                  <a:lnTo>
                    <a:pt x="5109172" y="1995923"/>
                  </a:lnTo>
                  <a:lnTo>
                    <a:pt x="5172456" y="2305389"/>
                  </a:lnTo>
                  <a:lnTo>
                    <a:pt x="5191760" y="2344251"/>
                  </a:lnTo>
                  <a:lnTo>
                    <a:pt x="5234114" y="2362634"/>
                  </a:lnTo>
                  <a:lnTo>
                    <a:pt x="5281850" y="2373397"/>
                  </a:lnTo>
                  <a:lnTo>
                    <a:pt x="5310886" y="2376128"/>
                  </a:lnTo>
                  <a:lnTo>
                    <a:pt x="5318379" y="2373588"/>
                  </a:lnTo>
                  <a:lnTo>
                    <a:pt x="5329368" y="2339806"/>
                  </a:lnTo>
                  <a:lnTo>
                    <a:pt x="5328814" y="2330390"/>
                  </a:lnTo>
                  <a:lnTo>
                    <a:pt x="5327380" y="2318327"/>
                  </a:lnTo>
                  <a:lnTo>
                    <a:pt x="5325159" y="2304621"/>
                  </a:lnTo>
                  <a:lnTo>
                    <a:pt x="5322189" y="2289260"/>
                  </a:lnTo>
                  <a:lnTo>
                    <a:pt x="5206298" y="1735540"/>
                  </a:lnTo>
                  <a:close/>
                </a:path>
                <a:path w="5329555" h="2376170">
                  <a:moveTo>
                    <a:pt x="4799711" y="432351"/>
                  </a:moveTo>
                  <a:lnTo>
                    <a:pt x="4764024" y="445982"/>
                  </a:lnTo>
                  <a:lnTo>
                    <a:pt x="4383913" y="2072471"/>
                  </a:lnTo>
                  <a:lnTo>
                    <a:pt x="4377215" y="2110636"/>
                  </a:lnTo>
                  <a:lnTo>
                    <a:pt x="4376547" y="2120731"/>
                  </a:lnTo>
                  <a:lnTo>
                    <a:pt x="4376785" y="2129684"/>
                  </a:lnTo>
                  <a:lnTo>
                    <a:pt x="4397537" y="2165510"/>
                  </a:lnTo>
                  <a:lnTo>
                    <a:pt x="4433621" y="2179248"/>
                  </a:lnTo>
                  <a:lnTo>
                    <a:pt x="4476297" y="2187700"/>
                  </a:lnTo>
                  <a:lnTo>
                    <a:pt x="4494403" y="2188676"/>
                  </a:lnTo>
                  <a:lnTo>
                    <a:pt x="4502023" y="2187406"/>
                  </a:lnTo>
                  <a:lnTo>
                    <a:pt x="4507484" y="2184485"/>
                  </a:lnTo>
                  <a:lnTo>
                    <a:pt x="4512818" y="2181437"/>
                  </a:lnTo>
                  <a:lnTo>
                    <a:pt x="4517009" y="2177246"/>
                  </a:lnTo>
                  <a:lnTo>
                    <a:pt x="4519803" y="2171785"/>
                  </a:lnTo>
                  <a:lnTo>
                    <a:pt x="4522724" y="2166451"/>
                  </a:lnTo>
                  <a:lnTo>
                    <a:pt x="4525010" y="2159720"/>
                  </a:lnTo>
                  <a:lnTo>
                    <a:pt x="4526661" y="2151592"/>
                  </a:lnTo>
                  <a:lnTo>
                    <a:pt x="4617339" y="1735540"/>
                  </a:lnTo>
                  <a:lnTo>
                    <a:pt x="5206298" y="1735540"/>
                  </a:lnTo>
                  <a:lnTo>
                    <a:pt x="5186283" y="1639909"/>
                  </a:lnTo>
                  <a:lnTo>
                    <a:pt x="5038979" y="1639909"/>
                  </a:lnTo>
                  <a:lnTo>
                    <a:pt x="4654169" y="1551644"/>
                  </a:lnTo>
                  <a:lnTo>
                    <a:pt x="4844923" y="689314"/>
                  </a:lnTo>
                  <a:lnTo>
                    <a:pt x="4987329" y="689314"/>
                  </a:lnTo>
                  <a:lnTo>
                    <a:pt x="4950968" y="515578"/>
                  </a:lnTo>
                  <a:lnTo>
                    <a:pt x="4934235" y="476478"/>
                  </a:lnTo>
                  <a:lnTo>
                    <a:pt x="4895342" y="452967"/>
                  </a:lnTo>
                  <a:lnTo>
                    <a:pt x="4850003" y="440521"/>
                  </a:lnTo>
                  <a:lnTo>
                    <a:pt x="4807712" y="432901"/>
                  </a:lnTo>
                  <a:lnTo>
                    <a:pt x="4799711" y="432351"/>
                  </a:lnTo>
                  <a:close/>
                </a:path>
                <a:path w="5329555" h="2376170">
                  <a:moveTo>
                    <a:pt x="4987329" y="689314"/>
                  </a:moveTo>
                  <a:lnTo>
                    <a:pt x="4844923" y="689314"/>
                  </a:lnTo>
                  <a:lnTo>
                    <a:pt x="4845177" y="689441"/>
                  </a:lnTo>
                  <a:lnTo>
                    <a:pt x="4845431" y="689441"/>
                  </a:lnTo>
                  <a:lnTo>
                    <a:pt x="4845685" y="689568"/>
                  </a:lnTo>
                  <a:lnTo>
                    <a:pt x="5038979" y="1639909"/>
                  </a:lnTo>
                  <a:lnTo>
                    <a:pt x="5186283" y="1639909"/>
                  </a:lnTo>
                  <a:lnTo>
                    <a:pt x="4987329" y="689314"/>
                  </a:lnTo>
                  <a:close/>
                </a:path>
                <a:path w="5329555" h="2376170">
                  <a:moveTo>
                    <a:pt x="3461039" y="131536"/>
                  </a:moveTo>
                  <a:lnTo>
                    <a:pt x="3425904" y="156815"/>
                  </a:lnTo>
                  <a:lnTo>
                    <a:pt x="3416046" y="218144"/>
                  </a:lnTo>
                  <a:lnTo>
                    <a:pt x="3416046" y="1839172"/>
                  </a:lnTo>
                  <a:lnTo>
                    <a:pt x="3420427" y="1886717"/>
                  </a:lnTo>
                  <a:lnTo>
                    <a:pt x="3442458" y="1931290"/>
                  </a:lnTo>
                  <a:lnTo>
                    <a:pt x="3705098" y="2003891"/>
                  </a:lnTo>
                  <a:lnTo>
                    <a:pt x="3760297" y="2014254"/>
                  </a:lnTo>
                  <a:lnTo>
                    <a:pt x="3812357" y="2019283"/>
                  </a:lnTo>
                  <a:lnTo>
                    <a:pt x="3861277" y="2018978"/>
                  </a:lnTo>
                  <a:lnTo>
                    <a:pt x="3907058" y="2013340"/>
                  </a:lnTo>
                  <a:lnTo>
                    <a:pt x="3949700" y="2002367"/>
                  </a:lnTo>
                  <a:lnTo>
                    <a:pt x="3999019" y="1981221"/>
                  </a:lnTo>
                  <a:lnTo>
                    <a:pt x="4044315" y="1951884"/>
                  </a:lnTo>
                  <a:lnTo>
                    <a:pt x="4085609" y="1914356"/>
                  </a:lnTo>
                  <a:lnTo>
                    <a:pt x="4122928" y="1868636"/>
                  </a:lnTo>
                  <a:lnTo>
                    <a:pt x="4145491" y="1833530"/>
                  </a:lnTo>
                  <a:lnTo>
                    <a:pt x="4155201" y="1815280"/>
                  </a:lnTo>
                  <a:lnTo>
                    <a:pt x="3812238" y="1815280"/>
                  </a:lnTo>
                  <a:lnTo>
                    <a:pt x="3765456" y="1812718"/>
                  </a:lnTo>
                  <a:lnTo>
                    <a:pt x="3714496" y="1803739"/>
                  </a:lnTo>
                  <a:lnTo>
                    <a:pt x="3563112" y="1768941"/>
                  </a:lnTo>
                  <a:lnTo>
                    <a:pt x="3563112" y="354415"/>
                  </a:lnTo>
                  <a:lnTo>
                    <a:pt x="4013897" y="354415"/>
                  </a:lnTo>
                  <a:lnTo>
                    <a:pt x="4002662" y="342162"/>
                  </a:lnTo>
                  <a:lnTo>
                    <a:pt x="3964304" y="306790"/>
                  </a:lnTo>
                  <a:lnTo>
                    <a:pt x="3922822" y="275241"/>
                  </a:lnTo>
                  <a:lnTo>
                    <a:pt x="3877780" y="247795"/>
                  </a:lnTo>
                  <a:lnTo>
                    <a:pt x="3829184" y="224439"/>
                  </a:lnTo>
                  <a:lnTo>
                    <a:pt x="3777039" y="205161"/>
                  </a:lnTo>
                  <a:lnTo>
                    <a:pt x="3721354" y="189950"/>
                  </a:lnTo>
                  <a:lnTo>
                    <a:pt x="3470783" y="132419"/>
                  </a:lnTo>
                  <a:lnTo>
                    <a:pt x="3461039" y="131536"/>
                  </a:lnTo>
                  <a:close/>
                </a:path>
                <a:path w="5329555" h="2376170">
                  <a:moveTo>
                    <a:pt x="4013897" y="354415"/>
                  </a:moveTo>
                  <a:lnTo>
                    <a:pt x="3563112" y="354415"/>
                  </a:lnTo>
                  <a:lnTo>
                    <a:pt x="3712845" y="388832"/>
                  </a:lnTo>
                  <a:lnTo>
                    <a:pt x="3767490" y="404622"/>
                  </a:lnTo>
                  <a:lnTo>
                    <a:pt x="3816921" y="425709"/>
                  </a:lnTo>
                  <a:lnTo>
                    <a:pt x="3861113" y="452108"/>
                  </a:lnTo>
                  <a:lnTo>
                    <a:pt x="3900043" y="483828"/>
                  </a:lnTo>
                  <a:lnTo>
                    <a:pt x="3934837" y="520309"/>
                  </a:lnTo>
                  <a:lnTo>
                    <a:pt x="3966464" y="561171"/>
                  </a:lnTo>
                  <a:lnTo>
                    <a:pt x="3994947" y="606415"/>
                  </a:lnTo>
                  <a:lnTo>
                    <a:pt x="4020312" y="656040"/>
                  </a:lnTo>
                  <a:lnTo>
                    <a:pt x="4038279" y="698636"/>
                  </a:lnTo>
                  <a:lnTo>
                    <a:pt x="4054236" y="743517"/>
                  </a:lnTo>
                  <a:lnTo>
                    <a:pt x="4068180" y="790685"/>
                  </a:lnTo>
                  <a:lnTo>
                    <a:pt x="4080113" y="840139"/>
                  </a:lnTo>
                  <a:lnTo>
                    <a:pt x="4090035" y="891879"/>
                  </a:lnTo>
                  <a:lnTo>
                    <a:pt x="4096796" y="936371"/>
                  </a:lnTo>
                  <a:lnTo>
                    <a:pt x="4102344" y="981710"/>
                  </a:lnTo>
                  <a:lnTo>
                    <a:pt x="4106672" y="1027896"/>
                  </a:lnTo>
                  <a:lnTo>
                    <a:pt x="4109771" y="1074928"/>
                  </a:lnTo>
                  <a:lnTo>
                    <a:pt x="4111636" y="1122807"/>
                  </a:lnTo>
                  <a:lnTo>
                    <a:pt x="4112260" y="1171533"/>
                  </a:lnTo>
                  <a:lnTo>
                    <a:pt x="4111582" y="1231828"/>
                  </a:lnTo>
                  <a:lnTo>
                    <a:pt x="4109550" y="1289022"/>
                  </a:lnTo>
                  <a:lnTo>
                    <a:pt x="4106164" y="1343126"/>
                  </a:lnTo>
                  <a:lnTo>
                    <a:pt x="4101422" y="1394150"/>
                  </a:lnTo>
                  <a:lnTo>
                    <a:pt x="4095326" y="1442105"/>
                  </a:lnTo>
                  <a:lnTo>
                    <a:pt x="4087876" y="1487001"/>
                  </a:lnTo>
                  <a:lnTo>
                    <a:pt x="4074159" y="1548751"/>
                  </a:lnTo>
                  <a:lnTo>
                    <a:pt x="4057396" y="1604095"/>
                  </a:lnTo>
                  <a:lnTo>
                    <a:pt x="4037584" y="1653057"/>
                  </a:lnTo>
                  <a:lnTo>
                    <a:pt x="4014724" y="1695662"/>
                  </a:lnTo>
                  <a:lnTo>
                    <a:pt x="3988841" y="1731762"/>
                  </a:lnTo>
                  <a:lnTo>
                    <a:pt x="3959971" y="1761384"/>
                  </a:lnTo>
                  <a:lnTo>
                    <a:pt x="3928123" y="1784530"/>
                  </a:lnTo>
                  <a:lnTo>
                    <a:pt x="3893312" y="1801199"/>
                  </a:lnTo>
                  <a:lnTo>
                    <a:pt x="3854852" y="1811436"/>
                  </a:lnTo>
                  <a:lnTo>
                    <a:pt x="3812238" y="1815280"/>
                  </a:lnTo>
                  <a:lnTo>
                    <a:pt x="4155201" y="1815280"/>
                  </a:lnTo>
                  <a:lnTo>
                    <a:pt x="4185015" y="1751939"/>
                  </a:lnTo>
                  <a:lnTo>
                    <a:pt x="4201969" y="1705446"/>
                  </a:lnTo>
                  <a:lnTo>
                    <a:pt x="4217046" y="1655149"/>
                  </a:lnTo>
                  <a:lnTo>
                    <a:pt x="4230243" y="1601047"/>
                  </a:lnTo>
                  <a:lnTo>
                    <a:pt x="4238862" y="1558024"/>
                  </a:lnTo>
                  <a:lnTo>
                    <a:pt x="4246338" y="1512871"/>
                  </a:lnTo>
                  <a:lnTo>
                    <a:pt x="4252667" y="1465590"/>
                  </a:lnTo>
                  <a:lnTo>
                    <a:pt x="4257849" y="1416182"/>
                  </a:lnTo>
                  <a:lnTo>
                    <a:pt x="4261882" y="1364649"/>
                  </a:lnTo>
                  <a:lnTo>
                    <a:pt x="4264765" y="1310993"/>
                  </a:lnTo>
                  <a:lnTo>
                    <a:pt x="4266495" y="1255214"/>
                  </a:lnTo>
                  <a:lnTo>
                    <a:pt x="4267073" y="1197314"/>
                  </a:lnTo>
                  <a:lnTo>
                    <a:pt x="4266365" y="1139394"/>
                  </a:lnTo>
                  <a:lnTo>
                    <a:pt x="4264242" y="1082874"/>
                  </a:lnTo>
                  <a:lnTo>
                    <a:pt x="4260704" y="1027753"/>
                  </a:lnTo>
                  <a:lnTo>
                    <a:pt x="4255751" y="974032"/>
                  </a:lnTo>
                  <a:lnTo>
                    <a:pt x="4249383" y="921711"/>
                  </a:lnTo>
                  <a:lnTo>
                    <a:pt x="4241600" y="870789"/>
                  </a:lnTo>
                  <a:lnTo>
                    <a:pt x="4232402" y="821267"/>
                  </a:lnTo>
                  <a:lnTo>
                    <a:pt x="4219944" y="765450"/>
                  </a:lnTo>
                  <a:lnTo>
                    <a:pt x="4205684" y="711915"/>
                  </a:lnTo>
                  <a:lnTo>
                    <a:pt x="4189618" y="660659"/>
                  </a:lnTo>
                  <a:lnTo>
                    <a:pt x="4171743" y="611679"/>
                  </a:lnTo>
                  <a:lnTo>
                    <a:pt x="4152053" y="564971"/>
                  </a:lnTo>
                  <a:lnTo>
                    <a:pt x="4130548" y="520531"/>
                  </a:lnTo>
                  <a:lnTo>
                    <a:pt x="4102432" y="470406"/>
                  </a:lnTo>
                  <a:lnTo>
                    <a:pt x="4071737" y="423970"/>
                  </a:lnTo>
                  <a:lnTo>
                    <a:pt x="4038477" y="381222"/>
                  </a:lnTo>
                  <a:lnTo>
                    <a:pt x="4013897" y="354415"/>
                  </a:lnTo>
                  <a:close/>
                </a:path>
                <a:path w="5329555" h="2376170">
                  <a:moveTo>
                    <a:pt x="2013839" y="96732"/>
                  </a:moveTo>
                  <a:lnTo>
                    <a:pt x="2009267" y="97875"/>
                  </a:lnTo>
                  <a:lnTo>
                    <a:pt x="1484121" y="218398"/>
                  </a:lnTo>
                  <a:lnTo>
                    <a:pt x="1474432" y="221942"/>
                  </a:lnTo>
                  <a:lnTo>
                    <a:pt x="1446910" y="248624"/>
                  </a:lnTo>
                  <a:lnTo>
                    <a:pt x="1430480" y="303666"/>
                  </a:lnTo>
                  <a:lnTo>
                    <a:pt x="1429384" y="329269"/>
                  </a:lnTo>
                  <a:lnTo>
                    <a:pt x="1429384" y="1950297"/>
                  </a:lnTo>
                  <a:lnTo>
                    <a:pt x="1433766" y="1995795"/>
                  </a:lnTo>
                  <a:lnTo>
                    <a:pt x="1455814" y="2030289"/>
                  </a:lnTo>
                  <a:lnTo>
                    <a:pt x="1474432" y="2036905"/>
                  </a:lnTo>
                  <a:lnTo>
                    <a:pt x="1484121" y="2036022"/>
                  </a:lnTo>
                  <a:lnTo>
                    <a:pt x="2019808" y="1913086"/>
                  </a:lnTo>
                  <a:lnTo>
                    <a:pt x="2023998" y="1910292"/>
                  </a:lnTo>
                  <a:lnTo>
                    <a:pt x="2027682" y="1905593"/>
                  </a:lnTo>
                  <a:lnTo>
                    <a:pt x="2031365" y="1901021"/>
                  </a:lnTo>
                  <a:lnTo>
                    <a:pt x="2042533" y="1861464"/>
                  </a:lnTo>
                  <a:lnTo>
                    <a:pt x="2045110" y="1819782"/>
                  </a:lnTo>
                  <a:lnTo>
                    <a:pt x="2045157" y="1813899"/>
                  </a:lnTo>
                  <a:lnTo>
                    <a:pt x="1576451" y="1813899"/>
                  </a:lnTo>
                  <a:lnTo>
                    <a:pt x="1576451" y="1163532"/>
                  </a:lnTo>
                  <a:lnTo>
                    <a:pt x="1947671" y="1078442"/>
                  </a:lnTo>
                  <a:lnTo>
                    <a:pt x="1952244" y="1077299"/>
                  </a:lnTo>
                  <a:lnTo>
                    <a:pt x="1956434" y="1074759"/>
                  </a:lnTo>
                  <a:lnTo>
                    <a:pt x="1960118" y="1070568"/>
                  </a:lnTo>
                  <a:lnTo>
                    <a:pt x="1963801" y="1066504"/>
                  </a:lnTo>
                  <a:lnTo>
                    <a:pt x="1975104" y="1021546"/>
                  </a:lnTo>
                  <a:lnTo>
                    <a:pt x="1976685" y="968333"/>
                  </a:lnTo>
                  <a:lnTo>
                    <a:pt x="1576451" y="968333"/>
                  </a:lnTo>
                  <a:lnTo>
                    <a:pt x="1576451" y="397976"/>
                  </a:lnTo>
                  <a:lnTo>
                    <a:pt x="2013839" y="297646"/>
                  </a:lnTo>
                  <a:lnTo>
                    <a:pt x="2032297" y="263806"/>
                  </a:lnTo>
                  <a:lnTo>
                    <a:pt x="2037842" y="217541"/>
                  </a:lnTo>
                  <a:lnTo>
                    <a:pt x="2038226" y="205995"/>
                  </a:lnTo>
                  <a:lnTo>
                    <a:pt x="2038226" y="180280"/>
                  </a:lnTo>
                  <a:lnTo>
                    <a:pt x="2035051" y="138318"/>
                  </a:lnTo>
                  <a:lnTo>
                    <a:pt x="2021713" y="100669"/>
                  </a:lnTo>
                  <a:lnTo>
                    <a:pt x="2018030" y="97748"/>
                  </a:lnTo>
                  <a:lnTo>
                    <a:pt x="2013839" y="96732"/>
                  </a:lnTo>
                  <a:close/>
                </a:path>
                <a:path w="5329555" h="2376170">
                  <a:moveTo>
                    <a:pt x="2019808" y="1712172"/>
                  </a:moveTo>
                  <a:lnTo>
                    <a:pt x="1576451" y="1813899"/>
                  </a:lnTo>
                  <a:lnTo>
                    <a:pt x="2045157" y="1813899"/>
                  </a:lnTo>
                  <a:lnTo>
                    <a:pt x="2044297" y="1770723"/>
                  </a:lnTo>
                  <a:lnTo>
                    <a:pt x="2037460" y="1731349"/>
                  </a:lnTo>
                  <a:lnTo>
                    <a:pt x="2019808" y="1712172"/>
                  </a:lnTo>
                  <a:close/>
                </a:path>
                <a:path w="5329555" h="2376170">
                  <a:moveTo>
                    <a:pt x="1952244" y="882100"/>
                  </a:moveTo>
                  <a:lnTo>
                    <a:pt x="1576451" y="968333"/>
                  </a:lnTo>
                  <a:lnTo>
                    <a:pt x="1976685" y="968333"/>
                  </a:lnTo>
                  <a:lnTo>
                    <a:pt x="1974105" y="922559"/>
                  </a:lnTo>
                  <a:lnTo>
                    <a:pt x="1960118" y="886672"/>
                  </a:lnTo>
                  <a:lnTo>
                    <a:pt x="1956434" y="883243"/>
                  </a:lnTo>
                  <a:lnTo>
                    <a:pt x="1952244" y="882100"/>
                  </a:lnTo>
                  <a:close/>
                </a:path>
                <a:path w="5329555" h="2376170">
                  <a:moveTo>
                    <a:pt x="487553" y="685885"/>
                  </a:moveTo>
                  <a:lnTo>
                    <a:pt x="340359" y="685885"/>
                  </a:lnTo>
                  <a:lnTo>
                    <a:pt x="340359" y="2269448"/>
                  </a:lnTo>
                  <a:lnTo>
                    <a:pt x="341503" y="2275798"/>
                  </a:lnTo>
                  <a:lnTo>
                    <a:pt x="346075" y="2285958"/>
                  </a:lnTo>
                  <a:lnTo>
                    <a:pt x="350139" y="2289514"/>
                  </a:lnTo>
                  <a:lnTo>
                    <a:pt x="355854" y="2291419"/>
                  </a:lnTo>
                  <a:lnTo>
                    <a:pt x="361569" y="2293451"/>
                  </a:lnTo>
                  <a:lnTo>
                    <a:pt x="369189" y="2294467"/>
                  </a:lnTo>
                  <a:lnTo>
                    <a:pt x="378841" y="2294594"/>
                  </a:lnTo>
                  <a:lnTo>
                    <a:pt x="386534" y="2294380"/>
                  </a:lnTo>
                  <a:lnTo>
                    <a:pt x="424235" y="2287446"/>
                  </a:lnTo>
                  <a:lnTo>
                    <a:pt x="462200" y="2271591"/>
                  </a:lnTo>
                  <a:lnTo>
                    <a:pt x="484123" y="2248620"/>
                  </a:lnTo>
                  <a:lnTo>
                    <a:pt x="486409" y="2242524"/>
                  </a:lnTo>
                  <a:lnTo>
                    <a:pt x="487553" y="2235666"/>
                  </a:lnTo>
                  <a:lnTo>
                    <a:pt x="487553" y="685885"/>
                  </a:lnTo>
                  <a:close/>
                </a:path>
                <a:path w="5329555" h="2376170">
                  <a:moveTo>
                    <a:pt x="803402" y="374608"/>
                  </a:moveTo>
                  <a:lnTo>
                    <a:pt x="24511" y="553297"/>
                  </a:lnTo>
                  <a:lnTo>
                    <a:pt x="6105" y="588198"/>
                  </a:lnTo>
                  <a:lnTo>
                    <a:pt x="1232" y="626108"/>
                  </a:lnTo>
                  <a:lnTo>
                    <a:pt x="0" y="662898"/>
                  </a:lnTo>
                  <a:lnTo>
                    <a:pt x="140" y="675759"/>
                  </a:lnTo>
                  <a:lnTo>
                    <a:pt x="3300" y="717845"/>
                  </a:lnTo>
                  <a:lnTo>
                    <a:pt x="16637" y="754592"/>
                  </a:lnTo>
                  <a:lnTo>
                    <a:pt x="24511" y="758402"/>
                  </a:lnTo>
                  <a:lnTo>
                    <a:pt x="340359" y="685885"/>
                  </a:lnTo>
                  <a:lnTo>
                    <a:pt x="487553" y="685885"/>
                  </a:lnTo>
                  <a:lnTo>
                    <a:pt x="487553" y="652103"/>
                  </a:lnTo>
                  <a:lnTo>
                    <a:pt x="798830" y="580729"/>
                  </a:lnTo>
                  <a:lnTo>
                    <a:pt x="803402" y="579586"/>
                  </a:lnTo>
                  <a:lnTo>
                    <a:pt x="822457" y="545627"/>
                  </a:lnTo>
                  <a:lnTo>
                    <a:pt x="827516" y="497941"/>
                  </a:lnTo>
                  <a:lnTo>
                    <a:pt x="827815" y="459978"/>
                  </a:lnTo>
                  <a:lnTo>
                    <a:pt x="827516" y="447871"/>
                  </a:lnTo>
                  <a:lnTo>
                    <a:pt x="823991" y="408310"/>
                  </a:lnTo>
                  <a:lnTo>
                    <a:pt x="807593" y="375497"/>
                  </a:lnTo>
                  <a:lnTo>
                    <a:pt x="803402" y="374608"/>
                  </a:lnTo>
                  <a:close/>
                </a:path>
                <a:path w="5329555" h="2376170">
                  <a:moveTo>
                    <a:pt x="2598194" y="269452"/>
                  </a:moveTo>
                  <a:lnTo>
                    <a:pt x="2430526" y="269452"/>
                  </a:lnTo>
                  <a:lnTo>
                    <a:pt x="2442364" y="308479"/>
                  </a:lnTo>
                  <a:lnTo>
                    <a:pt x="2454656" y="348017"/>
                  </a:lnTo>
                  <a:lnTo>
                    <a:pt x="2467423" y="388056"/>
                  </a:lnTo>
                  <a:lnTo>
                    <a:pt x="2480691" y="428583"/>
                  </a:lnTo>
                  <a:lnTo>
                    <a:pt x="2494097" y="468949"/>
                  </a:lnTo>
                  <a:lnTo>
                    <a:pt x="2507456" y="508339"/>
                  </a:lnTo>
                  <a:lnTo>
                    <a:pt x="2520767" y="546776"/>
                  </a:lnTo>
                  <a:lnTo>
                    <a:pt x="2664587" y="954109"/>
                  </a:lnTo>
                  <a:lnTo>
                    <a:pt x="2871597" y="1635591"/>
                  </a:lnTo>
                  <a:lnTo>
                    <a:pt x="2888519" y="1689296"/>
                  </a:lnTo>
                  <a:lnTo>
                    <a:pt x="2904490" y="1733000"/>
                  </a:lnTo>
                  <a:lnTo>
                    <a:pt x="2919936" y="1767972"/>
                  </a:lnTo>
                  <a:lnTo>
                    <a:pt x="2943335" y="1806858"/>
                  </a:lnTo>
                  <a:lnTo>
                    <a:pt x="2977139" y="1836652"/>
                  </a:lnTo>
                  <a:lnTo>
                    <a:pt x="3064764" y="1861143"/>
                  </a:lnTo>
                  <a:lnTo>
                    <a:pt x="3072384" y="1861016"/>
                  </a:lnTo>
                  <a:lnTo>
                    <a:pt x="3105265" y="1839785"/>
                  </a:lnTo>
                  <a:lnTo>
                    <a:pt x="3120231" y="1795833"/>
                  </a:lnTo>
                  <a:lnTo>
                    <a:pt x="3121660" y="1770211"/>
                  </a:lnTo>
                  <a:lnTo>
                    <a:pt x="3121660" y="1508083"/>
                  </a:lnTo>
                  <a:lnTo>
                    <a:pt x="2977134" y="1508083"/>
                  </a:lnTo>
                  <a:lnTo>
                    <a:pt x="2976753" y="1507956"/>
                  </a:lnTo>
                  <a:lnTo>
                    <a:pt x="2976498" y="1507956"/>
                  </a:lnTo>
                  <a:lnTo>
                    <a:pt x="2976245" y="1507829"/>
                  </a:lnTo>
                  <a:lnTo>
                    <a:pt x="2966313" y="1472612"/>
                  </a:lnTo>
                  <a:lnTo>
                    <a:pt x="2956321" y="1437455"/>
                  </a:lnTo>
                  <a:lnTo>
                    <a:pt x="2946259" y="1402369"/>
                  </a:lnTo>
                  <a:lnTo>
                    <a:pt x="2936113" y="1367367"/>
                  </a:lnTo>
                  <a:lnTo>
                    <a:pt x="2895219" y="1225254"/>
                  </a:lnTo>
                  <a:lnTo>
                    <a:pt x="2874184" y="1152419"/>
                  </a:lnTo>
                  <a:lnTo>
                    <a:pt x="2863340" y="1115562"/>
                  </a:lnTo>
                  <a:lnTo>
                    <a:pt x="2852293" y="1078442"/>
                  </a:lnTo>
                  <a:lnTo>
                    <a:pt x="2841031" y="1040864"/>
                  </a:lnTo>
                  <a:lnTo>
                    <a:pt x="2829544" y="1002797"/>
                  </a:lnTo>
                  <a:lnTo>
                    <a:pt x="2817842" y="964231"/>
                  </a:lnTo>
                  <a:lnTo>
                    <a:pt x="2805938" y="925153"/>
                  </a:lnTo>
                  <a:lnTo>
                    <a:pt x="2664714" y="458809"/>
                  </a:lnTo>
                  <a:lnTo>
                    <a:pt x="2598194" y="269452"/>
                  </a:lnTo>
                  <a:close/>
                </a:path>
                <a:path w="5329555" h="2376170">
                  <a:moveTo>
                    <a:pt x="2453032" y="0"/>
                  </a:moveTo>
                  <a:lnTo>
                    <a:pt x="2346960" y="20405"/>
                  </a:lnTo>
                  <a:lnTo>
                    <a:pt x="2314491" y="41193"/>
                  </a:lnTo>
                  <a:lnTo>
                    <a:pt x="2289968" y="89271"/>
                  </a:lnTo>
                  <a:lnTo>
                    <a:pt x="2285110" y="138515"/>
                  </a:lnTo>
                  <a:lnTo>
                    <a:pt x="2285110" y="1822281"/>
                  </a:lnTo>
                  <a:lnTo>
                    <a:pt x="2313305" y="1848316"/>
                  </a:lnTo>
                  <a:lnTo>
                    <a:pt x="2322576" y="1848570"/>
                  </a:lnTo>
                  <a:lnTo>
                    <a:pt x="2330080" y="1848354"/>
                  </a:lnTo>
                  <a:lnTo>
                    <a:pt x="2368625" y="1841277"/>
                  </a:lnTo>
                  <a:lnTo>
                    <a:pt x="2406575" y="1825359"/>
                  </a:lnTo>
                  <a:lnTo>
                    <a:pt x="2431034" y="1795103"/>
                  </a:lnTo>
                  <a:lnTo>
                    <a:pt x="2432247" y="630487"/>
                  </a:lnTo>
                  <a:lnTo>
                    <a:pt x="2432097" y="580570"/>
                  </a:lnTo>
                  <a:lnTo>
                    <a:pt x="2431821" y="528206"/>
                  </a:lnTo>
                  <a:lnTo>
                    <a:pt x="2431269" y="458809"/>
                  </a:lnTo>
                  <a:lnTo>
                    <a:pt x="2430383" y="371671"/>
                  </a:lnTo>
                  <a:lnTo>
                    <a:pt x="2429682" y="320484"/>
                  </a:lnTo>
                  <a:lnTo>
                    <a:pt x="2428875" y="269833"/>
                  </a:lnTo>
                  <a:lnTo>
                    <a:pt x="2429383" y="269706"/>
                  </a:lnTo>
                  <a:lnTo>
                    <a:pt x="2430018" y="269579"/>
                  </a:lnTo>
                  <a:lnTo>
                    <a:pt x="2430526" y="269452"/>
                  </a:lnTo>
                  <a:lnTo>
                    <a:pt x="2598194" y="269452"/>
                  </a:lnTo>
                  <a:lnTo>
                    <a:pt x="2546350" y="122005"/>
                  </a:lnTo>
                  <a:lnTo>
                    <a:pt x="2532665" y="85349"/>
                  </a:lnTo>
                  <a:lnTo>
                    <a:pt x="2513101" y="43765"/>
                  </a:lnTo>
                  <a:lnTo>
                    <a:pt x="2485991" y="11118"/>
                  </a:lnTo>
                  <a:lnTo>
                    <a:pt x="2462148" y="974"/>
                  </a:lnTo>
                  <a:lnTo>
                    <a:pt x="2453032" y="0"/>
                  </a:lnTo>
                  <a:close/>
                </a:path>
                <a:path w="5329555" h="2376170">
                  <a:moveTo>
                    <a:pt x="3003550" y="25612"/>
                  </a:moveTo>
                  <a:lnTo>
                    <a:pt x="2996057" y="27009"/>
                  </a:lnTo>
                  <a:lnTo>
                    <a:pt x="2990342" y="29930"/>
                  </a:lnTo>
                  <a:lnTo>
                    <a:pt x="2984627" y="32724"/>
                  </a:lnTo>
                  <a:lnTo>
                    <a:pt x="2980563" y="36788"/>
                  </a:lnTo>
                  <a:lnTo>
                    <a:pt x="2975737" y="46948"/>
                  </a:lnTo>
                  <a:lnTo>
                    <a:pt x="2974623" y="52516"/>
                  </a:lnTo>
                  <a:lnTo>
                    <a:pt x="2974605" y="1078442"/>
                  </a:lnTo>
                  <a:lnTo>
                    <a:pt x="2974731" y="1181860"/>
                  </a:lnTo>
                  <a:lnTo>
                    <a:pt x="2974837" y="1228845"/>
                  </a:lnTo>
                  <a:lnTo>
                    <a:pt x="2974975" y="1276562"/>
                  </a:lnTo>
                  <a:lnTo>
                    <a:pt x="2975187" y="1324280"/>
                  </a:lnTo>
                  <a:lnTo>
                    <a:pt x="2975515" y="1371279"/>
                  </a:lnTo>
                  <a:lnTo>
                    <a:pt x="2975953" y="1417571"/>
                  </a:lnTo>
                  <a:lnTo>
                    <a:pt x="2976494" y="1463169"/>
                  </a:lnTo>
                  <a:lnTo>
                    <a:pt x="2977134" y="1508083"/>
                  </a:lnTo>
                  <a:lnTo>
                    <a:pt x="3121660" y="1508083"/>
                  </a:lnTo>
                  <a:lnTo>
                    <a:pt x="3121660" y="86445"/>
                  </a:lnTo>
                  <a:lnTo>
                    <a:pt x="3120390" y="80095"/>
                  </a:lnTo>
                  <a:lnTo>
                    <a:pt x="3117977" y="73872"/>
                  </a:lnTo>
                  <a:lnTo>
                    <a:pt x="3115691" y="67776"/>
                  </a:lnTo>
                  <a:lnTo>
                    <a:pt x="3083687" y="42122"/>
                  </a:lnTo>
                  <a:lnTo>
                    <a:pt x="3038683" y="29188"/>
                  </a:lnTo>
                  <a:lnTo>
                    <a:pt x="3012947" y="25866"/>
                  </a:lnTo>
                  <a:lnTo>
                    <a:pt x="3003550" y="25612"/>
                  </a:lnTo>
                  <a:close/>
                </a:path>
                <a:path w="5329555" h="2376170">
                  <a:moveTo>
                    <a:pt x="1097153" y="302218"/>
                  </a:moveTo>
                  <a:lnTo>
                    <a:pt x="1052244" y="309270"/>
                  </a:lnTo>
                  <a:lnTo>
                    <a:pt x="1015095" y="324951"/>
                  </a:lnTo>
                  <a:lnTo>
                    <a:pt x="991996" y="348192"/>
                  </a:lnTo>
                  <a:lnTo>
                    <a:pt x="989457" y="354288"/>
                  </a:lnTo>
                  <a:lnTo>
                    <a:pt x="988187" y="361146"/>
                  </a:lnTo>
                  <a:lnTo>
                    <a:pt x="988187" y="2120858"/>
                  </a:lnTo>
                  <a:lnTo>
                    <a:pt x="1026668" y="2145877"/>
                  </a:lnTo>
                  <a:lnTo>
                    <a:pt x="1034287" y="2145665"/>
                  </a:lnTo>
                  <a:lnTo>
                    <a:pt x="1071935" y="2138838"/>
                  </a:lnTo>
                  <a:lnTo>
                    <a:pt x="1109900" y="2122937"/>
                  </a:lnTo>
                  <a:lnTo>
                    <a:pt x="1135253" y="2087076"/>
                  </a:lnTo>
                  <a:lnTo>
                    <a:pt x="1135253" y="327491"/>
                  </a:lnTo>
                  <a:lnTo>
                    <a:pt x="1106551" y="302472"/>
                  </a:lnTo>
                  <a:lnTo>
                    <a:pt x="1097153" y="3022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705355" y="3928846"/>
            <a:ext cx="8557260" cy="2924810"/>
            <a:chOff x="1705355" y="3928846"/>
            <a:chExt cx="8557260" cy="292481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5355" y="3928846"/>
              <a:ext cx="8557260" cy="292455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941575" y="4165131"/>
              <a:ext cx="8094345" cy="2458720"/>
            </a:xfrm>
            <a:custGeom>
              <a:avLst/>
              <a:gdLst/>
              <a:ahLst/>
              <a:cxnLst/>
              <a:rect l="l" t="t" r="r" b="b"/>
              <a:pathLst>
                <a:path w="8094345" h="2458720">
                  <a:moveTo>
                    <a:pt x="3737080" y="0"/>
                  </a:moveTo>
                  <a:lnTo>
                    <a:pt x="3630201" y="603"/>
                  </a:lnTo>
                  <a:lnTo>
                    <a:pt x="3523345" y="2111"/>
                  </a:lnTo>
                  <a:lnTo>
                    <a:pt x="3416550" y="4539"/>
                  </a:lnTo>
                  <a:lnTo>
                    <a:pt x="3309852" y="7904"/>
                  </a:lnTo>
                  <a:lnTo>
                    <a:pt x="3203287" y="12223"/>
                  </a:lnTo>
                  <a:lnTo>
                    <a:pt x="3096891" y="17512"/>
                  </a:lnTo>
                  <a:lnTo>
                    <a:pt x="2990702" y="23789"/>
                  </a:lnTo>
                  <a:lnTo>
                    <a:pt x="2937696" y="27302"/>
                  </a:lnTo>
                  <a:lnTo>
                    <a:pt x="2884755" y="31068"/>
                  </a:lnTo>
                  <a:lnTo>
                    <a:pt x="2831884" y="35090"/>
                  </a:lnTo>
                  <a:lnTo>
                    <a:pt x="2779087" y="39368"/>
                  </a:lnTo>
                  <a:lnTo>
                    <a:pt x="2726370" y="43905"/>
                  </a:lnTo>
                  <a:lnTo>
                    <a:pt x="2673735" y="48704"/>
                  </a:lnTo>
                  <a:lnTo>
                    <a:pt x="2621189" y="53766"/>
                  </a:lnTo>
                  <a:lnTo>
                    <a:pt x="2568735" y="59094"/>
                  </a:lnTo>
                  <a:lnTo>
                    <a:pt x="2516378" y="64689"/>
                  </a:lnTo>
                  <a:lnTo>
                    <a:pt x="2464123" y="70553"/>
                  </a:lnTo>
                  <a:lnTo>
                    <a:pt x="2411975" y="76689"/>
                  </a:lnTo>
                  <a:lnTo>
                    <a:pt x="2359937" y="83099"/>
                  </a:lnTo>
                  <a:lnTo>
                    <a:pt x="2308014" y="89784"/>
                  </a:lnTo>
                  <a:lnTo>
                    <a:pt x="2256211" y="96747"/>
                  </a:lnTo>
                  <a:lnTo>
                    <a:pt x="2204533" y="103990"/>
                  </a:lnTo>
                  <a:lnTo>
                    <a:pt x="2152984" y="111515"/>
                  </a:lnTo>
                  <a:lnTo>
                    <a:pt x="2101568" y="119324"/>
                  </a:lnTo>
                  <a:lnTo>
                    <a:pt x="2050290" y="127419"/>
                  </a:lnTo>
                  <a:lnTo>
                    <a:pt x="1999155" y="135802"/>
                  </a:lnTo>
                  <a:lnTo>
                    <a:pt x="1948168" y="144476"/>
                  </a:lnTo>
                  <a:lnTo>
                    <a:pt x="1897332" y="153442"/>
                  </a:lnTo>
                  <a:lnTo>
                    <a:pt x="1846652" y="162702"/>
                  </a:lnTo>
                  <a:lnTo>
                    <a:pt x="1796134" y="172258"/>
                  </a:lnTo>
                  <a:lnTo>
                    <a:pt x="1745780" y="182113"/>
                  </a:lnTo>
                  <a:lnTo>
                    <a:pt x="1695597" y="192269"/>
                  </a:lnTo>
                  <a:lnTo>
                    <a:pt x="1645589" y="202728"/>
                  </a:lnTo>
                  <a:lnTo>
                    <a:pt x="1595759" y="213491"/>
                  </a:lnTo>
                  <a:lnTo>
                    <a:pt x="1546114" y="224561"/>
                  </a:lnTo>
                  <a:lnTo>
                    <a:pt x="1496656" y="235939"/>
                  </a:lnTo>
                  <a:lnTo>
                    <a:pt x="1447392" y="247629"/>
                  </a:lnTo>
                  <a:lnTo>
                    <a:pt x="1398324" y="259632"/>
                  </a:lnTo>
                  <a:lnTo>
                    <a:pt x="1349459" y="271950"/>
                  </a:lnTo>
                  <a:lnTo>
                    <a:pt x="1300800" y="284585"/>
                  </a:lnTo>
                  <a:lnTo>
                    <a:pt x="1252352" y="297539"/>
                  </a:lnTo>
                  <a:lnTo>
                    <a:pt x="1204120" y="310815"/>
                  </a:lnTo>
                  <a:lnTo>
                    <a:pt x="1156108" y="324414"/>
                  </a:lnTo>
                  <a:lnTo>
                    <a:pt x="1108321" y="338338"/>
                  </a:lnTo>
                  <a:lnTo>
                    <a:pt x="1060763" y="352590"/>
                  </a:lnTo>
                  <a:lnTo>
                    <a:pt x="1013439" y="367171"/>
                  </a:lnTo>
                  <a:lnTo>
                    <a:pt x="966353" y="382085"/>
                  </a:lnTo>
                  <a:lnTo>
                    <a:pt x="919510" y="397332"/>
                  </a:lnTo>
                  <a:lnTo>
                    <a:pt x="872914" y="412914"/>
                  </a:lnTo>
                  <a:lnTo>
                    <a:pt x="826571" y="428835"/>
                  </a:lnTo>
                  <a:lnTo>
                    <a:pt x="780484" y="445096"/>
                  </a:lnTo>
                  <a:lnTo>
                    <a:pt x="734659" y="461698"/>
                  </a:lnTo>
                  <a:lnTo>
                    <a:pt x="689099" y="478645"/>
                  </a:lnTo>
                  <a:lnTo>
                    <a:pt x="643809" y="495938"/>
                  </a:lnTo>
                  <a:lnTo>
                    <a:pt x="598795" y="513579"/>
                  </a:lnTo>
                  <a:lnTo>
                    <a:pt x="554059" y="531571"/>
                  </a:lnTo>
                  <a:lnTo>
                    <a:pt x="509608" y="549914"/>
                  </a:lnTo>
                  <a:lnTo>
                    <a:pt x="465445" y="568613"/>
                  </a:lnTo>
                  <a:lnTo>
                    <a:pt x="421575" y="587668"/>
                  </a:lnTo>
                  <a:lnTo>
                    <a:pt x="378003" y="607081"/>
                  </a:lnTo>
                  <a:lnTo>
                    <a:pt x="334733" y="626855"/>
                  </a:lnTo>
                  <a:lnTo>
                    <a:pt x="291770" y="646992"/>
                  </a:lnTo>
                  <a:lnTo>
                    <a:pt x="249118" y="667494"/>
                  </a:lnTo>
                  <a:lnTo>
                    <a:pt x="206782" y="688363"/>
                  </a:lnTo>
                  <a:lnTo>
                    <a:pt x="164767" y="709600"/>
                  </a:lnTo>
                  <a:lnTo>
                    <a:pt x="123076" y="731209"/>
                  </a:lnTo>
                  <a:lnTo>
                    <a:pt x="81715" y="753191"/>
                  </a:lnTo>
                  <a:lnTo>
                    <a:pt x="40688" y="775548"/>
                  </a:lnTo>
                  <a:lnTo>
                    <a:pt x="0" y="798282"/>
                  </a:lnTo>
                  <a:lnTo>
                    <a:pt x="11303" y="2458172"/>
                  </a:lnTo>
                  <a:lnTo>
                    <a:pt x="54231" y="2442629"/>
                  </a:lnTo>
                  <a:lnTo>
                    <a:pt x="97582" y="2427346"/>
                  </a:lnTo>
                  <a:lnTo>
                    <a:pt x="141346" y="2412322"/>
                  </a:lnTo>
                  <a:lnTo>
                    <a:pt x="185513" y="2397556"/>
                  </a:lnTo>
                  <a:lnTo>
                    <a:pt x="230073" y="2383048"/>
                  </a:lnTo>
                  <a:lnTo>
                    <a:pt x="275015" y="2368798"/>
                  </a:lnTo>
                  <a:lnTo>
                    <a:pt x="320331" y="2354804"/>
                  </a:lnTo>
                  <a:lnTo>
                    <a:pt x="366009" y="2341067"/>
                  </a:lnTo>
                  <a:lnTo>
                    <a:pt x="412041" y="2327586"/>
                  </a:lnTo>
                  <a:lnTo>
                    <a:pt x="458415" y="2314360"/>
                  </a:lnTo>
                  <a:lnTo>
                    <a:pt x="505122" y="2301389"/>
                  </a:lnTo>
                  <a:lnTo>
                    <a:pt x="552151" y="2288672"/>
                  </a:lnTo>
                  <a:lnTo>
                    <a:pt x="599493" y="2276210"/>
                  </a:lnTo>
                  <a:lnTo>
                    <a:pt x="647138" y="2264000"/>
                  </a:lnTo>
                  <a:lnTo>
                    <a:pt x="695076" y="2252044"/>
                  </a:lnTo>
                  <a:lnTo>
                    <a:pt x="743296" y="2240340"/>
                  </a:lnTo>
                  <a:lnTo>
                    <a:pt x="791788" y="2228888"/>
                  </a:lnTo>
                  <a:lnTo>
                    <a:pt x="840543" y="2217687"/>
                  </a:lnTo>
                  <a:lnTo>
                    <a:pt x="889551" y="2206737"/>
                  </a:lnTo>
                  <a:lnTo>
                    <a:pt x="938801" y="2196037"/>
                  </a:lnTo>
                  <a:lnTo>
                    <a:pt x="988284" y="2185588"/>
                  </a:lnTo>
                  <a:lnTo>
                    <a:pt x="1037989" y="2175387"/>
                  </a:lnTo>
                  <a:lnTo>
                    <a:pt x="1087906" y="2165436"/>
                  </a:lnTo>
                  <a:lnTo>
                    <a:pt x="1138026" y="2155733"/>
                  </a:lnTo>
                  <a:lnTo>
                    <a:pt x="1188338" y="2146278"/>
                  </a:lnTo>
                  <a:lnTo>
                    <a:pt x="1238832" y="2137070"/>
                  </a:lnTo>
                  <a:lnTo>
                    <a:pt x="1289499" y="2128108"/>
                  </a:lnTo>
                  <a:lnTo>
                    <a:pt x="1340327" y="2119394"/>
                  </a:lnTo>
                  <a:lnTo>
                    <a:pt x="1391308" y="2110925"/>
                  </a:lnTo>
                  <a:lnTo>
                    <a:pt x="1442431" y="2102701"/>
                  </a:lnTo>
                  <a:lnTo>
                    <a:pt x="1493687" y="2094722"/>
                  </a:lnTo>
                  <a:lnTo>
                    <a:pt x="1545064" y="2086988"/>
                  </a:lnTo>
                  <a:lnTo>
                    <a:pt x="1596553" y="2079497"/>
                  </a:lnTo>
                  <a:lnTo>
                    <a:pt x="1648145" y="2072250"/>
                  </a:lnTo>
                  <a:lnTo>
                    <a:pt x="1751594" y="2058483"/>
                  </a:lnTo>
                  <a:lnTo>
                    <a:pt x="1855331" y="2045683"/>
                  </a:lnTo>
                  <a:lnTo>
                    <a:pt x="1959275" y="2033846"/>
                  </a:lnTo>
                  <a:lnTo>
                    <a:pt x="2063347" y="2022969"/>
                  </a:lnTo>
                  <a:lnTo>
                    <a:pt x="2167465" y="2013047"/>
                  </a:lnTo>
                  <a:lnTo>
                    <a:pt x="2271551" y="2004075"/>
                  </a:lnTo>
                  <a:lnTo>
                    <a:pt x="2375523" y="1996051"/>
                  </a:lnTo>
                  <a:lnTo>
                    <a:pt x="2479302" y="1988970"/>
                  </a:lnTo>
                  <a:lnTo>
                    <a:pt x="2582806" y="1982827"/>
                  </a:lnTo>
                  <a:lnTo>
                    <a:pt x="2685957" y="1977620"/>
                  </a:lnTo>
                  <a:lnTo>
                    <a:pt x="2788673" y="1973343"/>
                  </a:lnTo>
                  <a:lnTo>
                    <a:pt x="2890875" y="1969994"/>
                  </a:lnTo>
                  <a:lnTo>
                    <a:pt x="2992482" y="1967567"/>
                  </a:lnTo>
                  <a:lnTo>
                    <a:pt x="3093413" y="1966059"/>
                  </a:lnTo>
                  <a:lnTo>
                    <a:pt x="3193589" y="1965466"/>
                  </a:lnTo>
                  <a:lnTo>
                    <a:pt x="3292930" y="1965783"/>
                  </a:lnTo>
                  <a:lnTo>
                    <a:pt x="3391355" y="1967007"/>
                  </a:lnTo>
                  <a:lnTo>
                    <a:pt x="3488784" y="1969134"/>
                  </a:lnTo>
                  <a:lnTo>
                    <a:pt x="3585137" y="1972160"/>
                  </a:lnTo>
                  <a:lnTo>
                    <a:pt x="3680333" y="1976080"/>
                  </a:lnTo>
                  <a:lnTo>
                    <a:pt x="3731326" y="1972730"/>
                  </a:lnTo>
                  <a:lnTo>
                    <a:pt x="3782453" y="1969682"/>
                  </a:lnTo>
                  <a:lnTo>
                    <a:pt x="3833710" y="1966934"/>
                  </a:lnTo>
                  <a:lnTo>
                    <a:pt x="3885091" y="1964481"/>
                  </a:lnTo>
                  <a:lnTo>
                    <a:pt x="3936590" y="1962321"/>
                  </a:lnTo>
                  <a:lnTo>
                    <a:pt x="3988203" y="1960449"/>
                  </a:lnTo>
                  <a:lnTo>
                    <a:pt x="4039923" y="1958863"/>
                  </a:lnTo>
                  <a:lnTo>
                    <a:pt x="4091745" y="1957558"/>
                  </a:lnTo>
                  <a:lnTo>
                    <a:pt x="4143664" y="1956532"/>
                  </a:lnTo>
                  <a:lnTo>
                    <a:pt x="4195675" y="1955780"/>
                  </a:lnTo>
                  <a:lnTo>
                    <a:pt x="4247773" y="1955300"/>
                  </a:lnTo>
                  <a:lnTo>
                    <a:pt x="4299951" y="1955088"/>
                  </a:lnTo>
                  <a:lnTo>
                    <a:pt x="4352205" y="1955140"/>
                  </a:lnTo>
                  <a:lnTo>
                    <a:pt x="4404528" y="1955453"/>
                  </a:lnTo>
                  <a:lnTo>
                    <a:pt x="4509365" y="1956847"/>
                  </a:lnTo>
                  <a:lnTo>
                    <a:pt x="4614418" y="1959244"/>
                  </a:lnTo>
                  <a:lnTo>
                    <a:pt x="4719645" y="1962615"/>
                  </a:lnTo>
                  <a:lnTo>
                    <a:pt x="4825001" y="1966932"/>
                  </a:lnTo>
                  <a:lnTo>
                    <a:pt x="4930446" y="1972167"/>
                  </a:lnTo>
                  <a:lnTo>
                    <a:pt x="5035934" y="1978293"/>
                  </a:lnTo>
                  <a:lnTo>
                    <a:pt x="5141425" y="1985282"/>
                  </a:lnTo>
                  <a:lnTo>
                    <a:pt x="5246874" y="1993106"/>
                  </a:lnTo>
                  <a:lnTo>
                    <a:pt x="5352239" y="2001737"/>
                  </a:lnTo>
                  <a:lnTo>
                    <a:pt x="5457476" y="2011148"/>
                  </a:lnTo>
                  <a:lnTo>
                    <a:pt x="5562544" y="2021310"/>
                  </a:lnTo>
                  <a:lnTo>
                    <a:pt x="5667399" y="2032196"/>
                  </a:lnTo>
                  <a:lnTo>
                    <a:pt x="5771997" y="2043777"/>
                  </a:lnTo>
                  <a:lnTo>
                    <a:pt x="5876297" y="2056027"/>
                  </a:lnTo>
                  <a:lnTo>
                    <a:pt x="5980255" y="2068917"/>
                  </a:lnTo>
                  <a:lnTo>
                    <a:pt x="6083828" y="2082419"/>
                  </a:lnTo>
                  <a:lnTo>
                    <a:pt x="6186974" y="2096506"/>
                  </a:lnTo>
                  <a:lnTo>
                    <a:pt x="6289649" y="2111150"/>
                  </a:lnTo>
                  <a:lnTo>
                    <a:pt x="6391810" y="2126323"/>
                  </a:lnTo>
                  <a:lnTo>
                    <a:pt x="6493415" y="2141996"/>
                  </a:lnTo>
                  <a:lnTo>
                    <a:pt x="6594420" y="2158144"/>
                  </a:lnTo>
                  <a:lnTo>
                    <a:pt x="6694784" y="2174736"/>
                  </a:lnTo>
                  <a:lnTo>
                    <a:pt x="6794462" y="2191747"/>
                  </a:lnTo>
                  <a:lnTo>
                    <a:pt x="6942600" y="2217985"/>
                  </a:lnTo>
                  <a:lnTo>
                    <a:pt x="7088955" y="2245006"/>
                  </a:lnTo>
                  <a:lnTo>
                    <a:pt x="7233382" y="2272717"/>
                  </a:lnTo>
                  <a:lnTo>
                    <a:pt x="7375736" y="2301023"/>
                  </a:lnTo>
                  <a:lnTo>
                    <a:pt x="7515872" y="2329831"/>
                  </a:lnTo>
                  <a:lnTo>
                    <a:pt x="7653645" y="2359047"/>
                  </a:lnTo>
                  <a:lnTo>
                    <a:pt x="7788910" y="2388576"/>
                  </a:lnTo>
                  <a:lnTo>
                    <a:pt x="7921523" y="2418326"/>
                  </a:lnTo>
                  <a:lnTo>
                    <a:pt x="8093964" y="2458172"/>
                  </a:lnTo>
                  <a:lnTo>
                    <a:pt x="8048752" y="662773"/>
                  </a:lnTo>
                  <a:lnTo>
                    <a:pt x="7980185" y="639710"/>
                  </a:lnTo>
                  <a:lnTo>
                    <a:pt x="7909966" y="616790"/>
                  </a:lnTo>
                  <a:lnTo>
                    <a:pt x="7838130" y="594027"/>
                  </a:lnTo>
                  <a:lnTo>
                    <a:pt x="7764714" y="571439"/>
                  </a:lnTo>
                  <a:lnTo>
                    <a:pt x="7689754" y="549042"/>
                  </a:lnTo>
                  <a:lnTo>
                    <a:pt x="7613286" y="526853"/>
                  </a:lnTo>
                  <a:lnTo>
                    <a:pt x="7535348" y="504888"/>
                  </a:lnTo>
                  <a:lnTo>
                    <a:pt x="7455975" y="483165"/>
                  </a:lnTo>
                  <a:lnTo>
                    <a:pt x="7375204" y="461699"/>
                  </a:lnTo>
                  <a:lnTo>
                    <a:pt x="7293072" y="440507"/>
                  </a:lnTo>
                  <a:lnTo>
                    <a:pt x="7209614" y="419605"/>
                  </a:lnTo>
                  <a:lnTo>
                    <a:pt x="7124868" y="399012"/>
                  </a:lnTo>
                  <a:lnTo>
                    <a:pt x="7038870" y="378741"/>
                  </a:lnTo>
                  <a:lnTo>
                    <a:pt x="6951656" y="358812"/>
                  </a:lnTo>
                  <a:lnTo>
                    <a:pt x="6863263" y="339239"/>
                  </a:lnTo>
                  <a:lnTo>
                    <a:pt x="6773727" y="320040"/>
                  </a:lnTo>
                  <a:lnTo>
                    <a:pt x="6683085" y="301231"/>
                  </a:lnTo>
                  <a:lnTo>
                    <a:pt x="6591372" y="282829"/>
                  </a:lnTo>
                  <a:lnTo>
                    <a:pt x="6498627" y="264850"/>
                  </a:lnTo>
                  <a:lnTo>
                    <a:pt x="6404884" y="247311"/>
                  </a:lnTo>
                  <a:lnTo>
                    <a:pt x="6310181" y="230229"/>
                  </a:lnTo>
                  <a:lnTo>
                    <a:pt x="6214554" y="213619"/>
                  </a:lnTo>
                  <a:lnTo>
                    <a:pt x="6118039" y="197499"/>
                  </a:lnTo>
                  <a:lnTo>
                    <a:pt x="6020673" y="181886"/>
                  </a:lnTo>
                  <a:lnTo>
                    <a:pt x="5922493" y="166795"/>
                  </a:lnTo>
                  <a:lnTo>
                    <a:pt x="5823534" y="152243"/>
                  </a:lnTo>
                  <a:lnTo>
                    <a:pt x="5723834" y="138247"/>
                  </a:lnTo>
                  <a:lnTo>
                    <a:pt x="5623428" y="124824"/>
                  </a:lnTo>
                  <a:lnTo>
                    <a:pt x="5522353" y="111990"/>
                  </a:lnTo>
                  <a:lnTo>
                    <a:pt x="5420646" y="99762"/>
                  </a:lnTo>
                  <a:lnTo>
                    <a:pt x="5318343" y="88155"/>
                  </a:lnTo>
                  <a:lnTo>
                    <a:pt x="5215481" y="77188"/>
                  </a:lnTo>
                  <a:lnTo>
                    <a:pt x="5112095" y="66876"/>
                  </a:lnTo>
                  <a:lnTo>
                    <a:pt x="5008224" y="57236"/>
                  </a:lnTo>
                  <a:lnTo>
                    <a:pt x="4903902" y="48284"/>
                  </a:lnTo>
                  <a:lnTo>
                    <a:pt x="4799166" y="40038"/>
                  </a:lnTo>
                  <a:lnTo>
                    <a:pt x="4694053" y="32513"/>
                  </a:lnTo>
                  <a:lnTo>
                    <a:pt x="4588599" y="25726"/>
                  </a:lnTo>
                  <a:lnTo>
                    <a:pt x="4482842" y="19694"/>
                  </a:lnTo>
                  <a:lnTo>
                    <a:pt x="4376816" y="14434"/>
                  </a:lnTo>
                  <a:lnTo>
                    <a:pt x="4270559" y="9962"/>
                  </a:lnTo>
                  <a:lnTo>
                    <a:pt x="4164107" y="6294"/>
                  </a:lnTo>
                  <a:lnTo>
                    <a:pt x="4057497" y="3447"/>
                  </a:lnTo>
                  <a:lnTo>
                    <a:pt x="3950765" y="1438"/>
                  </a:lnTo>
                  <a:lnTo>
                    <a:pt x="3843947" y="283"/>
                  </a:lnTo>
                  <a:lnTo>
                    <a:pt x="37370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41575" y="4165131"/>
              <a:ext cx="8094345" cy="2458720"/>
            </a:xfrm>
            <a:custGeom>
              <a:avLst/>
              <a:gdLst/>
              <a:ahLst/>
              <a:cxnLst/>
              <a:rect l="l" t="t" r="r" b="b"/>
              <a:pathLst>
                <a:path w="8094345" h="2458720">
                  <a:moveTo>
                    <a:pt x="0" y="798282"/>
                  </a:moveTo>
                  <a:lnTo>
                    <a:pt x="40688" y="775548"/>
                  </a:lnTo>
                  <a:lnTo>
                    <a:pt x="81715" y="753191"/>
                  </a:lnTo>
                  <a:lnTo>
                    <a:pt x="123076" y="731209"/>
                  </a:lnTo>
                  <a:lnTo>
                    <a:pt x="164767" y="709600"/>
                  </a:lnTo>
                  <a:lnTo>
                    <a:pt x="206782" y="688363"/>
                  </a:lnTo>
                  <a:lnTo>
                    <a:pt x="249118" y="667494"/>
                  </a:lnTo>
                  <a:lnTo>
                    <a:pt x="291770" y="646992"/>
                  </a:lnTo>
                  <a:lnTo>
                    <a:pt x="334733" y="626855"/>
                  </a:lnTo>
                  <a:lnTo>
                    <a:pt x="378003" y="607081"/>
                  </a:lnTo>
                  <a:lnTo>
                    <a:pt x="421575" y="587668"/>
                  </a:lnTo>
                  <a:lnTo>
                    <a:pt x="465445" y="568613"/>
                  </a:lnTo>
                  <a:lnTo>
                    <a:pt x="509608" y="549914"/>
                  </a:lnTo>
                  <a:lnTo>
                    <a:pt x="554059" y="531571"/>
                  </a:lnTo>
                  <a:lnTo>
                    <a:pt x="598795" y="513579"/>
                  </a:lnTo>
                  <a:lnTo>
                    <a:pt x="643809" y="495938"/>
                  </a:lnTo>
                  <a:lnTo>
                    <a:pt x="689099" y="478645"/>
                  </a:lnTo>
                  <a:lnTo>
                    <a:pt x="734659" y="461698"/>
                  </a:lnTo>
                  <a:lnTo>
                    <a:pt x="780484" y="445096"/>
                  </a:lnTo>
                  <a:lnTo>
                    <a:pt x="826571" y="428835"/>
                  </a:lnTo>
                  <a:lnTo>
                    <a:pt x="872914" y="412914"/>
                  </a:lnTo>
                  <a:lnTo>
                    <a:pt x="919510" y="397332"/>
                  </a:lnTo>
                  <a:lnTo>
                    <a:pt x="966353" y="382085"/>
                  </a:lnTo>
                  <a:lnTo>
                    <a:pt x="1013439" y="367171"/>
                  </a:lnTo>
                  <a:lnTo>
                    <a:pt x="1060763" y="352590"/>
                  </a:lnTo>
                  <a:lnTo>
                    <a:pt x="1108321" y="338338"/>
                  </a:lnTo>
                  <a:lnTo>
                    <a:pt x="1156108" y="324414"/>
                  </a:lnTo>
                  <a:lnTo>
                    <a:pt x="1204120" y="310815"/>
                  </a:lnTo>
                  <a:lnTo>
                    <a:pt x="1252352" y="297539"/>
                  </a:lnTo>
                  <a:lnTo>
                    <a:pt x="1300800" y="284585"/>
                  </a:lnTo>
                  <a:lnTo>
                    <a:pt x="1349459" y="271950"/>
                  </a:lnTo>
                  <a:lnTo>
                    <a:pt x="1398324" y="259632"/>
                  </a:lnTo>
                  <a:lnTo>
                    <a:pt x="1447392" y="247629"/>
                  </a:lnTo>
                  <a:lnTo>
                    <a:pt x="1496656" y="235939"/>
                  </a:lnTo>
                  <a:lnTo>
                    <a:pt x="1546114" y="224561"/>
                  </a:lnTo>
                  <a:lnTo>
                    <a:pt x="1595759" y="213491"/>
                  </a:lnTo>
                  <a:lnTo>
                    <a:pt x="1645589" y="202728"/>
                  </a:lnTo>
                  <a:lnTo>
                    <a:pt x="1695597" y="192269"/>
                  </a:lnTo>
                  <a:lnTo>
                    <a:pt x="1745780" y="182113"/>
                  </a:lnTo>
                  <a:lnTo>
                    <a:pt x="1796134" y="172258"/>
                  </a:lnTo>
                  <a:lnTo>
                    <a:pt x="1846652" y="162702"/>
                  </a:lnTo>
                  <a:lnTo>
                    <a:pt x="1897332" y="153442"/>
                  </a:lnTo>
                  <a:lnTo>
                    <a:pt x="1948168" y="144476"/>
                  </a:lnTo>
                  <a:lnTo>
                    <a:pt x="1999155" y="135802"/>
                  </a:lnTo>
                  <a:lnTo>
                    <a:pt x="2050290" y="127419"/>
                  </a:lnTo>
                  <a:lnTo>
                    <a:pt x="2101568" y="119324"/>
                  </a:lnTo>
                  <a:lnTo>
                    <a:pt x="2152984" y="111515"/>
                  </a:lnTo>
                  <a:lnTo>
                    <a:pt x="2204533" y="103990"/>
                  </a:lnTo>
                  <a:lnTo>
                    <a:pt x="2256211" y="96747"/>
                  </a:lnTo>
                  <a:lnTo>
                    <a:pt x="2308014" y="89784"/>
                  </a:lnTo>
                  <a:lnTo>
                    <a:pt x="2359937" y="83099"/>
                  </a:lnTo>
                  <a:lnTo>
                    <a:pt x="2411975" y="76689"/>
                  </a:lnTo>
                  <a:lnTo>
                    <a:pt x="2464123" y="70553"/>
                  </a:lnTo>
                  <a:lnTo>
                    <a:pt x="2516378" y="64689"/>
                  </a:lnTo>
                  <a:lnTo>
                    <a:pt x="2568735" y="59094"/>
                  </a:lnTo>
                  <a:lnTo>
                    <a:pt x="2621189" y="53766"/>
                  </a:lnTo>
                  <a:lnTo>
                    <a:pt x="2673735" y="48704"/>
                  </a:lnTo>
                  <a:lnTo>
                    <a:pt x="2726370" y="43905"/>
                  </a:lnTo>
                  <a:lnTo>
                    <a:pt x="2779087" y="39368"/>
                  </a:lnTo>
                  <a:lnTo>
                    <a:pt x="2831884" y="35090"/>
                  </a:lnTo>
                  <a:lnTo>
                    <a:pt x="2884755" y="31068"/>
                  </a:lnTo>
                  <a:lnTo>
                    <a:pt x="2937696" y="27302"/>
                  </a:lnTo>
                  <a:lnTo>
                    <a:pt x="2990702" y="23789"/>
                  </a:lnTo>
                  <a:lnTo>
                    <a:pt x="3043768" y="20526"/>
                  </a:lnTo>
                  <a:lnTo>
                    <a:pt x="3096891" y="17512"/>
                  </a:lnTo>
                  <a:lnTo>
                    <a:pt x="3150065" y="14745"/>
                  </a:lnTo>
                  <a:lnTo>
                    <a:pt x="3203287" y="12223"/>
                  </a:lnTo>
                  <a:lnTo>
                    <a:pt x="3256550" y="9943"/>
                  </a:lnTo>
                  <a:lnTo>
                    <a:pt x="3309852" y="7904"/>
                  </a:lnTo>
                  <a:lnTo>
                    <a:pt x="3363187" y="6103"/>
                  </a:lnTo>
                  <a:lnTo>
                    <a:pt x="3416550" y="4539"/>
                  </a:lnTo>
                  <a:lnTo>
                    <a:pt x="3469938" y="3209"/>
                  </a:lnTo>
                  <a:lnTo>
                    <a:pt x="3523345" y="2111"/>
                  </a:lnTo>
                  <a:lnTo>
                    <a:pt x="3576768" y="1243"/>
                  </a:lnTo>
                  <a:lnTo>
                    <a:pt x="3630201" y="603"/>
                  </a:lnTo>
                  <a:lnTo>
                    <a:pt x="3683640" y="189"/>
                  </a:lnTo>
                  <a:lnTo>
                    <a:pt x="3737080" y="0"/>
                  </a:lnTo>
                  <a:lnTo>
                    <a:pt x="3790517" y="32"/>
                  </a:lnTo>
                  <a:lnTo>
                    <a:pt x="3843947" y="283"/>
                  </a:lnTo>
                  <a:lnTo>
                    <a:pt x="3897364" y="753"/>
                  </a:lnTo>
                  <a:lnTo>
                    <a:pt x="3950765" y="1438"/>
                  </a:lnTo>
                  <a:lnTo>
                    <a:pt x="4004144" y="2337"/>
                  </a:lnTo>
                  <a:lnTo>
                    <a:pt x="4057497" y="3447"/>
                  </a:lnTo>
                  <a:lnTo>
                    <a:pt x="4110820" y="4767"/>
                  </a:lnTo>
                  <a:lnTo>
                    <a:pt x="4164107" y="6294"/>
                  </a:lnTo>
                  <a:lnTo>
                    <a:pt x="4217355" y="8026"/>
                  </a:lnTo>
                  <a:lnTo>
                    <a:pt x="4270559" y="9962"/>
                  </a:lnTo>
                  <a:lnTo>
                    <a:pt x="4323714" y="12098"/>
                  </a:lnTo>
                  <a:lnTo>
                    <a:pt x="4376816" y="14434"/>
                  </a:lnTo>
                  <a:lnTo>
                    <a:pt x="4429860" y="16967"/>
                  </a:lnTo>
                  <a:lnTo>
                    <a:pt x="4482842" y="19694"/>
                  </a:lnTo>
                  <a:lnTo>
                    <a:pt x="4535756" y="22615"/>
                  </a:lnTo>
                  <a:lnTo>
                    <a:pt x="4588599" y="25726"/>
                  </a:lnTo>
                  <a:lnTo>
                    <a:pt x="4641367" y="29026"/>
                  </a:lnTo>
                  <a:lnTo>
                    <a:pt x="4694053" y="32513"/>
                  </a:lnTo>
                  <a:lnTo>
                    <a:pt x="4746654" y="36184"/>
                  </a:lnTo>
                  <a:lnTo>
                    <a:pt x="4799166" y="40038"/>
                  </a:lnTo>
                  <a:lnTo>
                    <a:pt x="4851583" y="44072"/>
                  </a:lnTo>
                  <a:lnTo>
                    <a:pt x="4903902" y="48284"/>
                  </a:lnTo>
                  <a:lnTo>
                    <a:pt x="4956117" y="52673"/>
                  </a:lnTo>
                  <a:lnTo>
                    <a:pt x="5008224" y="57236"/>
                  </a:lnTo>
                  <a:lnTo>
                    <a:pt x="5060218" y="61971"/>
                  </a:lnTo>
                  <a:lnTo>
                    <a:pt x="5112095" y="66876"/>
                  </a:lnTo>
                  <a:lnTo>
                    <a:pt x="5163851" y="71949"/>
                  </a:lnTo>
                  <a:lnTo>
                    <a:pt x="5215481" y="77188"/>
                  </a:lnTo>
                  <a:lnTo>
                    <a:pt x="5266980" y="82591"/>
                  </a:lnTo>
                  <a:lnTo>
                    <a:pt x="5318343" y="88155"/>
                  </a:lnTo>
                  <a:lnTo>
                    <a:pt x="5369567" y="93880"/>
                  </a:lnTo>
                  <a:lnTo>
                    <a:pt x="5420646" y="99762"/>
                  </a:lnTo>
                  <a:lnTo>
                    <a:pt x="5471576" y="105799"/>
                  </a:lnTo>
                  <a:lnTo>
                    <a:pt x="5522353" y="111990"/>
                  </a:lnTo>
                  <a:lnTo>
                    <a:pt x="5572972" y="118333"/>
                  </a:lnTo>
                  <a:lnTo>
                    <a:pt x="5623428" y="124824"/>
                  </a:lnTo>
                  <a:lnTo>
                    <a:pt x="5673717" y="131463"/>
                  </a:lnTo>
                  <a:lnTo>
                    <a:pt x="5723834" y="138247"/>
                  </a:lnTo>
                  <a:lnTo>
                    <a:pt x="5773774" y="145175"/>
                  </a:lnTo>
                  <a:lnTo>
                    <a:pt x="5823534" y="152243"/>
                  </a:lnTo>
                  <a:lnTo>
                    <a:pt x="5873108" y="159450"/>
                  </a:lnTo>
                  <a:lnTo>
                    <a:pt x="5922493" y="166795"/>
                  </a:lnTo>
                  <a:lnTo>
                    <a:pt x="5971683" y="174274"/>
                  </a:lnTo>
                  <a:lnTo>
                    <a:pt x="6020673" y="181886"/>
                  </a:lnTo>
                  <a:lnTo>
                    <a:pt x="6069460" y="189628"/>
                  </a:lnTo>
                  <a:lnTo>
                    <a:pt x="6118039" y="197499"/>
                  </a:lnTo>
                  <a:lnTo>
                    <a:pt x="6166405" y="205497"/>
                  </a:lnTo>
                  <a:lnTo>
                    <a:pt x="6214554" y="213619"/>
                  </a:lnTo>
                  <a:lnTo>
                    <a:pt x="6262481" y="221864"/>
                  </a:lnTo>
                  <a:lnTo>
                    <a:pt x="6310181" y="230229"/>
                  </a:lnTo>
                  <a:lnTo>
                    <a:pt x="6357650" y="238712"/>
                  </a:lnTo>
                  <a:lnTo>
                    <a:pt x="6404884" y="247311"/>
                  </a:lnTo>
                  <a:lnTo>
                    <a:pt x="6451878" y="256025"/>
                  </a:lnTo>
                  <a:lnTo>
                    <a:pt x="6498627" y="264850"/>
                  </a:lnTo>
                  <a:lnTo>
                    <a:pt x="6545126" y="273786"/>
                  </a:lnTo>
                  <a:lnTo>
                    <a:pt x="6591372" y="282829"/>
                  </a:lnTo>
                  <a:lnTo>
                    <a:pt x="6637360" y="291978"/>
                  </a:lnTo>
                  <a:lnTo>
                    <a:pt x="6683085" y="301231"/>
                  </a:lnTo>
                  <a:lnTo>
                    <a:pt x="6728542" y="310586"/>
                  </a:lnTo>
                  <a:lnTo>
                    <a:pt x="6773727" y="320040"/>
                  </a:lnTo>
                  <a:lnTo>
                    <a:pt x="6818635" y="329592"/>
                  </a:lnTo>
                  <a:lnTo>
                    <a:pt x="6863263" y="339239"/>
                  </a:lnTo>
                  <a:lnTo>
                    <a:pt x="6907605" y="348980"/>
                  </a:lnTo>
                  <a:lnTo>
                    <a:pt x="6951656" y="358812"/>
                  </a:lnTo>
                  <a:lnTo>
                    <a:pt x="6995413" y="368733"/>
                  </a:lnTo>
                  <a:lnTo>
                    <a:pt x="7038870" y="378741"/>
                  </a:lnTo>
                  <a:lnTo>
                    <a:pt x="7082023" y="388835"/>
                  </a:lnTo>
                  <a:lnTo>
                    <a:pt x="7124868" y="399012"/>
                  </a:lnTo>
                  <a:lnTo>
                    <a:pt x="7167400" y="409269"/>
                  </a:lnTo>
                  <a:lnTo>
                    <a:pt x="7209614" y="419605"/>
                  </a:lnTo>
                  <a:lnTo>
                    <a:pt x="7251507" y="430019"/>
                  </a:lnTo>
                  <a:lnTo>
                    <a:pt x="7293072" y="440507"/>
                  </a:lnTo>
                  <a:lnTo>
                    <a:pt x="7334306" y="451067"/>
                  </a:lnTo>
                  <a:lnTo>
                    <a:pt x="7375204" y="461699"/>
                  </a:lnTo>
                  <a:lnTo>
                    <a:pt x="7415762" y="472398"/>
                  </a:lnTo>
                  <a:lnTo>
                    <a:pt x="7455975" y="483165"/>
                  </a:lnTo>
                  <a:lnTo>
                    <a:pt x="7495839" y="493995"/>
                  </a:lnTo>
                  <a:lnTo>
                    <a:pt x="7535348" y="504888"/>
                  </a:lnTo>
                  <a:lnTo>
                    <a:pt x="7574499" y="515842"/>
                  </a:lnTo>
                  <a:lnTo>
                    <a:pt x="7613286" y="526853"/>
                  </a:lnTo>
                  <a:lnTo>
                    <a:pt x="7651706" y="537920"/>
                  </a:lnTo>
                  <a:lnTo>
                    <a:pt x="7689754" y="549042"/>
                  </a:lnTo>
                  <a:lnTo>
                    <a:pt x="7727425" y="560215"/>
                  </a:lnTo>
                  <a:lnTo>
                    <a:pt x="7764714" y="571439"/>
                  </a:lnTo>
                  <a:lnTo>
                    <a:pt x="7801617" y="582710"/>
                  </a:lnTo>
                  <a:lnTo>
                    <a:pt x="7838130" y="594027"/>
                  </a:lnTo>
                  <a:lnTo>
                    <a:pt x="7909966" y="616790"/>
                  </a:lnTo>
                  <a:lnTo>
                    <a:pt x="7980185" y="639710"/>
                  </a:lnTo>
                  <a:lnTo>
                    <a:pt x="8048752" y="662773"/>
                  </a:lnTo>
                  <a:lnTo>
                    <a:pt x="8093964" y="2458172"/>
                  </a:lnTo>
                  <a:lnTo>
                    <a:pt x="8051338" y="2448201"/>
                  </a:lnTo>
                  <a:lnTo>
                    <a:pt x="8008386" y="2438235"/>
                  </a:lnTo>
                  <a:lnTo>
                    <a:pt x="7965113" y="2428275"/>
                  </a:lnTo>
                  <a:lnTo>
                    <a:pt x="7921523" y="2418326"/>
                  </a:lnTo>
                  <a:lnTo>
                    <a:pt x="7877622" y="2408391"/>
                  </a:lnTo>
                  <a:lnTo>
                    <a:pt x="7833416" y="2398473"/>
                  </a:lnTo>
                  <a:lnTo>
                    <a:pt x="7788910" y="2388576"/>
                  </a:lnTo>
                  <a:lnTo>
                    <a:pt x="7744109" y="2378704"/>
                  </a:lnTo>
                  <a:lnTo>
                    <a:pt x="7699019" y="2368860"/>
                  </a:lnTo>
                  <a:lnTo>
                    <a:pt x="7653645" y="2359047"/>
                  </a:lnTo>
                  <a:lnTo>
                    <a:pt x="7607992" y="2349269"/>
                  </a:lnTo>
                  <a:lnTo>
                    <a:pt x="7562066" y="2339529"/>
                  </a:lnTo>
                  <a:lnTo>
                    <a:pt x="7515872" y="2329831"/>
                  </a:lnTo>
                  <a:lnTo>
                    <a:pt x="7469415" y="2320179"/>
                  </a:lnTo>
                  <a:lnTo>
                    <a:pt x="7422701" y="2310575"/>
                  </a:lnTo>
                  <a:lnTo>
                    <a:pt x="7375736" y="2301023"/>
                  </a:lnTo>
                  <a:lnTo>
                    <a:pt x="7328524" y="2291527"/>
                  </a:lnTo>
                  <a:lnTo>
                    <a:pt x="7281071" y="2282091"/>
                  </a:lnTo>
                  <a:lnTo>
                    <a:pt x="7233382" y="2272717"/>
                  </a:lnTo>
                  <a:lnTo>
                    <a:pt x="7185463" y="2263409"/>
                  </a:lnTo>
                  <a:lnTo>
                    <a:pt x="7137319" y="2254171"/>
                  </a:lnTo>
                  <a:lnTo>
                    <a:pt x="7088955" y="2245006"/>
                  </a:lnTo>
                  <a:lnTo>
                    <a:pt x="7040377" y="2235918"/>
                  </a:lnTo>
                  <a:lnTo>
                    <a:pt x="6991590" y="2226910"/>
                  </a:lnTo>
                  <a:lnTo>
                    <a:pt x="6942600" y="2217985"/>
                  </a:lnTo>
                  <a:lnTo>
                    <a:pt x="6893411" y="2209147"/>
                  </a:lnTo>
                  <a:lnTo>
                    <a:pt x="6844030" y="2200400"/>
                  </a:lnTo>
                  <a:lnTo>
                    <a:pt x="6794462" y="2191747"/>
                  </a:lnTo>
                  <a:lnTo>
                    <a:pt x="6744711" y="2183191"/>
                  </a:lnTo>
                  <a:lnTo>
                    <a:pt x="6694784" y="2174736"/>
                  </a:lnTo>
                  <a:lnTo>
                    <a:pt x="6644685" y="2166386"/>
                  </a:lnTo>
                  <a:lnTo>
                    <a:pt x="6594420" y="2158144"/>
                  </a:lnTo>
                  <a:lnTo>
                    <a:pt x="6543995" y="2150013"/>
                  </a:lnTo>
                  <a:lnTo>
                    <a:pt x="6493415" y="2141996"/>
                  </a:lnTo>
                  <a:lnTo>
                    <a:pt x="6442685" y="2134099"/>
                  </a:lnTo>
                  <a:lnTo>
                    <a:pt x="6391810" y="2126323"/>
                  </a:lnTo>
                  <a:lnTo>
                    <a:pt x="6340796" y="2118672"/>
                  </a:lnTo>
                  <a:lnTo>
                    <a:pt x="6289649" y="2111150"/>
                  </a:lnTo>
                  <a:lnTo>
                    <a:pt x="6238373" y="2103760"/>
                  </a:lnTo>
                  <a:lnTo>
                    <a:pt x="6186974" y="2096506"/>
                  </a:lnTo>
                  <a:lnTo>
                    <a:pt x="6135457" y="2089391"/>
                  </a:lnTo>
                  <a:lnTo>
                    <a:pt x="6083828" y="2082419"/>
                  </a:lnTo>
                  <a:lnTo>
                    <a:pt x="6032092" y="2075593"/>
                  </a:lnTo>
                  <a:lnTo>
                    <a:pt x="5980255" y="2068917"/>
                  </a:lnTo>
                  <a:lnTo>
                    <a:pt x="5928321" y="2062393"/>
                  </a:lnTo>
                  <a:lnTo>
                    <a:pt x="5876297" y="2056027"/>
                  </a:lnTo>
                  <a:lnTo>
                    <a:pt x="5824187" y="2049820"/>
                  </a:lnTo>
                  <a:lnTo>
                    <a:pt x="5771997" y="2043777"/>
                  </a:lnTo>
                  <a:lnTo>
                    <a:pt x="5719733" y="2037901"/>
                  </a:lnTo>
                  <a:lnTo>
                    <a:pt x="5667399" y="2032196"/>
                  </a:lnTo>
                  <a:lnTo>
                    <a:pt x="5615001" y="2026664"/>
                  </a:lnTo>
                  <a:lnTo>
                    <a:pt x="5562544" y="2021310"/>
                  </a:lnTo>
                  <a:lnTo>
                    <a:pt x="5510034" y="2016137"/>
                  </a:lnTo>
                  <a:lnTo>
                    <a:pt x="5457476" y="2011148"/>
                  </a:lnTo>
                  <a:lnTo>
                    <a:pt x="5404876" y="2006347"/>
                  </a:lnTo>
                  <a:lnTo>
                    <a:pt x="5352239" y="2001737"/>
                  </a:lnTo>
                  <a:lnTo>
                    <a:pt x="5299570" y="1997323"/>
                  </a:lnTo>
                  <a:lnTo>
                    <a:pt x="5246874" y="1993106"/>
                  </a:lnTo>
                  <a:lnTo>
                    <a:pt x="5194157" y="1989092"/>
                  </a:lnTo>
                  <a:lnTo>
                    <a:pt x="5141425" y="1985282"/>
                  </a:lnTo>
                  <a:lnTo>
                    <a:pt x="5088682" y="1981682"/>
                  </a:lnTo>
                  <a:lnTo>
                    <a:pt x="5035934" y="1978293"/>
                  </a:lnTo>
                  <a:lnTo>
                    <a:pt x="4983187" y="1975121"/>
                  </a:lnTo>
                  <a:lnTo>
                    <a:pt x="4930446" y="1972167"/>
                  </a:lnTo>
                  <a:lnTo>
                    <a:pt x="4877715" y="1969436"/>
                  </a:lnTo>
                  <a:lnTo>
                    <a:pt x="4825001" y="1966932"/>
                  </a:lnTo>
                  <a:lnTo>
                    <a:pt x="4772309" y="1964657"/>
                  </a:lnTo>
                  <a:lnTo>
                    <a:pt x="4719645" y="1962615"/>
                  </a:lnTo>
                  <a:lnTo>
                    <a:pt x="4667012" y="1960809"/>
                  </a:lnTo>
                  <a:lnTo>
                    <a:pt x="4614418" y="1959244"/>
                  </a:lnTo>
                  <a:lnTo>
                    <a:pt x="4561867" y="1957922"/>
                  </a:lnTo>
                  <a:lnTo>
                    <a:pt x="4509365" y="1956847"/>
                  </a:lnTo>
                  <a:lnTo>
                    <a:pt x="4456917" y="1956023"/>
                  </a:lnTo>
                  <a:lnTo>
                    <a:pt x="4404528" y="1955453"/>
                  </a:lnTo>
                  <a:lnTo>
                    <a:pt x="4352205" y="1955140"/>
                  </a:lnTo>
                  <a:lnTo>
                    <a:pt x="4299951" y="1955088"/>
                  </a:lnTo>
                  <a:lnTo>
                    <a:pt x="4247773" y="1955300"/>
                  </a:lnTo>
                  <a:lnTo>
                    <a:pt x="4195675" y="1955780"/>
                  </a:lnTo>
                  <a:lnTo>
                    <a:pt x="4143664" y="1956532"/>
                  </a:lnTo>
                  <a:lnTo>
                    <a:pt x="4091745" y="1957558"/>
                  </a:lnTo>
                  <a:lnTo>
                    <a:pt x="4039923" y="1958863"/>
                  </a:lnTo>
                  <a:lnTo>
                    <a:pt x="3988203" y="1960449"/>
                  </a:lnTo>
                  <a:lnTo>
                    <a:pt x="3936590" y="1962321"/>
                  </a:lnTo>
                  <a:lnTo>
                    <a:pt x="3885091" y="1964481"/>
                  </a:lnTo>
                  <a:lnTo>
                    <a:pt x="3833710" y="1966934"/>
                  </a:lnTo>
                  <a:lnTo>
                    <a:pt x="3782453" y="1969682"/>
                  </a:lnTo>
                  <a:lnTo>
                    <a:pt x="3731326" y="1972730"/>
                  </a:lnTo>
                  <a:lnTo>
                    <a:pt x="3680333" y="1976080"/>
                  </a:lnTo>
                  <a:lnTo>
                    <a:pt x="3632884" y="1974008"/>
                  </a:lnTo>
                  <a:lnTo>
                    <a:pt x="3585137" y="1972160"/>
                  </a:lnTo>
                  <a:lnTo>
                    <a:pt x="3537100" y="1970535"/>
                  </a:lnTo>
                  <a:lnTo>
                    <a:pt x="3488784" y="1969134"/>
                  </a:lnTo>
                  <a:lnTo>
                    <a:pt x="3440199" y="1967958"/>
                  </a:lnTo>
                  <a:lnTo>
                    <a:pt x="3391355" y="1967007"/>
                  </a:lnTo>
                  <a:lnTo>
                    <a:pt x="3342262" y="1966282"/>
                  </a:lnTo>
                  <a:lnTo>
                    <a:pt x="3292930" y="1965783"/>
                  </a:lnTo>
                  <a:lnTo>
                    <a:pt x="3243369" y="1965511"/>
                  </a:lnTo>
                  <a:lnTo>
                    <a:pt x="3193589" y="1965466"/>
                  </a:lnTo>
                  <a:lnTo>
                    <a:pt x="3143601" y="1965648"/>
                  </a:lnTo>
                  <a:lnTo>
                    <a:pt x="3093413" y="1966059"/>
                  </a:lnTo>
                  <a:lnTo>
                    <a:pt x="3043037" y="1966698"/>
                  </a:lnTo>
                  <a:lnTo>
                    <a:pt x="2992482" y="1967567"/>
                  </a:lnTo>
                  <a:lnTo>
                    <a:pt x="2941758" y="1968665"/>
                  </a:lnTo>
                  <a:lnTo>
                    <a:pt x="2890875" y="1969994"/>
                  </a:lnTo>
                  <a:lnTo>
                    <a:pt x="2839843" y="1971553"/>
                  </a:lnTo>
                  <a:lnTo>
                    <a:pt x="2788673" y="1973343"/>
                  </a:lnTo>
                  <a:lnTo>
                    <a:pt x="2737374" y="1975366"/>
                  </a:lnTo>
                  <a:lnTo>
                    <a:pt x="2685957" y="1977620"/>
                  </a:lnTo>
                  <a:lnTo>
                    <a:pt x="2634431" y="1980107"/>
                  </a:lnTo>
                  <a:lnTo>
                    <a:pt x="2582806" y="1982827"/>
                  </a:lnTo>
                  <a:lnTo>
                    <a:pt x="2531093" y="1985781"/>
                  </a:lnTo>
                  <a:lnTo>
                    <a:pt x="2479302" y="1988970"/>
                  </a:lnTo>
                  <a:lnTo>
                    <a:pt x="2427442" y="1992393"/>
                  </a:lnTo>
                  <a:lnTo>
                    <a:pt x="2375523" y="1996051"/>
                  </a:lnTo>
                  <a:lnTo>
                    <a:pt x="2323556" y="1999945"/>
                  </a:lnTo>
                  <a:lnTo>
                    <a:pt x="2271551" y="2004075"/>
                  </a:lnTo>
                  <a:lnTo>
                    <a:pt x="2219517" y="2008442"/>
                  </a:lnTo>
                  <a:lnTo>
                    <a:pt x="2167465" y="2013047"/>
                  </a:lnTo>
                  <a:lnTo>
                    <a:pt x="2115405" y="2017889"/>
                  </a:lnTo>
                  <a:lnTo>
                    <a:pt x="2063347" y="2022969"/>
                  </a:lnTo>
                  <a:lnTo>
                    <a:pt x="2011300" y="2028288"/>
                  </a:lnTo>
                  <a:lnTo>
                    <a:pt x="1959275" y="2033846"/>
                  </a:lnTo>
                  <a:lnTo>
                    <a:pt x="1907282" y="2039645"/>
                  </a:lnTo>
                  <a:lnTo>
                    <a:pt x="1855331" y="2045683"/>
                  </a:lnTo>
                  <a:lnTo>
                    <a:pt x="1803431" y="2051962"/>
                  </a:lnTo>
                  <a:lnTo>
                    <a:pt x="1751594" y="2058483"/>
                  </a:lnTo>
                  <a:lnTo>
                    <a:pt x="1699828" y="2065245"/>
                  </a:lnTo>
                  <a:lnTo>
                    <a:pt x="1648145" y="2072250"/>
                  </a:lnTo>
                  <a:lnTo>
                    <a:pt x="1596553" y="2079497"/>
                  </a:lnTo>
                  <a:lnTo>
                    <a:pt x="1545064" y="2086988"/>
                  </a:lnTo>
                  <a:lnTo>
                    <a:pt x="1493687" y="2094722"/>
                  </a:lnTo>
                  <a:lnTo>
                    <a:pt x="1442431" y="2102701"/>
                  </a:lnTo>
                  <a:lnTo>
                    <a:pt x="1391308" y="2110925"/>
                  </a:lnTo>
                  <a:lnTo>
                    <a:pt x="1340327" y="2119394"/>
                  </a:lnTo>
                  <a:lnTo>
                    <a:pt x="1289499" y="2128108"/>
                  </a:lnTo>
                  <a:lnTo>
                    <a:pt x="1238832" y="2137070"/>
                  </a:lnTo>
                  <a:lnTo>
                    <a:pt x="1188338" y="2146278"/>
                  </a:lnTo>
                  <a:lnTo>
                    <a:pt x="1138026" y="2155733"/>
                  </a:lnTo>
                  <a:lnTo>
                    <a:pt x="1087906" y="2165436"/>
                  </a:lnTo>
                  <a:lnTo>
                    <a:pt x="1037989" y="2175387"/>
                  </a:lnTo>
                  <a:lnTo>
                    <a:pt x="988284" y="2185588"/>
                  </a:lnTo>
                  <a:lnTo>
                    <a:pt x="938801" y="2196037"/>
                  </a:lnTo>
                  <a:lnTo>
                    <a:pt x="889551" y="2206737"/>
                  </a:lnTo>
                  <a:lnTo>
                    <a:pt x="840543" y="2217687"/>
                  </a:lnTo>
                  <a:lnTo>
                    <a:pt x="791788" y="2228888"/>
                  </a:lnTo>
                  <a:lnTo>
                    <a:pt x="743296" y="2240340"/>
                  </a:lnTo>
                  <a:lnTo>
                    <a:pt x="695076" y="2252044"/>
                  </a:lnTo>
                  <a:lnTo>
                    <a:pt x="647138" y="2264000"/>
                  </a:lnTo>
                  <a:lnTo>
                    <a:pt x="599493" y="2276210"/>
                  </a:lnTo>
                  <a:lnTo>
                    <a:pt x="552151" y="2288672"/>
                  </a:lnTo>
                  <a:lnTo>
                    <a:pt x="505122" y="2301389"/>
                  </a:lnTo>
                  <a:lnTo>
                    <a:pt x="458415" y="2314360"/>
                  </a:lnTo>
                  <a:lnTo>
                    <a:pt x="412041" y="2327586"/>
                  </a:lnTo>
                  <a:lnTo>
                    <a:pt x="366009" y="2341067"/>
                  </a:lnTo>
                  <a:lnTo>
                    <a:pt x="320331" y="2354804"/>
                  </a:lnTo>
                  <a:lnTo>
                    <a:pt x="275015" y="2368798"/>
                  </a:lnTo>
                  <a:lnTo>
                    <a:pt x="230073" y="2383048"/>
                  </a:lnTo>
                  <a:lnTo>
                    <a:pt x="185513" y="2397556"/>
                  </a:lnTo>
                  <a:lnTo>
                    <a:pt x="141346" y="2412322"/>
                  </a:lnTo>
                  <a:lnTo>
                    <a:pt x="97582" y="2427346"/>
                  </a:lnTo>
                  <a:lnTo>
                    <a:pt x="54231" y="2442629"/>
                  </a:lnTo>
                  <a:lnTo>
                    <a:pt x="11303" y="2458172"/>
                  </a:lnTo>
                  <a:lnTo>
                    <a:pt x="0" y="798282"/>
                  </a:lnTo>
                  <a:close/>
                </a:path>
              </a:pathLst>
            </a:custGeom>
            <a:ln w="12192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46220" y="4974336"/>
              <a:ext cx="3978402" cy="70332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2186" y="4960556"/>
              <a:ext cx="3950334" cy="67462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1</cp:revision>
  <dcterms:created xsi:type="dcterms:W3CDTF">2023-08-22T23:00:16Z</dcterms:created>
  <dcterms:modified xsi:type="dcterms:W3CDTF">2023-08-23T03:03:48Z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2023-08-22T00:00:00Z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2023-08-22T00:00:00Z</vt:filetime>
  </property>
</Properties>
</file>