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8017-720F-473D-9810-E6F89F2F5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E82A0-486F-4E2A-9DD3-372EF63AB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BF35-52A5-48E7-A073-B35054B7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76CA-A8DF-482D-905B-3B26CBDE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9A7DD-C911-4B6C-A040-03AB67B9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4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5371-4493-4BC7-B452-5F47F850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CCEF1-B1A9-4F75-B3A3-8C8CF80A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BD46-0AA2-4B0F-AAF6-EFF364BE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E31B8-1634-4416-8AAF-2A8BBC76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DA360-4F15-4FF9-A4B4-F8420061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8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A4400-4E5C-42DE-B2B6-511CE1320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50BDD-92AE-414A-91E7-491BE96D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E31CA-BCD1-484C-9AD9-2B31F606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C082-040C-4B6A-A952-173071A1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66234-AB41-4CA8-838E-D4D00717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32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95AD-DECF-4F73-8479-CA5B248F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7428-A410-41EE-AFB3-304AC99D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AB89-3731-48FE-8462-CE03A946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50D1-B858-4624-BA1F-710A55B9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8E7D-D7A2-409E-AD84-B119A7CA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2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AC97-B638-4519-A93C-3869D33D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E500-E8AA-4E8B-A2B5-10036A3C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AA228-B8FE-484F-A019-4748F03B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3438-73B9-4B5B-8160-171BAEF2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271D-50D5-41F7-BFD0-019B2724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30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DD52-EC05-4B88-951D-ED922949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9002-1F24-42FC-903E-B888A93B4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10A5F-381D-411E-925D-6B1806C0B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6E2C-EFB4-4926-9A3F-5C2E32AE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9DD7E-A5FC-46B6-8EEA-3BDF292C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E5F86-BF06-4ECF-BBC0-641F505E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22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C726-838F-4CBC-9C8A-BED18138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51A25-984D-4244-ADBF-8E08E05A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95E1F-545D-41A3-8C3E-67179582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02B6F-DE65-4927-9561-50E2E5CBC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AD98A-F112-482B-854A-E521560E3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45F4-B638-4BA4-833C-6996B00A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DB12E-B589-422C-9AB0-FBE5F99B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2C934-9C87-4B27-9F48-CF98185D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32EC-8E0A-4CC0-9913-87985D7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DE9CB-F8BE-4AEE-99BA-4F73EFCD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2B60D-164E-4CE3-9098-FEFAA705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5066-5745-4BAA-8B26-718A0699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95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16228-03E8-4F33-A83D-8FB923E1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6C94B-36C1-44B3-9AB1-34D0A2B7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E2547-7B60-4DD3-B6C2-E47C7BFA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8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9257-3184-4198-8A72-30A0DB67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EE9F-E1E3-4888-A76B-837D7A4F0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8EB2-0EF3-4378-BF9E-4C4F7401A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E9BD-4DAA-45A7-B031-8878E2C0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070FE-98F0-4D8E-802B-26704B9B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7C6A1-4EED-424A-A588-A1F09DF4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41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EADF-BEB3-4396-8EA0-95A561A7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24391-A721-4168-9DDE-06B443B21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F902-0F35-444C-8D7E-C5E0BB852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7126B-774F-477F-A6ED-F245537A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6F74F-FC38-41BD-80AB-30D9798D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059B9-17E5-42BE-A2FF-F986BAEB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35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0BD11-9E65-4BAA-8515-6C2D8E70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A17F0-7B05-4556-AAAB-1BD982A7E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3580-1A88-415E-9C9B-EA9BE9D8D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AD58-9F8A-444F-85D2-19E2128AA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38A5-9D41-40AE-98FA-D97F3E651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29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E946-D626-403D-90C2-AF1D61AC2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Assessing blood samples for malaria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CFDE-0AFF-4C00-B392-17CE8584C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Olumide Fadahunsi</a:t>
            </a:r>
          </a:p>
        </p:txBody>
      </p:sp>
    </p:spTree>
    <p:extLst>
      <p:ext uri="{BB962C8B-B14F-4D97-AF65-F5344CB8AC3E}">
        <p14:creationId xmlns:p14="http://schemas.microsoft.com/office/powerpoint/2010/main" val="83015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9055-4231-4F3E-88B8-F1990604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259A-3924-4789-8456-28E7B23D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Malaria is listed by the World Health Organisation (WHO) as a life-threatening disease 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Plasmodium Parasites cause malaria, 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P. falciparum, P. vivax, P. </a:t>
            </a:r>
            <a:r>
              <a:rPr lang="en-GB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ovale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and P. </a:t>
            </a:r>
            <a:r>
              <a:rPr lang="en-GB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malariae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P. Knowles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Parasite identification is mainly done by a medical expert examining typically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giemsa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stain blood smears under a microscope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lot of work done to use computer Vision in the medical field –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AlexNet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to malaria – Work to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P. Vivax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P.Falciparum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, Detect Malaria with an accuracy of 93.4%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African region is disproportionately dealing with malaria , 90% of the deaths in Africa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 also skipped the landline infrastructure and now the mobile phone is of massively important to the continent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to my knowledge 2 Mobile apps , both on android that do exactly what I plan to do, 1 snot publicly available, another is 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1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756D-6D8E-4938-B5E6-C66E2C89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85F9-DBC3-48BC-BD50-42A9A962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MVP – </a:t>
            </a:r>
          </a:p>
          <a:p>
            <a:pPr lvl="1"/>
            <a:r>
              <a:rPr lang="en-GB" dirty="0"/>
              <a:t>App, that has the CNN on it and can analyse images </a:t>
            </a:r>
          </a:p>
          <a:p>
            <a:r>
              <a:rPr lang="en-GB" dirty="0"/>
              <a:t>Requirements </a:t>
            </a:r>
          </a:p>
          <a:p>
            <a:pPr lvl="1"/>
            <a:r>
              <a:rPr lang="en-GB" dirty="0"/>
              <a:t>Android 4.0 or higher </a:t>
            </a:r>
          </a:p>
          <a:p>
            <a:pPr lvl="1"/>
            <a:r>
              <a:rPr lang="en-GB" dirty="0"/>
              <a:t>Camera with a  minimum 5 </a:t>
            </a:r>
            <a:r>
              <a:rPr lang="en-GB" dirty="0" err="1"/>
              <a:t>mp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Start screen , Image acquisition page, Result Visualisation screen, Slide info entry, data upload page, Be able to share results </a:t>
            </a:r>
          </a:p>
          <a:p>
            <a:pPr lvl="1"/>
            <a:r>
              <a:rPr lang="en-GB" dirty="0"/>
              <a:t>Have developed CNN loaded to it</a:t>
            </a:r>
          </a:p>
          <a:p>
            <a:pPr lvl="2"/>
            <a:r>
              <a:rPr lang="en-GB" dirty="0"/>
              <a:t>CNN is given by Adrian Clark</a:t>
            </a:r>
          </a:p>
        </p:txBody>
      </p:sp>
    </p:spTree>
    <p:extLst>
      <p:ext uri="{BB962C8B-B14F-4D97-AF65-F5344CB8AC3E}">
        <p14:creationId xmlns:p14="http://schemas.microsoft.com/office/powerpoint/2010/main" val="129670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170DB-C3C7-410B-8C04-34A0235E7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95" y="700216"/>
            <a:ext cx="3694872" cy="253895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3DACA1-DF80-4046-A3A1-1CCE4B0B3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99887"/>
              </p:ext>
            </p:extLst>
          </p:nvPr>
        </p:nvGraphicFramePr>
        <p:xfrm>
          <a:off x="5342307" y="801151"/>
          <a:ext cx="5725160" cy="1907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11002376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223870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Activity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Estimate Duration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25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Literature Search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 weeks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3348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Literature review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 weeks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05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Investigate and evaluate CNN’s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 weeks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704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Get CNN’s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 days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1239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Develop and test CNN’s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8 weeks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839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Get malaria Slides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 days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032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Develop App screens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 weeks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287166"/>
                  </a:ext>
                </a:extLst>
              </a:tr>
              <a:tr h="193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Deploy trained CNN to app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 weeks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934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Complete Report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 weeks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09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Total Effort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26 weeks (approx. 7 months)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37107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D8A4ACA-2B22-47E8-869D-5C3FA60C7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563" y="4072045"/>
            <a:ext cx="4436266" cy="16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4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Assessing blood samples for malaria</vt:lpstr>
      <vt:lpstr>Literature Review </vt:lpstr>
      <vt:lpstr>My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blood samples for malaria</dc:title>
  <dc:creator>Olumide Fadahunsi</dc:creator>
  <cp:lastModifiedBy>Olumide Fadahunsi</cp:lastModifiedBy>
  <cp:revision>1</cp:revision>
  <dcterms:created xsi:type="dcterms:W3CDTF">2021-10-15T12:54:27Z</dcterms:created>
  <dcterms:modified xsi:type="dcterms:W3CDTF">2021-10-15T12:55:05Z</dcterms:modified>
</cp:coreProperties>
</file>