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4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06AE-28EC-4E5C-892D-006923A6E3D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0BAF6-253D-42DD-BC4B-91CC35228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5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Caused by parasites, 5 parasites cause malaria</a:t>
            </a:r>
          </a:p>
          <a:p>
            <a:r>
              <a:rPr lang="en-GB" dirty="0"/>
              <a:t>Thick is for identifying malaria, thin is for identifying species</a:t>
            </a:r>
          </a:p>
          <a:p>
            <a:endParaRPr lang="en-GB" dirty="0"/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is listed by the World Health Organisation (WHO) as a life-threatening disease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Plasmodium Parasites cause malaria, </a:t>
            </a:r>
            <a:r>
              <a:rPr lang="en-GB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P. falciparum, P. vivax, P. </a:t>
            </a:r>
            <a:r>
              <a:rPr lang="en-GB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ovale</a:t>
            </a:r>
            <a:r>
              <a:rPr lang="en-GB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P. </a:t>
            </a:r>
            <a:r>
              <a:rPr lang="en-GB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malariae</a:t>
            </a:r>
            <a:r>
              <a:rPr lang="en-GB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P. Knowles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Parasite identification is mainly done by a medical expert examining typically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giemsa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stain blood smears under a microscope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work done to use computer Vision in the medical field –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AlexNet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to malaria – Work to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P. Vivax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P.Falciparum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, Detect Malaria with an accuracy of 93.4%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African region is disproportionately dealing with malaria , 90% of the deaths in Africa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 also skipped the landline infrastructure and now the mobile phone is of massively important to the continent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to my knowledge 2 Mobile apps , both on android that do exactly what I plan to do, 1  is not publicly available, another is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1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Understanding the given network. </a:t>
            </a:r>
          </a:p>
          <a:p>
            <a:r>
              <a:rPr lang="en-GB" dirty="0"/>
              <a:t>Given a network by Adrian Clark.  Was loading the data a couple is array or data generator </a:t>
            </a:r>
          </a:p>
          <a:p>
            <a:r>
              <a:rPr lang="en-GB" dirty="0"/>
              <a:t>	PyCharm issues – Understanding the IDE </a:t>
            </a:r>
          </a:p>
          <a:p>
            <a:r>
              <a:rPr lang="en-GB" dirty="0"/>
              <a:t>		- Extension issues – Python installation	</a:t>
            </a:r>
          </a:p>
          <a:p>
            <a:r>
              <a:rPr lang="en-GB" dirty="0"/>
              <a:t>		- Ongoing issues with rescaling the images to </a:t>
            </a:r>
          </a:p>
          <a:p>
            <a:r>
              <a:rPr lang="en-GB" dirty="0"/>
              <a:t>		- Eventually move to using google collab , much simpler use </a:t>
            </a:r>
          </a:p>
          <a:p>
            <a:r>
              <a:rPr lang="en-GB" dirty="0"/>
              <a:t>		- Import statements, </a:t>
            </a:r>
            <a:r>
              <a:rPr lang="en-GB" dirty="0" err="1"/>
              <a:t>tensorflow_keras</a:t>
            </a:r>
            <a:r>
              <a:rPr lang="en-GB" dirty="0"/>
              <a:t> . </a:t>
            </a:r>
            <a:r>
              <a:rPr lang="en-GB" dirty="0" err="1"/>
              <a:t>Tensorflow.keras</a:t>
            </a:r>
            <a:r>
              <a:rPr lang="en-GB" dirty="0"/>
              <a:t> can’t be interchanged </a:t>
            </a:r>
          </a:p>
          <a:p>
            <a:r>
              <a:rPr lang="en-GB" dirty="0"/>
              <a:t>Depending on the network the images need to be rescaled into a specific height and width, they also need to be imported in a specific way</a:t>
            </a:r>
          </a:p>
          <a:p>
            <a:r>
              <a:rPr lang="en-GB" dirty="0"/>
              <a:t>By augmenting the data, you change the images in a way to mimic real world probabilities so the classifier can work in less than ideal conditions.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9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1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46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0BAF6-253D-42DD-BC4B-91CC35228C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6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E9CF-5447-4EC9-90BC-CBC935AF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58F12-F745-47F5-BD8E-4CE98F66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5A2C-C5E6-4FC3-9EEB-BF83787C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7CBC-A73F-4A25-AEE1-A5A2DFB9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1807-9881-4D44-8513-25D91480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0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A01-E154-476D-9AEB-2E17D320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D3756-4BCC-4554-B437-34C59A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E7AD-0154-4354-BD67-84062543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453D-5F9B-4935-BBAB-36FC0F75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5698-B864-4111-B55A-FCF4C1C3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DD8E-2F2A-4EB6-ACB7-C844CDF23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1937-4E5A-4DBA-B81A-B5B027A3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B83-2F36-41BE-BD72-08B1881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AB22-CB5B-43F1-AAE3-A0D2E8CE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1B36-C99E-4108-91DC-74CA99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2508-38DF-4041-BEDE-C9EB1CE5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2D44-2D4F-4E0C-9F02-3DD3A1FE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8EFF-9618-4B3E-A7F1-F1FFA2AA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1BF4-5297-45CF-BA0A-A9E0CCE8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D4EC-F48A-4FD5-B663-7E24EBFA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2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9E0-0EDA-4171-BA80-50E8E8E2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1270-EE9E-49AB-9D79-A4FFE24B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F93D-DD41-4F54-B723-957D31F0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40E8-1444-42F6-8012-DFD3C8B7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4006-F984-4FA9-991E-560A0C0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8312-B29D-43C8-9445-364269F5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012D-05E6-4725-A207-17A7C42BB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FAA45-23C4-4304-AE84-4834E879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A696-1252-42AE-8541-99F05100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5244-7FF8-4868-B5B3-3C2468BC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C834A-EDAB-4C30-AFD8-2234611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1CAC-E7B8-4DA3-B475-B3D38351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BE8DF-0B95-48F2-949F-A19700E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7111-59FF-4DC5-87C0-0CABE1F2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40287-FCFE-4077-96C7-81EC4F3D2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F4891-33ED-4450-B276-0E51EC96B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0E269-3E9F-423C-A48D-9338732E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83854-3E18-4894-848F-E82C667E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9AAA-6330-48F3-BC9C-52F44FC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8BA-42CE-4E84-BE41-1FF2D48A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02B89-D627-4693-8A2A-BA2F8AB4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F7B8-B131-4FDF-A3D7-2C675881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509FE-1619-49F4-87BF-D944DB60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9C651-B5A3-4434-A859-898A0FF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E563-65AC-4C33-85F5-A05B3C0A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0E3BC-A0B2-4077-9AF0-A4B985A2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57B3-9ADB-425F-983F-64870DD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3EE7-EB51-488A-B0F3-428A3994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010F-EF97-4ACC-A723-C600E2A1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E5208-BC6A-49C6-88C8-20B1A5A6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AEEC-3D8F-49D1-92E8-7308EC9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4234-1E91-4C0D-8F66-3562799B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B4D9-9352-4182-A5C3-479901EC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4C2A2-BBE8-4849-B5D1-41AA70350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D7C52-591A-460C-B3F7-89FE4E2D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28CA3-946E-4450-BC72-88586A68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931A-F8FA-449C-966C-37067EFF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DFACB-2DBC-4C18-868E-2F8A885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3108-B168-47BB-9B36-A14731C1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E3D-116F-43E4-8D9F-1C9B3CF8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1B2E-3FBD-4E3F-863F-EAFAD4A6C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8CA5-6E53-45E4-9A80-2A3E3627045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01ED-66CC-4DE0-BA74-FAD37D31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17DE-4C1F-4772-A2D4-32042713B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7B6B-C1F4-40D7-801A-5CE82460F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0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715A-C4CD-49AC-9B9B-044ED719E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Assessing blood samples for malaria. Oral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CD7DF-063D-40D5-AAB1-854BB8C07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Olumide Fadahunsi</a:t>
            </a:r>
          </a:p>
        </p:txBody>
      </p:sp>
    </p:spTree>
    <p:extLst>
      <p:ext uri="{BB962C8B-B14F-4D97-AF65-F5344CB8AC3E}">
        <p14:creationId xmlns:p14="http://schemas.microsoft.com/office/powerpoint/2010/main" val="31378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A53-E47F-41C0-B322-402F1C5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review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C154-56C5-4CC4-AB7E-E84416DF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Malaria is a life-threatening disease killing  around 600,000 people every year</a:t>
            </a:r>
          </a:p>
          <a:p>
            <a:r>
              <a:rPr lang="en-GB" dirty="0"/>
              <a:t>Parasite identification done by experts and is susceptible to human error, this app aims to remove any human error</a:t>
            </a:r>
          </a:p>
          <a:p>
            <a:r>
              <a:rPr lang="en-GB" dirty="0"/>
              <a:t>Analyse Red Blood Cells (RBC) in thick and thin blood smears</a:t>
            </a:r>
          </a:p>
          <a:p>
            <a:r>
              <a:rPr lang="en-GB" dirty="0"/>
              <a:t>90% of malaria deaths are in the African region, and there is  wide spread smartphone usage in the continent, with 83.6% of the smartphone using the android platform</a:t>
            </a:r>
          </a:p>
          <a:p>
            <a:r>
              <a:rPr lang="en-GB" dirty="0"/>
              <a:t>2 apps currently that have achieved this, 1 is publicly available for download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2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F34DE-AEBE-4158-8E21-621ED6EF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action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1266B0-B225-4941-9B79-FC5688D5F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F2E35-4D4F-46D7-B66F-A51AFAF42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A16151-1026-4937-93A3-126758E9B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8269"/>
              </p:ext>
            </p:extLst>
          </p:nvPr>
        </p:nvGraphicFramePr>
        <p:xfrm>
          <a:off x="273913" y="1749633"/>
          <a:ext cx="4415194" cy="1940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7597">
                  <a:extLst>
                    <a:ext uri="{9D8B030D-6E8A-4147-A177-3AD203B41FA5}">
                      <a16:colId xmlns:a16="http://schemas.microsoft.com/office/drawing/2014/main" val="11002376"/>
                    </a:ext>
                  </a:extLst>
                </a:gridCol>
                <a:gridCol w="2207597">
                  <a:extLst>
                    <a:ext uri="{9D8B030D-6E8A-4147-A177-3AD203B41FA5}">
                      <a16:colId xmlns:a16="http://schemas.microsoft.com/office/drawing/2014/main" val="223870344"/>
                    </a:ext>
                  </a:extLst>
                </a:gridCol>
              </a:tblGrid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Activity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Estimate Duration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58395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Search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48480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review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056125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Investigate and evaluate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704182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 days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239995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and test CNN’s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839074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Get malaria Slides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days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032492"/>
                  </a:ext>
                </a:extLst>
              </a:tr>
              <a:tr h="200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App screens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 weeks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287166"/>
                  </a:ext>
                </a:extLst>
              </a:tr>
              <a:tr h="191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Deploy trained CNN to app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934431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Complete Report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94234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Total Effort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26 weeks (approx. 7 months)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3710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ECEF73C-32E4-4C17-A78D-CFDA90104E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7852" y="70827"/>
            <a:ext cx="5731510" cy="3938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EAE3FE-1546-4C0A-AA7C-CB04FD7E6A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75"/>
          <a:stretch/>
        </p:blipFill>
        <p:spPr>
          <a:xfrm>
            <a:off x="569000" y="4009096"/>
            <a:ext cx="5143992" cy="2248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CF846-CE54-4F91-B334-207FE978D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250" y="3401147"/>
            <a:ext cx="4092495" cy="32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D958-9070-49F7-9EB4-78D148F7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CA74-CC7A-4864-9326-9318D2B3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Zero previous knowledge of CNN’s or app development</a:t>
            </a:r>
          </a:p>
          <a:p>
            <a:r>
              <a:rPr lang="en-GB" dirty="0"/>
              <a:t>Had a abstract view of how CNN’s work, practical application took much longer than expected. </a:t>
            </a:r>
          </a:p>
          <a:p>
            <a:r>
              <a:rPr lang="en-GB" dirty="0"/>
              <a:t>PyCharm issues, multiple ways to load data</a:t>
            </a:r>
          </a:p>
          <a:p>
            <a:r>
              <a:rPr lang="en-GB" dirty="0"/>
              <a:t>Testing the multiple pre- trained networks, and understanding them took a long time, even when given. </a:t>
            </a:r>
          </a:p>
          <a:p>
            <a:r>
              <a:rPr lang="en-GB" dirty="0"/>
              <a:t>Data augmentation to make sure I was efficiently training the classifier</a:t>
            </a:r>
          </a:p>
          <a:p>
            <a:r>
              <a:rPr lang="en-GB" dirty="0"/>
              <a:t>Coding the app has been relatively straightforward, Android documentation has made is much easier and previous knowledge of java helped</a:t>
            </a:r>
          </a:p>
        </p:txBody>
      </p:sp>
    </p:spTree>
    <p:extLst>
      <p:ext uri="{BB962C8B-B14F-4D97-AF65-F5344CB8AC3E}">
        <p14:creationId xmlns:p14="http://schemas.microsoft.com/office/powerpoint/2010/main" val="57274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BEED-0C22-4CD2-BC41-D94B1A5A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– Deliverables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C8B2-D5F2-41CA-B7E9-FFDEA7146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MVP Expected – </a:t>
            </a:r>
          </a:p>
          <a:p>
            <a:pPr lvl="1"/>
            <a:r>
              <a:rPr lang="en-GB" dirty="0"/>
              <a:t>App, that has the CNN on it and can analyse images </a:t>
            </a:r>
          </a:p>
          <a:p>
            <a:r>
              <a:rPr lang="en-GB" dirty="0"/>
              <a:t>Current deliverables</a:t>
            </a:r>
          </a:p>
          <a:p>
            <a:pPr lvl="1"/>
            <a:r>
              <a:rPr lang="en-GB" dirty="0"/>
              <a:t>Working classifier, at 92% validation accuracy </a:t>
            </a:r>
          </a:p>
          <a:p>
            <a:pPr lvl="1"/>
            <a:r>
              <a:rPr lang="en-GB" dirty="0"/>
              <a:t>The app has a working database, that save slides information </a:t>
            </a:r>
          </a:p>
          <a:p>
            <a:pPr lvl="1"/>
            <a:r>
              <a:rPr lang="en-GB" dirty="0"/>
              <a:t>The app can access the camera, and gallery to load images</a:t>
            </a:r>
          </a:p>
          <a:p>
            <a:r>
              <a:rPr lang="en-GB" dirty="0"/>
              <a:t>Features wanted</a:t>
            </a:r>
          </a:p>
          <a:p>
            <a:pPr lvl="1"/>
            <a:r>
              <a:rPr lang="en-GB" dirty="0"/>
              <a:t>Full CNN on the app working (Parasite identification – stretch goal)</a:t>
            </a:r>
          </a:p>
          <a:p>
            <a:pPr lvl="1"/>
            <a:r>
              <a:rPr lang="en-GB" dirty="0"/>
              <a:t>Share function</a:t>
            </a:r>
          </a:p>
          <a:p>
            <a:pPr lvl="1"/>
            <a:r>
              <a:rPr lang="en-GB" dirty="0"/>
              <a:t>Link database with image metadata</a:t>
            </a:r>
          </a:p>
          <a:p>
            <a:pPr lvl="1"/>
            <a:r>
              <a:rPr lang="en-GB" dirty="0"/>
              <a:t>Export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480CF-BC65-4DB0-B309-A3617E09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39" y="1400610"/>
            <a:ext cx="5060193" cy="47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706845-3DF8-47C0-AEF3-7F762F16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 / Gitlab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84F8A-0124-44F6-B341-82BFD6CD3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F2217B-BF1D-4405-A381-0EBA878FEC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B40C8-7A52-4F6E-8A89-A14F037B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0" y="1825625"/>
            <a:ext cx="11799140" cy="38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3C7-32BD-4AF0-B2E5-33E364E5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time estimates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6E941-8D34-4ADB-A193-C700A751C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32364"/>
              </p:ext>
            </p:extLst>
          </p:nvPr>
        </p:nvGraphicFramePr>
        <p:xfrm>
          <a:off x="838200" y="1690686"/>
          <a:ext cx="5257800" cy="4603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763489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6611118"/>
                    </a:ext>
                  </a:extLst>
                </a:gridCol>
              </a:tblGrid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Activity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Estimate Duration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465059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Literature Search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 weeks -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667432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Literature review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 weeks -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731333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Investigate and evaluate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 weeks -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382583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 days –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343831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and test CNN’s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8 weeks –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675574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malaria Slides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 days -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582537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Develop App screens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 weeks – 30% Done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335249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Deploy trained CNN to app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 weeks 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621408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Complete Report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3 weeks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632296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Total Effort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26 weeks (approx. 7 months)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174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B0CED2-2CA8-4DB3-9731-D8DFDB8F8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96976"/>
              </p:ext>
            </p:extLst>
          </p:nvPr>
        </p:nvGraphicFramePr>
        <p:xfrm>
          <a:off x="6438089" y="1666061"/>
          <a:ext cx="5257800" cy="2510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763489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6611118"/>
                    </a:ext>
                  </a:extLst>
                </a:gridCol>
              </a:tblGrid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Activity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Estimate Duration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465059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app screens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weeks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667432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Deploy trained CNN to app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weeks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731333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Complete CNN with classifier and segmentation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5 weeks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382583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Complete Report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 Weeks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343831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Total Effort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17 weeks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17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754</Words>
  <Application>Microsoft Office PowerPoint</Application>
  <PresentationFormat>Widescreen</PresentationFormat>
  <Paragraphs>114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Assessing blood samples for malaria. Oral Interview</vt:lpstr>
      <vt:lpstr>Project review points</vt:lpstr>
      <vt:lpstr>Original action plan</vt:lpstr>
      <vt:lpstr>Issues</vt:lpstr>
      <vt:lpstr>MVP – Deliverables </vt:lpstr>
      <vt:lpstr>Jira  / Gitlab</vt:lpstr>
      <vt:lpstr>Updated time estimates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blood samples for malaria. Oral Interview</dc:title>
  <dc:creator>Fadahunsi, Olumide Y</dc:creator>
  <cp:lastModifiedBy>Fadahunsi, Olumide Y</cp:lastModifiedBy>
  <cp:revision>10</cp:revision>
  <dcterms:created xsi:type="dcterms:W3CDTF">2021-12-16T02:59:08Z</dcterms:created>
  <dcterms:modified xsi:type="dcterms:W3CDTF">2021-12-16T04:50:08Z</dcterms:modified>
</cp:coreProperties>
</file>