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32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21E-8775-4231-8D69-DA4AFECCB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3D9E9D-5A1B-4887-B37F-541125573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BA069-3E51-4A2E-8AC2-DFB9B8D4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98712-52C3-4FC6-981A-69CB1911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26A9DF-F2F6-4E9B-AF57-383C34DB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02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21A6E-8820-4980-BCB6-F51BD88B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0350C1-C8ED-492E-9D3F-5CC7E78DC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887A3-0289-43FC-86DB-4C3CFE60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7C47-057A-4B87-B15C-B14B8032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6F984-E92F-4BC8-A6A7-8ED8DDA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33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936541-208E-4A5F-BEEE-A8FA252D5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A4E8B8-FD46-4414-A294-AA317E25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D0B313-2FDD-4645-B7C4-611A3D2B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0A7FF-B5CA-427C-B560-3976CF11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F36B21-D166-4E08-B807-44C3AB58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96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4EB5F-13A7-4D7C-B377-4D27AFD0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08863-DD82-4616-A0D5-3CB31B44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41C8F-3235-4604-BEB6-FAB1562D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A0139-2ED8-4090-929E-821FC5F6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DEB35-93F4-4D37-95D7-BE960323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82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E2C33-8A94-4844-9AA0-73688EA5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5AA1B9-BCE7-4A55-A129-6FF3E549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F4002-9209-492A-B8FC-415BAB3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3A615-1317-46C1-B252-199B31EE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E0A4-8ADB-4BD8-B41A-92142C6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35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4279D-E708-4535-BF83-5B4AAAC9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83E9E-AB89-458E-9FFC-32322D77C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B9590-B224-4F57-A3AF-38FFFFC75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9D5D5D-0DE6-4C4F-8225-DA697903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69A1F-34E3-44C6-A4E5-6F071DEC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15A016-24E2-475B-A40D-4D698E3C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2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63C64-E8C7-4413-B0B2-4E5DB2D2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330017-A3C0-4FA1-9F85-E7F5CADB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5D9E60-2FC2-4715-91AC-177065B34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371FF-CCAB-4B46-860B-B00B86C53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AF70C6-B7EE-43CC-8132-682698005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2F80BB-F919-48A3-8F95-14D8504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DA727C-BF65-475F-9BCF-A07DEAC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EFE267-7B1F-4A84-A26D-5993062D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59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64F1F-35AE-41B8-BA9B-4945C5F7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D8B581-C3F7-4CF4-86B3-0222CB2F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DCB1A-B874-42B4-AE0E-58ABB31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92C7E4-2A01-46AC-AA79-1B7F6A1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14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6E22CA-849C-4F74-A4F0-9EE307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CC7F46-5694-481C-AD87-4EC42EF8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6BB031-EA86-4168-ABC2-2670CDD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71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40F57-2D57-4170-8E4C-A7C8F13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E9862-0D5A-4A80-9BDE-3DE043AA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0C2C91-E0C8-490B-AB6E-BAEBB22F2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0C20B9-E835-4363-A24D-B3B4AD80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422F7-9204-4F87-8536-CF4B8F25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C5E08C-943C-469D-A76E-D8C4E39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14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5F264-0C77-45EF-B474-BB3CFF24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249F8B-FE91-4158-ACCE-E98033ACD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FBFA5-837C-48CF-BF53-2D0A38F9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F84DB-B450-467F-BB7E-A4E1F1B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945F65-FFA6-41E5-9E6B-0C08309F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A5C57D-7C09-4BA5-869E-8104D19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311E14-D052-402E-B431-F3C45E38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F9DA8-6D09-4C19-A56E-973FAA60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1D51C-EFF5-47D2-A541-416643A31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9E0C-EA86-4841-B875-73BD2B3264A1}" type="datetimeFigureOut">
              <a:rPr lang="de-CH" smtClean="0"/>
              <a:t>25.10.2020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9C7665-F7F9-449A-A820-224B07FD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12EAA-B8C6-44C0-A935-99AD26EB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E0FC-F54D-4AC0-874C-6D08503B6A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9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4249ABB-FFF5-4A86-9CBF-974046EA0C2E}"/>
              </a:ext>
            </a:extLst>
          </p:cNvPr>
          <p:cNvSpPr/>
          <p:nvPr/>
        </p:nvSpPr>
        <p:spPr>
          <a:xfrm>
            <a:off x="5393635" y="503583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B860A17-0B33-48CF-8D3C-6C86ACCEC50A}"/>
              </a:ext>
            </a:extLst>
          </p:cNvPr>
          <p:cNvSpPr/>
          <p:nvPr/>
        </p:nvSpPr>
        <p:spPr>
          <a:xfrm>
            <a:off x="5393634" y="2007705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2D0EE6-9D7A-4321-8D40-BB836F57EAC2}"/>
              </a:ext>
            </a:extLst>
          </p:cNvPr>
          <p:cNvSpPr/>
          <p:nvPr/>
        </p:nvSpPr>
        <p:spPr>
          <a:xfrm>
            <a:off x="5274363" y="417443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F12E912F-BA8E-45AA-BAD9-B03F2FAA3400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0800000" flipV="1">
            <a:off x="5393635" y="861392"/>
            <a:ext cx="1" cy="150412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D5A46E7D-1C93-43DE-A281-38F62BCA560E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 flipV="1">
            <a:off x="6095999" y="861392"/>
            <a:ext cx="1" cy="150412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35A80A1-877E-4720-937B-3CC6EDB20600}"/>
              </a:ext>
            </a:extLst>
          </p:cNvPr>
          <p:cNvSpPr txBox="1"/>
          <p:nvPr/>
        </p:nvSpPr>
        <p:spPr>
          <a:xfrm>
            <a:off x="4722310" y="142878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a,b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5B314C-71E2-4AFA-870C-FD84F2446E0B}"/>
              </a:ext>
            </a:extLst>
          </p:cNvPr>
          <p:cNvSpPr txBox="1"/>
          <p:nvPr/>
        </p:nvSpPr>
        <p:spPr>
          <a:xfrm>
            <a:off x="6323553" y="142878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a,b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77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CD4759DC-0183-4FBB-8848-D81E8F8B4590}"/>
              </a:ext>
            </a:extLst>
          </p:cNvPr>
          <p:cNvSpPr/>
          <p:nvPr/>
        </p:nvSpPr>
        <p:spPr>
          <a:xfrm>
            <a:off x="1828489" y="2713383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5F7FE78-7A73-4D55-9385-BE5514141A4A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530854" y="3071191"/>
            <a:ext cx="56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240F9CF-BACF-44EB-B8FF-2717ADF7BF2D}"/>
              </a:ext>
            </a:extLst>
          </p:cNvPr>
          <p:cNvSpPr/>
          <p:nvPr/>
        </p:nvSpPr>
        <p:spPr>
          <a:xfrm>
            <a:off x="3093475" y="271338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38A023-09B3-4B26-8BD4-7336713B23F8}"/>
              </a:ext>
            </a:extLst>
          </p:cNvPr>
          <p:cNvSpPr txBox="1"/>
          <p:nvPr/>
        </p:nvSpPr>
        <p:spPr>
          <a:xfrm>
            <a:off x="2669094" y="2713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D3E62BD-5575-4470-8759-0CC85A16CB46}"/>
              </a:ext>
            </a:extLst>
          </p:cNvPr>
          <p:cNvSpPr/>
          <p:nvPr/>
        </p:nvSpPr>
        <p:spPr>
          <a:xfrm>
            <a:off x="4335059" y="2086942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2EE364-8A42-4E5A-B979-96EEE7DEBC31}"/>
              </a:ext>
            </a:extLst>
          </p:cNvPr>
          <p:cNvSpPr/>
          <p:nvPr/>
        </p:nvSpPr>
        <p:spPr>
          <a:xfrm>
            <a:off x="4461320" y="218691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78FB08-0426-4699-B884-4B3F055AF25E}"/>
              </a:ext>
            </a:extLst>
          </p:cNvPr>
          <p:cNvCxnSpPr>
            <a:cxnSpLocks/>
            <a:stCxn id="7" idx="6"/>
            <a:endCxn id="14" idx="3"/>
          </p:cNvCxnSpPr>
          <p:nvPr/>
        </p:nvCxnSpPr>
        <p:spPr>
          <a:xfrm flipV="1">
            <a:off x="3795840" y="2797735"/>
            <a:ext cx="768339" cy="27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9167BBB4-8250-4A29-AC0D-5645B4CB7745}"/>
              </a:ext>
            </a:extLst>
          </p:cNvPr>
          <p:cNvSpPr/>
          <p:nvPr/>
        </p:nvSpPr>
        <p:spPr>
          <a:xfrm>
            <a:off x="3093475" y="1576101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3FA7B9-2BD1-4EC9-B8D5-4B3669DF8DD4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V="1">
            <a:off x="3196334" y="2186918"/>
            <a:ext cx="0" cy="6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AB2BE9B-C238-477C-A9AB-0209CEC5DC5B}"/>
              </a:ext>
            </a:extLst>
          </p:cNvPr>
          <p:cNvCxnSpPr>
            <a:cxnSpLocks/>
            <a:stCxn id="21" idx="5"/>
            <a:endCxn id="7" idx="7"/>
          </p:cNvCxnSpPr>
          <p:nvPr/>
        </p:nvCxnSpPr>
        <p:spPr>
          <a:xfrm>
            <a:off x="3692981" y="2186918"/>
            <a:ext cx="0" cy="6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30DBDEB-43A4-4CD3-B21A-2E1A4ADDE171}"/>
              </a:ext>
            </a:extLst>
          </p:cNvPr>
          <p:cNvSpPr txBox="1"/>
          <p:nvPr/>
        </p:nvSpPr>
        <p:spPr>
          <a:xfrm>
            <a:off x="3670078" y="23048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effectLst/>
                <a:latin typeface="Arial" panose="020B0604020202020204" pitchFamily="34" charset="0"/>
              </a:rPr>
              <a:t>ε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6BDE132-1D29-40B7-8E06-8D91F7703D64}"/>
              </a:ext>
            </a:extLst>
          </p:cNvPr>
          <p:cNvSpPr txBox="1"/>
          <p:nvPr/>
        </p:nvSpPr>
        <p:spPr>
          <a:xfrm>
            <a:off x="2906637" y="23048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/>
                <a:latin typeface="Arial" panose="020B0604020202020204" pitchFamily="34" charset="0"/>
              </a:rPr>
              <a:t>ε</a:t>
            </a:r>
            <a:endParaRPr lang="de-CH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2D7AEEB-7B9D-4A2A-8289-65A3F9EA8074}"/>
              </a:ext>
            </a:extLst>
          </p:cNvPr>
          <p:cNvCxnSpPr>
            <a:cxnSpLocks/>
            <a:stCxn id="21" idx="6"/>
            <a:endCxn id="14" idx="1"/>
          </p:cNvCxnSpPr>
          <p:nvPr/>
        </p:nvCxnSpPr>
        <p:spPr>
          <a:xfrm>
            <a:off x="3795840" y="1933910"/>
            <a:ext cx="768339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A60706C8-A401-4284-8368-3EC90F0E5B2F}"/>
              </a:ext>
            </a:extLst>
          </p:cNvPr>
          <p:cNvCxnSpPr>
            <a:cxnSpLocks/>
            <a:stCxn id="21" idx="1"/>
            <a:endCxn id="21" idx="7"/>
          </p:cNvCxnSpPr>
          <p:nvPr/>
        </p:nvCxnSpPr>
        <p:spPr>
          <a:xfrm rot="5400000" flipH="1" flipV="1">
            <a:off x="3444657" y="1432578"/>
            <a:ext cx="12700" cy="496647"/>
          </a:xfrm>
          <a:prstGeom prst="curvedConnector3">
            <a:avLst>
              <a:gd name="adj1" fmla="val 2625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27A14AF-BF35-4D1C-901C-216E713C2962}"/>
              </a:ext>
            </a:extLst>
          </p:cNvPr>
          <p:cNvSpPr txBox="1"/>
          <p:nvPr/>
        </p:nvSpPr>
        <p:spPr>
          <a:xfrm>
            <a:off x="3221454" y="9902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34F5FF89-B5CF-4ABB-A847-707756CADFAA}"/>
              </a:ext>
            </a:extLst>
          </p:cNvPr>
          <p:cNvCxnSpPr>
            <a:cxnSpLocks/>
            <a:stCxn id="7" idx="5"/>
            <a:endCxn id="7" idx="3"/>
          </p:cNvCxnSpPr>
          <p:nvPr/>
        </p:nvCxnSpPr>
        <p:spPr>
          <a:xfrm rot="5400000">
            <a:off x="3444658" y="3075876"/>
            <a:ext cx="12700" cy="496647"/>
          </a:xfrm>
          <a:prstGeom prst="curvedConnector3">
            <a:avLst>
              <a:gd name="adj1" fmla="val 2625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D1832F7-738B-4C8F-A329-2158293897A0}"/>
              </a:ext>
            </a:extLst>
          </p:cNvPr>
          <p:cNvSpPr txBox="1"/>
          <p:nvPr/>
        </p:nvSpPr>
        <p:spPr>
          <a:xfrm>
            <a:off x="3222919" y="36251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193DA9-9657-4C66-8700-0D809CA42BA0}"/>
              </a:ext>
            </a:extLst>
          </p:cNvPr>
          <p:cNvSpPr txBox="1"/>
          <p:nvPr/>
        </p:nvSpPr>
        <p:spPr>
          <a:xfrm>
            <a:off x="4074641" y="1743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473F2F1-C503-4D79-84B3-16347AA9DBDE}"/>
              </a:ext>
            </a:extLst>
          </p:cNvPr>
          <p:cNvSpPr txBox="1"/>
          <p:nvPr/>
        </p:nvSpPr>
        <p:spPr>
          <a:xfrm>
            <a:off x="4071187" y="2977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7669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D073B7F7-2981-4D72-91A1-0C25FE299E23}"/>
              </a:ext>
            </a:extLst>
          </p:cNvPr>
          <p:cNvSpPr/>
          <p:nvPr/>
        </p:nvSpPr>
        <p:spPr>
          <a:xfrm>
            <a:off x="1828489" y="2713383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1C89397-2435-4105-815F-08DDB8D6D303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2530854" y="3071191"/>
            <a:ext cx="5626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D686EAD-0D60-41D7-9073-377F50B0169D}"/>
              </a:ext>
            </a:extLst>
          </p:cNvPr>
          <p:cNvSpPr/>
          <p:nvPr/>
        </p:nvSpPr>
        <p:spPr>
          <a:xfrm>
            <a:off x="3093475" y="271338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06C075-8A6A-42B3-A2A5-C15AD3CF4C8C}"/>
              </a:ext>
            </a:extLst>
          </p:cNvPr>
          <p:cNvSpPr txBox="1"/>
          <p:nvPr/>
        </p:nvSpPr>
        <p:spPr>
          <a:xfrm>
            <a:off x="2669094" y="2713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4DA932-C958-4D4D-A713-FE616FD58BD6}"/>
              </a:ext>
            </a:extLst>
          </p:cNvPr>
          <p:cNvSpPr/>
          <p:nvPr/>
        </p:nvSpPr>
        <p:spPr>
          <a:xfrm>
            <a:off x="4335059" y="2086942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C9EFE4E-D974-4FD1-9EFA-C496DB8D067B}"/>
              </a:ext>
            </a:extLst>
          </p:cNvPr>
          <p:cNvSpPr/>
          <p:nvPr/>
        </p:nvSpPr>
        <p:spPr>
          <a:xfrm>
            <a:off x="4461320" y="218691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 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82E0284-DB7D-43FF-8B75-0C20CFFA2156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3795840" y="2797735"/>
            <a:ext cx="768339" cy="27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5324A14-40CA-410F-B440-E8F8244A1765}"/>
              </a:ext>
            </a:extLst>
          </p:cNvPr>
          <p:cNvSpPr/>
          <p:nvPr/>
        </p:nvSpPr>
        <p:spPr>
          <a:xfrm>
            <a:off x="3093475" y="1576101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3CD6AC5-50A9-494D-AA96-3244386F256D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V="1">
            <a:off x="3196334" y="2186918"/>
            <a:ext cx="0" cy="6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EFFE6CA-1E17-4393-B8D1-D5E0B30765E0}"/>
              </a:ext>
            </a:extLst>
          </p:cNvPr>
          <p:cNvCxnSpPr>
            <a:cxnSpLocks/>
            <a:stCxn id="9" idx="5"/>
            <a:endCxn id="4" idx="7"/>
          </p:cNvCxnSpPr>
          <p:nvPr/>
        </p:nvCxnSpPr>
        <p:spPr>
          <a:xfrm>
            <a:off x="3692981" y="2186918"/>
            <a:ext cx="0" cy="6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55B9074-BC0F-48F9-BD37-37C4B0E34D82}"/>
              </a:ext>
            </a:extLst>
          </p:cNvPr>
          <p:cNvSpPr txBox="1"/>
          <p:nvPr/>
        </p:nvSpPr>
        <p:spPr>
          <a:xfrm>
            <a:off x="3670078" y="23048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>
                <a:effectLst/>
                <a:latin typeface="Arial" panose="020B0604020202020204" pitchFamily="34" charset="0"/>
              </a:rPr>
              <a:t>ε</a:t>
            </a:r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4C5537-3F82-4364-85BE-6DC4316CD564}"/>
              </a:ext>
            </a:extLst>
          </p:cNvPr>
          <p:cNvSpPr txBox="1"/>
          <p:nvPr/>
        </p:nvSpPr>
        <p:spPr>
          <a:xfrm>
            <a:off x="2906637" y="23048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effectLst/>
                <a:latin typeface="Arial" panose="020B0604020202020204" pitchFamily="34" charset="0"/>
              </a:rPr>
              <a:t>ε</a:t>
            </a:r>
            <a:endParaRPr lang="de-CH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E722C2-4C04-48AB-875A-51D7A5640159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3795840" y="1933910"/>
            <a:ext cx="768339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FF8C9C64-8F09-434D-84E6-1A72773EE162}"/>
              </a:ext>
            </a:extLst>
          </p:cNvPr>
          <p:cNvCxnSpPr>
            <a:cxnSpLocks/>
            <a:stCxn id="9" idx="1"/>
            <a:endCxn id="9" idx="7"/>
          </p:cNvCxnSpPr>
          <p:nvPr/>
        </p:nvCxnSpPr>
        <p:spPr>
          <a:xfrm rot="5400000" flipH="1" flipV="1">
            <a:off x="3444657" y="1432578"/>
            <a:ext cx="12700" cy="496647"/>
          </a:xfrm>
          <a:prstGeom prst="curvedConnector3">
            <a:avLst>
              <a:gd name="adj1" fmla="val 2625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5F6AC10-0D5F-4D7F-8FB5-E4D03F4844AB}"/>
              </a:ext>
            </a:extLst>
          </p:cNvPr>
          <p:cNvSpPr txBox="1"/>
          <p:nvPr/>
        </p:nvSpPr>
        <p:spPr>
          <a:xfrm>
            <a:off x="3302577" y="990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906F75A-0F51-4769-BF44-560EB2B60F24}"/>
              </a:ext>
            </a:extLst>
          </p:cNvPr>
          <p:cNvCxnSpPr>
            <a:cxnSpLocks/>
            <a:stCxn id="4" idx="5"/>
            <a:endCxn id="4" idx="3"/>
          </p:cNvCxnSpPr>
          <p:nvPr/>
        </p:nvCxnSpPr>
        <p:spPr>
          <a:xfrm rot="5400000">
            <a:off x="3444658" y="3075876"/>
            <a:ext cx="12700" cy="496647"/>
          </a:xfrm>
          <a:prstGeom prst="curvedConnector3">
            <a:avLst>
              <a:gd name="adj1" fmla="val 2625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D6556F6-846B-47C8-AE8B-2D224B27E878}"/>
              </a:ext>
            </a:extLst>
          </p:cNvPr>
          <p:cNvSpPr txBox="1"/>
          <p:nvPr/>
        </p:nvSpPr>
        <p:spPr>
          <a:xfrm>
            <a:off x="3300164" y="3645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290215-9304-466D-977F-E30921197488}"/>
              </a:ext>
            </a:extLst>
          </p:cNvPr>
          <p:cNvSpPr txBox="1"/>
          <p:nvPr/>
        </p:nvSpPr>
        <p:spPr>
          <a:xfrm>
            <a:off x="4033373" y="1724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3566C18-7998-4280-9221-AC0CD070D330}"/>
              </a:ext>
            </a:extLst>
          </p:cNvPr>
          <p:cNvSpPr txBox="1"/>
          <p:nvPr/>
        </p:nvSpPr>
        <p:spPr>
          <a:xfrm>
            <a:off x="4033373" y="2913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0554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FAD73B6F-94C2-495B-BF7F-121CC60FA49E}"/>
              </a:ext>
            </a:extLst>
          </p:cNvPr>
          <p:cNvSpPr/>
          <p:nvPr/>
        </p:nvSpPr>
        <p:spPr>
          <a:xfrm>
            <a:off x="2937818" y="1130600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1A36C7E-C61D-48E6-B2CC-3A047B4CB018}"/>
              </a:ext>
            </a:extLst>
          </p:cNvPr>
          <p:cNvSpPr/>
          <p:nvPr/>
        </p:nvSpPr>
        <p:spPr>
          <a:xfrm>
            <a:off x="5628767" y="1130600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2599F8D-6C7F-4CD4-87F8-37A710760DDE}"/>
              </a:ext>
            </a:extLst>
          </p:cNvPr>
          <p:cNvSpPr/>
          <p:nvPr/>
        </p:nvSpPr>
        <p:spPr>
          <a:xfrm>
            <a:off x="5628767" y="3020360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BAC2B5-C505-45FB-942E-4AC323793E03}"/>
              </a:ext>
            </a:extLst>
          </p:cNvPr>
          <p:cNvSpPr/>
          <p:nvPr/>
        </p:nvSpPr>
        <p:spPr>
          <a:xfrm>
            <a:off x="2937817" y="3020359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</a:t>
            </a:r>
          </a:p>
        </p:txBody>
      </p: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ABAF2044-8E84-4718-A958-63F8BCBA0626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634475" y="-214874"/>
            <a:ext cx="12700" cy="269094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C4A05E09-2A41-4032-B01B-BD1B01932935}"/>
              </a:ext>
            </a:extLst>
          </p:cNvPr>
          <p:cNvCxnSpPr>
            <a:cxnSpLocks/>
            <a:stCxn id="7" idx="4"/>
            <a:endCxn id="9" idx="4"/>
          </p:cNvCxnSpPr>
          <p:nvPr/>
        </p:nvCxnSpPr>
        <p:spPr>
          <a:xfrm rot="5400000" flipH="1">
            <a:off x="4634474" y="2390502"/>
            <a:ext cx="1" cy="269095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6A5D00D0-6323-4BC0-8DEC-87101DAA5645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0800000" flipH="1">
            <a:off x="2937816" y="1488410"/>
            <a:ext cx="1" cy="1889759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E772380-6C3F-4176-BFD7-61A5E40AB8FB}"/>
              </a:ext>
            </a:extLst>
          </p:cNvPr>
          <p:cNvSpPr txBox="1"/>
          <p:nvPr/>
        </p:nvSpPr>
        <p:spPr>
          <a:xfrm>
            <a:off x="4566221" y="4903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BFAE9D-9FBB-417D-BB10-6D53AE5F3ABB}"/>
              </a:ext>
            </a:extLst>
          </p:cNvPr>
          <p:cNvSpPr txBox="1"/>
          <p:nvPr/>
        </p:nvSpPr>
        <p:spPr>
          <a:xfrm>
            <a:off x="6621938" y="219250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9BBA7A3-46F0-48AC-A770-6C72B74ED89F}"/>
              </a:ext>
            </a:extLst>
          </p:cNvPr>
          <p:cNvSpPr txBox="1"/>
          <p:nvPr/>
        </p:nvSpPr>
        <p:spPr>
          <a:xfrm>
            <a:off x="2364435" y="2255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9AC0CEE-7E47-4600-B2EF-D05D7AC1BAAC}"/>
              </a:ext>
            </a:extLst>
          </p:cNvPr>
          <p:cNvSpPr txBox="1"/>
          <p:nvPr/>
        </p:nvSpPr>
        <p:spPr>
          <a:xfrm>
            <a:off x="4514793" y="393270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cxnSp>
        <p:nvCxnSpPr>
          <p:cNvPr id="35" name="Verbinder: gekrümmt 34">
            <a:extLst>
              <a:ext uri="{FF2B5EF4-FFF2-40B4-BE49-F238E27FC236}">
                <a16:creationId xmlns:a16="http://schemas.microsoft.com/office/drawing/2014/main" id="{89CDB94A-8988-42D1-B3A8-F51C48A54D3A}"/>
              </a:ext>
            </a:extLst>
          </p:cNvPr>
          <p:cNvCxnSpPr>
            <a:cxnSpLocks/>
            <a:stCxn id="7" idx="0"/>
            <a:endCxn id="3" idx="6"/>
          </p:cNvCxnSpPr>
          <p:nvPr/>
        </p:nvCxnSpPr>
        <p:spPr>
          <a:xfrm rot="16200000" flipV="1">
            <a:off x="4044092" y="1084501"/>
            <a:ext cx="1531951" cy="2339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6D33886C-450D-4B59-A4AA-5E0AEA298EB6}"/>
              </a:ext>
            </a:extLst>
          </p:cNvPr>
          <p:cNvCxnSpPr>
            <a:cxnSpLocks/>
            <a:stCxn id="5" idx="6"/>
            <a:endCxn id="7" idx="6"/>
          </p:cNvCxnSpPr>
          <p:nvPr/>
        </p:nvCxnSpPr>
        <p:spPr>
          <a:xfrm>
            <a:off x="6331132" y="1488409"/>
            <a:ext cx="12700" cy="18897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4F723493-6784-4B2B-B291-2B249029D75E}"/>
              </a:ext>
            </a:extLst>
          </p:cNvPr>
          <p:cNvCxnSpPr>
            <a:cxnSpLocks/>
            <a:stCxn id="3" idx="4"/>
            <a:endCxn id="7" idx="2"/>
          </p:cNvCxnSpPr>
          <p:nvPr/>
        </p:nvCxnSpPr>
        <p:spPr>
          <a:xfrm rot="16200000" flipH="1">
            <a:off x="3692908" y="1442310"/>
            <a:ext cx="1531952" cy="23397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E2920A0A-3193-4406-8082-1EE0E0CB689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0800000" flipV="1">
            <a:off x="3289001" y="1488409"/>
            <a:ext cx="2339767" cy="1531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65B0E390-EE74-4833-BB4C-EC954025FB01}"/>
              </a:ext>
            </a:extLst>
          </p:cNvPr>
          <p:cNvCxnSpPr>
            <a:cxnSpLocks/>
            <a:stCxn id="9" idx="6"/>
            <a:endCxn id="5" idx="4"/>
          </p:cNvCxnSpPr>
          <p:nvPr/>
        </p:nvCxnSpPr>
        <p:spPr>
          <a:xfrm flipV="1">
            <a:off x="3640182" y="1846217"/>
            <a:ext cx="2339768" cy="15319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FF920596-CE84-493F-8104-49510671B0D1}"/>
              </a:ext>
            </a:extLst>
          </p:cNvPr>
          <p:cNvSpPr txBox="1"/>
          <p:nvPr/>
        </p:nvSpPr>
        <p:spPr>
          <a:xfrm>
            <a:off x="4926400" y="1216817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E5FCEDE-D686-44A0-A1FC-A5475579CCF2}"/>
              </a:ext>
            </a:extLst>
          </p:cNvPr>
          <p:cNvSpPr txBox="1"/>
          <p:nvPr/>
        </p:nvSpPr>
        <p:spPr>
          <a:xfrm>
            <a:off x="5948363" y="260553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43DBA84-1D13-45E9-B929-8AEBBBAC82AA}"/>
              </a:ext>
            </a:extLst>
          </p:cNvPr>
          <p:cNvSpPr txBox="1"/>
          <p:nvPr/>
        </p:nvSpPr>
        <p:spPr>
          <a:xfrm>
            <a:off x="3777781" y="3326906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6D8BFFC-C597-4759-B62B-2A7CD4F8D5FB}"/>
              </a:ext>
            </a:extLst>
          </p:cNvPr>
          <p:cNvSpPr txBox="1"/>
          <p:nvPr/>
        </p:nvSpPr>
        <p:spPr>
          <a:xfrm>
            <a:off x="3066802" y="188505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8074270D-69A4-4E21-A07D-E58AB1D8CAFE}"/>
              </a:ext>
            </a:extLst>
          </p:cNvPr>
          <p:cNvSpPr/>
          <p:nvPr/>
        </p:nvSpPr>
        <p:spPr>
          <a:xfrm>
            <a:off x="2818546" y="2934221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39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B0C08F9-73D8-41AB-ADBB-2403F21959BD}"/>
              </a:ext>
            </a:extLst>
          </p:cNvPr>
          <p:cNvSpPr/>
          <p:nvPr/>
        </p:nvSpPr>
        <p:spPr>
          <a:xfrm>
            <a:off x="3164241" y="1043515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CFB4CAE-8F1B-4659-B016-B78E9AED0F30}"/>
              </a:ext>
            </a:extLst>
          </p:cNvPr>
          <p:cNvSpPr/>
          <p:nvPr/>
        </p:nvSpPr>
        <p:spPr>
          <a:xfrm>
            <a:off x="5855190" y="1043515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53CC535-69F2-46C8-9F95-87360EE1DEB8}"/>
              </a:ext>
            </a:extLst>
          </p:cNvPr>
          <p:cNvSpPr/>
          <p:nvPr/>
        </p:nvSpPr>
        <p:spPr>
          <a:xfrm>
            <a:off x="5855190" y="2933275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55F192F-6DE5-4B67-9E54-5E2C1974E72D}"/>
              </a:ext>
            </a:extLst>
          </p:cNvPr>
          <p:cNvSpPr/>
          <p:nvPr/>
        </p:nvSpPr>
        <p:spPr>
          <a:xfrm>
            <a:off x="3164240" y="2933274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D29831-19B5-46FE-A934-3518CC2ECD2E}"/>
              </a:ext>
            </a:extLst>
          </p:cNvPr>
          <p:cNvSpPr txBox="1"/>
          <p:nvPr/>
        </p:nvSpPr>
        <p:spPr>
          <a:xfrm>
            <a:off x="4792644" y="77322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2B8C3E-B82D-4A60-AC3A-D14057A7C271}"/>
              </a:ext>
            </a:extLst>
          </p:cNvPr>
          <p:cNvSpPr txBox="1"/>
          <p:nvPr/>
        </p:nvSpPr>
        <p:spPr>
          <a:xfrm>
            <a:off x="6454954" y="21850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577B27F-A63C-43FF-B70E-3EA7D5202A89}"/>
              </a:ext>
            </a:extLst>
          </p:cNvPr>
          <p:cNvSpPr txBox="1"/>
          <p:nvPr/>
        </p:nvSpPr>
        <p:spPr>
          <a:xfrm>
            <a:off x="4792644" y="35325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70115677-821D-4421-BE30-86D587888834}"/>
              </a:ext>
            </a:extLst>
          </p:cNvPr>
          <p:cNvCxnSpPr>
            <a:cxnSpLocks/>
            <a:stCxn id="2" idx="4"/>
            <a:endCxn id="4" idx="2"/>
          </p:cNvCxnSpPr>
          <p:nvPr/>
        </p:nvCxnSpPr>
        <p:spPr>
          <a:xfrm rot="16200000" flipH="1">
            <a:off x="3919331" y="1355225"/>
            <a:ext cx="1531952" cy="23397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0D8503F7-1CF7-4E9B-965E-DAB9FB249FB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0800000" flipV="1">
            <a:off x="3515424" y="1401324"/>
            <a:ext cx="2339767" cy="1531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D78B4C78-DB12-441B-ACBB-A586DFDB56E8}"/>
              </a:ext>
            </a:extLst>
          </p:cNvPr>
          <p:cNvSpPr/>
          <p:nvPr/>
        </p:nvSpPr>
        <p:spPr>
          <a:xfrm>
            <a:off x="1627178" y="1988395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q4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D5718C6-2898-47BD-9F3B-4DDE536D9485}"/>
              </a:ext>
            </a:extLst>
          </p:cNvPr>
          <p:cNvCxnSpPr>
            <a:stCxn id="2" idx="7"/>
            <a:endCxn id="3" idx="1"/>
          </p:cNvCxnSpPr>
          <p:nvPr/>
        </p:nvCxnSpPr>
        <p:spPr>
          <a:xfrm>
            <a:off x="3763747" y="1148315"/>
            <a:ext cx="2194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ED847C6-575E-4398-8011-071D41C2D76F}"/>
              </a:ext>
            </a:extLst>
          </p:cNvPr>
          <p:cNvCxnSpPr>
            <a:cxnSpLocks/>
            <a:stCxn id="3" idx="5"/>
            <a:endCxn id="4" idx="7"/>
          </p:cNvCxnSpPr>
          <p:nvPr/>
        </p:nvCxnSpPr>
        <p:spPr>
          <a:xfrm>
            <a:off x="6454696" y="1654332"/>
            <a:ext cx="0" cy="138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5855A2-B21E-47FD-9151-585C6A732D08}"/>
              </a:ext>
            </a:extLst>
          </p:cNvPr>
          <p:cNvCxnSpPr>
            <a:cxnSpLocks/>
            <a:stCxn id="4" idx="3"/>
            <a:endCxn id="5" idx="5"/>
          </p:cNvCxnSpPr>
          <p:nvPr/>
        </p:nvCxnSpPr>
        <p:spPr>
          <a:xfrm flipH="1" flipV="1">
            <a:off x="3763746" y="3544091"/>
            <a:ext cx="2194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BA44DC-60C0-41FA-B88D-8BB5FE4F8775}"/>
              </a:ext>
            </a:extLst>
          </p:cNvPr>
          <p:cNvCxnSpPr>
            <a:cxnSpLocks/>
            <a:stCxn id="5" idx="1"/>
            <a:endCxn id="15" idx="4"/>
          </p:cNvCxnSpPr>
          <p:nvPr/>
        </p:nvCxnSpPr>
        <p:spPr>
          <a:xfrm flipH="1" flipV="1">
            <a:off x="1978361" y="2704012"/>
            <a:ext cx="1288738" cy="33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DBEEE01-2673-42E1-A9A1-EE8D2B6054C2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flipV="1">
            <a:off x="1978361" y="1654332"/>
            <a:ext cx="1288739" cy="33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AA48D8E0-E31D-4744-A977-57CF83F9F59C}"/>
              </a:ext>
            </a:extLst>
          </p:cNvPr>
          <p:cNvSpPr txBox="1"/>
          <p:nvPr/>
        </p:nvSpPr>
        <p:spPr>
          <a:xfrm>
            <a:off x="2569213" y="27894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84DF1CB-E592-4620-9741-5FA705D02347}"/>
              </a:ext>
            </a:extLst>
          </p:cNvPr>
          <p:cNvSpPr txBox="1"/>
          <p:nvPr/>
        </p:nvSpPr>
        <p:spPr>
          <a:xfrm>
            <a:off x="2475303" y="15335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2E034B25-E525-4B58-8652-0FA4E0D2D0B1}"/>
              </a:ext>
            </a:extLst>
          </p:cNvPr>
          <p:cNvCxnSpPr>
            <a:cxnSpLocks/>
            <a:stCxn id="4" idx="1"/>
            <a:endCxn id="15" idx="5"/>
          </p:cNvCxnSpPr>
          <p:nvPr/>
        </p:nvCxnSpPr>
        <p:spPr>
          <a:xfrm rot="16200000" flipV="1">
            <a:off x="3872936" y="952961"/>
            <a:ext cx="438863" cy="37313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Verbinder: gekrümmt 52">
            <a:extLst>
              <a:ext uri="{FF2B5EF4-FFF2-40B4-BE49-F238E27FC236}">
                <a16:creationId xmlns:a16="http://schemas.microsoft.com/office/drawing/2014/main" id="{69ADFBBC-1B68-4977-9602-1704962FFECB}"/>
              </a:ext>
            </a:extLst>
          </p:cNvPr>
          <p:cNvCxnSpPr>
            <a:cxnSpLocks/>
            <a:stCxn id="15" idx="7"/>
            <a:endCxn id="3" idx="3"/>
          </p:cNvCxnSpPr>
          <p:nvPr/>
        </p:nvCxnSpPr>
        <p:spPr>
          <a:xfrm rot="5400000" flipH="1" flipV="1">
            <a:off x="3872935" y="8082"/>
            <a:ext cx="438863" cy="37313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13828918-4C44-4287-8CD1-24831708C5E8}"/>
              </a:ext>
            </a:extLst>
          </p:cNvPr>
          <p:cNvCxnSpPr>
            <a:cxnSpLocks/>
            <a:stCxn id="5" idx="6"/>
            <a:endCxn id="2" idx="6"/>
          </p:cNvCxnSpPr>
          <p:nvPr/>
        </p:nvCxnSpPr>
        <p:spPr>
          <a:xfrm flipV="1">
            <a:off x="3866605" y="1401324"/>
            <a:ext cx="1" cy="1889759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F6198DC-38F2-45FD-B18D-D956D16D5034}"/>
              </a:ext>
            </a:extLst>
          </p:cNvPr>
          <p:cNvSpPr txBox="1"/>
          <p:nvPr/>
        </p:nvSpPr>
        <p:spPr>
          <a:xfrm>
            <a:off x="2481658" y="19142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6550B473-D485-4B5F-9FEC-65F2168FC2D9}"/>
              </a:ext>
            </a:extLst>
          </p:cNvPr>
          <p:cNvSpPr txBox="1"/>
          <p:nvPr/>
        </p:nvSpPr>
        <p:spPr>
          <a:xfrm>
            <a:off x="2475303" y="23717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1F8F155-CA5C-4D47-805A-864345776589}"/>
              </a:ext>
            </a:extLst>
          </p:cNvPr>
          <p:cNvSpPr txBox="1"/>
          <p:nvPr/>
        </p:nvSpPr>
        <p:spPr>
          <a:xfrm>
            <a:off x="4025133" y="215577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F3609F3-BE67-4F11-AD9A-63EA4C44CD1D}"/>
              </a:ext>
            </a:extLst>
          </p:cNvPr>
          <p:cNvSpPr txBox="1"/>
          <p:nvPr/>
        </p:nvSpPr>
        <p:spPr>
          <a:xfrm>
            <a:off x="4805468" y="12224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812987D-67CC-456B-9927-6D23BCA26C16}"/>
              </a:ext>
            </a:extLst>
          </p:cNvPr>
          <p:cNvSpPr txBox="1"/>
          <p:nvPr/>
        </p:nvSpPr>
        <p:spPr>
          <a:xfrm>
            <a:off x="4834478" y="30495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</a:t>
            </a:r>
          </a:p>
        </p:txBody>
      </p: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211F14F1-DEFD-49E1-A06A-F46C8C28376C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rot="10800000" flipH="1">
            <a:off x="3164240" y="1043516"/>
            <a:ext cx="351183" cy="357809"/>
          </a:xfrm>
          <a:prstGeom prst="curvedConnector4">
            <a:avLst>
              <a:gd name="adj1" fmla="val -65094"/>
              <a:gd name="adj2" fmla="val 163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63FC40E-065D-47F0-8EAC-D3A52ECFCF67}"/>
              </a:ext>
            </a:extLst>
          </p:cNvPr>
          <p:cNvCxnSpPr>
            <a:cxnSpLocks/>
            <a:stCxn id="3" idx="0"/>
            <a:endCxn id="3" idx="6"/>
          </p:cNvCxnSpPr>
          <p:nvPr/>
        </p:nvCxnSpPr>
        <p:spPr>
          <a:xfrm rot="16200000" flipH="1">
            <a:off x="6203059" y="1046828"/>
            <a:ext cx="357809" cy="351182"/>
          </a:xfrm>
          <a:prstGeom prst="curvedConnector4">
            <a:avLst>
              <a:gd name="adj1" fmla="val -63889"/>
              <a:gd name="adj2" fmla="val 16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65F61683-31FC-4914-B70D-CB05A46A3AE9}"/>
              </a:ext>
            </a:extLst>
          </p:cNvPr>
          <p:cNvCxnSpPr>
            <a:cxnSpLocks/>
            <a:stCxn id="4" idx="6"/>
            <a:endCxn id="4" idx="4"/>
          </p:cNvCxnSpPr>
          <p:nvPr/>
        </p:nvCxnSpPr>
        <p:spPr>
          <a:xfrm flipH="1">
            <a:off x="6206373" y="3291084"/>
            <a:ext cx="351182" cy="357808"/>
          </a:xfrm>
          <a:prstGeom prst="curvedConnector4">
            <a:avLst>
              <a:gd name="adj1" fmla="val -65094"/>
              <a:gd name="adj2" fmla="val 163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9413D288-BA9F-47FB-A738-16405E68DE2A}"/>
              </a:ext>
            </a:extLst>
          </p:cNvPr>
          <p:cNvCxnSpPr>
            <a:cxnSpLocks/>
            <a:stCxn id="5" idx="4"/>
            <a:endCxn id="5" idx="2"/>
          </p:cNvCxnSpPr>
          <p:nvPr/>
        </p:nvCxnSpPr>
        <p:spPr>
          <a:xfrm rot="5400000" flipH="1">
            <a:off x="3160928" y="3294396"/>
            <a:ext cx="357808" cy="351183"/>
          </a:xfrm>
          <a:prstGeom prst="curvedConnector4">
            <a:avLst>
              <a:gd name="adj1" fmla="val -63889"/>
              <a:gd name="adj2" fmla="val 16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6CD333C1-E417-4B82-90E2-C9C72743A65E}"/>
              </a:ext>
            </a:extLst>
          </p:cNvPr>
          <p:cNvCxnSpPr>
            <a:cxnSpLocks/>
            <a:stCxn id="15" idx="3"/>
            <a:endCxn id="15" idx="1"/>
          </p:cNvCxnSpPr>
          <p:nvPr/>
        </p:nvCxnSpPr>
        <p:spPr>
          <a:xfrm rot="5400000" flipH="1">
            <a:off x="1477028" y="2346204"/>
            <a:ext cx="506017" cy="12700"/>
          </a:xfrm>
          <a:prstGeom prst="curvedConnector5">
            <a:avLst>
              <a:gd name="adj1" fmla="val -45176"/>
              <a:gd name="adj2" fmla="val 6520520"/>
              <a:gd name="adj3" fmla="val 145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04480F94-8CD8-4999-A5E0-6A2F7484B66B}"/>
              </a:ext>
            </a:extLst>
          </p:cNvPr>
          <p:cNvSpPr txBox="1"/>
          <p:nvPr/>
        </p:nvSpPr>
        <p:spPr>
          <a:xfrm>
            <a:off x="2857796" y="5693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53EC4419-053D-4B7F-9100-25AA35900439}"/>
              </a:ext>
            </a:extLst>
          </p:cNvPr>
          <p:cNvSpPr txBox="1"/>
          <p:nvPr/>
        </p:nvSpPr>
        <p:spPr>
          <a:xfrm>
            <a:off x="6716272" y="674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757B9F5-E744-4A96-B3D3-3E57EA9D121C}"/>
              </a:ext>
            </a:extLst>
          </p:cNvPr>
          <p:cNvSpPr txBox="1"/>
          <p:nvPr/>
        </p:nvSpPr>
        <p:spPr>
          <a:xfrm>
            <a:off x="6716272" y="3648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D6AF827-A98A-490B-BC84-796F8E0194A5}"/>
              </a:ext>
            </a:extLst>
          </p:cNvPr>
          <p:cNvSpPr txBox="1"/>
          <p:nvPr/>
        </p:nvSpPr>
        <p:spPr>
          <a:xfrm>
            <a:off x="2822209" y="36934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1194E67-085E-4526-96B1-D4FA23C3CE38}"/>
              </a:ext>
            </a:extLst>
          </p:cNvPr>
          <p:cNvSpPr txBox="1"/>
          <p:nvPr/>
        </p:nvSpPr>
        <p:spPr>
          <a:xfrm>
            <a:off x="631577" y="20931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261771B-030B-4B56-8FF3-C4114882DA0F}"/>
              </a:ext>
            </a:extLst>
          </p:cNvPr>
          <p:cNvSpPr/>
          <p:nvPr/>
        </p:nvSpPr>
        <p:spPr>
          <a:xfrm>
            <a:off x="3024652" y="957376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9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FCF4118C-A29E-4AEF-9E09-34012B24F091}"/>
              </a:ext>
            </a:extLst>
          </p:cNvPr>
          <p:cNvSpPr/>
          <p:nvPr/>
        </p:nvSpPr>
        <p:spPr>
          <a:xfrm>
            <a:off x="1953749" y="45133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7F1031B-98BC-4942-967B-911E5BA0C685}"/>
              </a:ext>
            </a:extLst>
          </p:cNvPr>
          <p:cNvSpPr/>
          <p:nvPr/>
        </p:nvSpPr>
        <p:spPr>
          <a:xfrm>
            <a:off x="1953749" y="1635697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ED058EE3-C591-4793-B8CE-FAC51FB9DC12}"/>
              </a:ext>
            </a:extLst>
          </p:cNvPr>
          <p:cNvCxnSpPr>
            <a:cxnSpLocks/>
            <a:stCxn id="3" idx="0"/>
            <a:endCxn id="3" idx="6"/>
          </p:cNvCxnSpPr>
          <p:nvPr/>
        </p:nvCxnSpPr>
        <p:spPr>
          <a:xfrm rot="16200000" flipH="1">
            <a:off x="2301618" y="454645"/>
            <a:ext cx="357809" cy="351182"/>
          </a:xfrm>
          <a:prstGeom prst="curvedConnector4">
            <a:avLst>
              <a:gd name="adj1" fmla="val -63889"/>
              <a:gd name="adj2" fmla="val 16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893FEF5-A178-4E95-A0C3-64CC9A2C0D3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2304932" y="1166949"/>
            <a:ext cx="0" cy="46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CCAE7A7-3A27-4D61-85A2-80B515D0323D}"/>
              </a:ext>
            </a:extLst>
          </p:cNvPr>
          <p:cNvSpPr txBox="1"/>
          <p:nvPr/>
        </p:nvSpPr>
        <p:spPr>
          <a:xfrm>
            <a:off x="2304931" y="12166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99F16DF-692D-457A-A3D6-818728962A82}"/>
              </a:ext>
            </a:extLst>
          </p:cNvPr>
          <p:cNvSpPr txBox="1"/>
          <p:nvPr/>
        </p:nvSpPr>
        <p:spPr>
          <a:xfrm>
            <a:off x="2854049" y="260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28C0C4-2CD6-47F0-8367-91507F165193}"/>
              </a:ext>
            </a:extLst>
          </p:cNvPr>
          <p:cNvSpPr/>
          <p:nvPr/>
        </p:nvSpPr>
        <p:spPr>
          <a:xfrm>
            <a:off x="1953749" y="282006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297DEA1-5BEC-4A9F-ACCF-85AA94405532}"/>
              </a:ext>
            </a:extLst>
          </p:cNvPr>
          <p:cNvSpPr/>
          <p:nvPr/>
        </p:nvSpPr>
        <p:spPr>
          <a:xfrm>
            <a:off x="1953748" y="4004427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BC02BB-50FC-4A79-B7B2-3480C016CD25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2304932" y="2351314"/>
            <a:ext cx="0" cy="46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00547F6-8F7C-4B8E-B67E-B92F09A082E4}"/>
              </a:ext>
            </a:extLst>
          </p:cNvPr>
          <p:cNvSpPr txBox="1"/>
          <p:nvPr/>
        </p:nvSpPr>
        <p:spPr>
          <a:xfrm>
            <a:off x="2332885" y="358538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a,b</a:t>
            </a:r>
            <a:endParaRPr lang="de-CH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A51A106-2E39-469A-82F1-A9A3EA8BB8B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2304931" y="3535679"/>
            <a:ext cx="1" cy="46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654E429-2268-4168-89DB-9E8DF5102F31}"/>
              </a:ext>
            </a:extLst>
          </p:cNvPr>
          <p:cNvSpPr txBox="1"/>
          <p:nvPr/>
        </p:nvSpPr>
        <p:spPr>
          <a:xfrm>
            <a:off x="2356895" y="235131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a,b</a:t>
            </a:r>
            <a:endParaRPr lang="de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1C0279B-D0A6-472A-B669-CE791D8C245D}"/>
              </a:ext>
            </a:extLst>
          </p:cNvPr>
          <p:cNvSpPr/>
          <p:nvPr/>
        </p:nvSpPr>
        <p:spPr>
          <a:xfrm>
            <a:off x="1834477" y="3918288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8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05C1DD1-A2DA-4AE0-8221-7F93E9DE7D0F}"/>
              </a:ext>
            </a:extLst>
          </p:cNvPr>
          <p:cNvSpPr/>
          <p:nvPr/>
        </p:nvSpPr>
        <p:spPr>
          <a:xfrm>
            <a:off x="1953749" y="45133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4591CF50-7932-4475-A609-48B5FD97F08A}"/>
              </a:ext>
            </a:extLst>
          </p:cNvPr>
          <p:cNvCxnSpPr>
            <a:cxnSpLocks/>
            <a:stCxn id="2" idx="0"/>
            <a:endCxn id="2" idx="6"/>
          </p:cNvCxnSpPr>
          <p:nvPr/>
        </p:nvCxnSpPr>
        <p:spPr>
          <a:xfrm rot="16200000" flipH="1">
            <a:off x="2301618" y="454645"/>
            <a:ext cx="357809" cy="351182"/>
          </a:xfrm>
          <a:prstGeom prst="curvedConnector4">
            <a:avLst>
              <a:gd name="adj1" fmla="val -63889"/>
              <a:gd name="adj2" fmla="val 16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8F805AAE-5E1C-4B33-A520-D5B9E8D09133}"/>
              </a:ext>
            </a:extLst>
          </p:cNvPr>
          <p:cNvSpPr txBox="1"/>
          <p:nvPr/>
        </p:nvSpPr>
        <p:spPr>
          <a:xfrm>
            <a:off x="2854049" y="2609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0,1,2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31291B5-A99E-4311-9ABB-F54957D180A0}"/>
              </a:ext>
            </a:extLst>
          </p:cNvPr>
          <p:cNvSpPr/>
          <p:nvPr/>
        </p:nvSpPr>
        <p:spPr>
          <a:xfrm>
            <a:off x="1953749" y="164005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 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0B84DDA-2C1C-4AC9-A775-987C47CEEA12}"/>
              </a:ext>
            </a:extLst>
          </p:cNvPr>
          <p:cNvSpPr/>
          <p:nvPr/>
        </p:nvSpPr>
        <p:spPr>
          <a:xfrm>
            <a:off x="1962457" y="282877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6A18156-FA99-4916-B113-3885EF0F8E13}"/>
              </a:ext>
            </a:extLst>
          </p:cNvPr>
          <p:cNvSpPr/>
          <p:nvPr/>
        </p:nvSpPr>
        <p:spPr>
          <a:xfrm>
            <a:off x="1962457" y="398549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 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5701C03-D857-4E8E-88AC-424AC21BAF69}"/>
              </a:ext>
            </a:extLst>
          </p:cNvPr>
          <p:cNvSpPr/>
          <p:nvPr/>
        </p:nvSpPr>
        <p:spPr>
          <a:xfrm>
            <a:off x="1834477" y="3918288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2A8EA48-F61D-46FB-BC92-E9AC9EC9D7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2304932" y="1166949"/>
            <a:ext cx="0" cy="4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D2DFE2A-EDCE-403D-99AD-51578B1676CC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2304932" y="2355669"/>
            <a:ext cx="8708" cy="4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4E72695-F8EB-435F-9CB1-5CDCCCDBE599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2313640" y="3544389"/>
            <a:ext cx="0" cy="44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301369AB-BB86-4AE2-91FA-F5F09468E422}"/>
              </a:ext>
            </a:extLst>
          </p:cNvPr>
          <p:cNvCxnSpPr>
            <a:cxnSpLocks/>
            <a:stCxn id="20" idx="7"/>
            <a:endCxn id="20" idx="5"/>
          </p:cNvCxnSpPr>
          <p:nvPr/>
        </p:nvCxnSpPr>
        <p:spPr>
          <a:xfrm rot="16200000" flipH="1">
            <a:off x="2308954" y="4343306"/>
            <a:ext cx="506017" cy="12700"/>
          </a:xfrm>
          <a:prstGeom prst="curvedConnector5">
            <a:avLst>
              <a:gd name="adj1" fmla="val -45176"/>
              <a:gd name="adj2" fmla="val 6520520"/>
              <a:gd name="adj3" fmla="val 145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E432DDA4-B707-4A36-8970-5BB54509C019}"/>
              </a:ext>
            </a:extLst>
          </p:cNvPr>
          <p:cNvSpPr txBox="1"/>
          <p:nvPr/>
        </p:nvSpPr>
        <p:spPr>
          <a:xfrm>
            <a:off x="3368537" y="409664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0,1,2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D433AF-FBFB-432B-BE02-2FBE52552515}"/>
              </a:ext>
            </a:extLst>
          </p:cNvPr>
          <p:cNvSpPr txBox="1"/>
          <p:nvPr/>
        </p:nvSpPr>
        <p:spPr>
          <a:xfrm>
            <a:off x="2344340" y="120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528F2BF-CB11-4342-836B-2177BBCA64F9}"/>
              </a:ext>
            </a:extLst>
          </p:cNvPr>
          <p:cNvSpPr txBox="1"/>
          <p:nvPr/>
        </p:nvSpPr>
        <p:spPr>
          <a:xfrm>
            <a:off x="2341583" y="240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21714E4-D123-4E59-BC53-8264F4A64493}"/>
              </a:ext>
            </a:extLst>
          </p:cNvPr>
          <p:cNvSpPr txBox="1"/>
          <p:nvPr/>
        </p:nvSpPr>
        <p:spPr>
          <a:xfrm>
            <a:off x="2341583" y="3511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86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717D1C-7BCD-431D-AD2E-643B10594535}"/>
              </a:ext>
            </a:extLst>
          </p:cNvPr>
          <p:cNvSpPr/>
          <p:nvPr/>
        </p:nvSpPr>
        <p:spPr>
          <a:xfrm>
            <a:off x="1953749" y="45133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176085B-1682-4F9B-875A-2832D2CD4D74}"/>
              </a:ext>
            </a:extLst>
          </p:cNvPr>
          <p:cNvCxnSpPr>
            <a:cxnSpLocks/>
            <a:stCxn id="2" idx="0"/>
            <a:endCxn id="2" idx="6"/>
          </p:cNvCxnSpPr>
          <p:nvPr/>
        </p:nvCxnSpPr>
        <p:spPr>
          <a:xfrm rot="16200000" flipH="1">
            <a:off x="2301618" y="454645"/>
            <a:ext cx="357809" cy="351182"/>
          </a:xfrm>
          <a:prstGeom prst="curvedConnector4">
            <a:avLst>
              <a:gd name="adj1" fmla="val -63889"/>
              <a:gd name="adj2" fmla="val 16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A91E5B3-D778-42F0-88F0-D6238FCFA9ED}"/>
              </a:ext>
            </a:extLst>
          </p:cNvPr>
          <p:cNvSpPr txBox="1"/>
          <p:nvPr/>
        </p:nvSpPr>
        <p:spPr>
          <a:xfrm>
            <a:off x="2854049" y="26090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0,1,2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DF21582-75DF-4ABB-ADC8-2ABDBC71BBC2}"/>
              </a:ext>
            </a:extLst>
          </p:cNvPr>
          <p:cNvSpPr/>
          <p:nvPr/>
        </p:nvSpPr>
        <p:spPr>
          <a:xfrm>
            <a:off x="1953749" y="164005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109865A-7B1E-4D21-B8E1-87AC626CC85D}"/>
              </a:ext>
            </a:extLst>
          </p:cNvPr>
          <p:cNvSpPr/>
          <p:nvPr/>
        </p:nvSpPr>
        <p:spPr>
          <a:xfrm>
            <a:off x="1962457" y="282877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239A07-1F9A-4568-A63A-3DF95A8E00EE}"/>
              </a:ext>
            </a:extLst>
          </p:cNvPr>
          <p:cNvSpPr/>
          <p:nvPr/>
        </p:nvSpPr>
        <p:spPr>
          <a:xfrm>
            <a:off x="1962457" y="398549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EC34A82-B6EF-49BE-8EFD-BAB2AA0C9A38}"/>
              </a:ext>
            </a:extLst>
          </p:cNvPr>
          <p:cNvSpPr/>
          <p:nvPr/>
        </p:nvSpPr>
        <p:spPr>
          <a:xfrm>
            <a:off x="1834477" y="3918288"/>
            <a:ext cx="940905" cy="887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EC00899-FFCC-4148-99C1-2957F85D3210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2304932" y="1166949"/>
            <a:ext cx="0" cy="4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7ED275-6064-4D36-B885-533232D764F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304932" y="2355669"/>
            <a:ext cx="8708" cy="4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B4A4109-BB12-49B4-BAE3-EA3CC9173DB0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2313640" y="3544389"/>
            <a:ext cx="0" cy="44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8CF07FE-275F-47AB-831E-1834478D7968}"/>
              </a:ext>
            </a:extLst>
          </p:cNvPr>
          <p:cNvSpPr txBox="1"/>
          <p:nvPr/>
        </p:nvSpPr>
        <p:spPr>
          <a:xfrm>
            <a:off x="2344340" y="120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D3A3BC-76B8-46C1-868D-ED991BAEDED6}"/>
              </a:ext>
            </a:extLst>
          </p:cNvPr>
          <p:cNvSpPr txBox="1"/>
          <p:nvPr/>
        </p:nvSpPr>
        <p:spPr>
          <a:xfrm>
            <a:off x="2341583" y="240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650EB70-F9FE-47E4-A96A-0B4DA2CDE089}"/>
              </a:ext>
            </a:extLst>
          </p:cNvPr>
          <p:cNvSpPr txBox="1"/>
          <p:nvPr/>
        </p:nvSpPr>
        <p:spPr>
          <a:xfrm>
            <a:off x="2341583" y="3511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53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4B8ED58E-49BE-4E68-998A-A61F2ABCAE7C}"/>
              </a:ext>
            </a:extLst>
          </p:cNvPr>
          <p:cNvSpPr/>
          <p:nvPr/>
        </p:nvSpPr>
        <p:spPr>
          <a:xfrm>
            <a:off x="1953749" y="45133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88F3FD99-7FFC-4D1B-A9E1-105C93313E93}"/>
              </a:ext>
            </a:extLst>
          </p:cNvPr>
          <p:cNvCxnSpPr>
            <a:cxnSpLocks/>
            <a:stCxn id="2" idx="0"/>
            <a:endCxn id="2" idx="6"/>
          </p:cNvCxnSpPr>
          <p:nvPr/>
        </p:nvCxnSpPr>
        <p:spPr>
          <a:xfrm rot="16200000" flipH="1">
            <a:off x="2301618" y="454645"/>
            <a:ext cx="357809" cy="351182"/>
          </a:xfrm>
          <a:prstGeom prst="curvedConnector4">
            <a:avLst>
              <a:gd name="adj1" fmla="val -63889"/>
              <a:gd name="adj2" fmla="val 1650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AD764E4-874C-40BC-93FB-693F57799B08}"/>
              </a:ext>
            </a:extLst>
          </p:cNvPr>
          <p:cNvSpPr txBox="1"/>
          <p:nvPr/>
        </p:nvSpPr>
        <p:spPr>
          <a:xfrm>
            <a:off x="2854049" y="2609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068DFC4-0378-4342-BC43-892FFBA60C9E}"/>
              </a:ext>
            </a:extLst>
          </p:cNvPr>
          <p:cNvSpPr/>
          <p:nvPr/>
        </p:nvSpPr>
        <p:spPr>
          <a:xfrm>
            <a:off x="1953749" y="1640052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6DFAF1E-18D1-4219-B5C2-C61C46DEB46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304932" y="1166949"/>
            <a:ext cx="0" cy="4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6D57B3E-B6AE-4B1A-9D60-AD3A4F82E49B}"/>
              </a:ext>
            </a:extLst>
          </p:cNvPr>
          <p:cNvSpPr txBox="1"/>
          <p:nvPr/>
        </p:nvSpPr>
        <p:spPr>
          <a:xfrm>
            <a:off x="2344340" y="1206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E9A9295-7CF8-4F23-9178-EE35F552C73C}"/>
              </a:ext>
            </a:extLst>
          </p:cNvPr>
          <p:cNvSpPr/>
          <p:nvPr/>
        </p:nvSpPr>
        <p:spPr>
          <a:xfrm>
            <a:off x="1963837" y="2852645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 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4B14FBE-FA74-452E-B718-004BA821E589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2304932" y="2355669"/>
            <a:ext cx="10088" cy="4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F8E2A11-C033-433E-84A7-9F648BDFBEB5}"/>
              </a:ext>
            </a:extLst>
          </p:cNvPr>
          <p:cNvSpPr txBox="1"/>
          <p:nvPr/>
        </p:nvSpPr>
        <p:spPr>
          <a:xfrm>
            <a:off x="2354428" y="24194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0B35655-1B0D-4037-A4D8-A0E54239590D}"/>
              </a:ext>
            </a:extLst>
          </p:cNvPr>
          <p:cNvSpPr/>
          <p:nvPr/>
        </p:nvSpPr>
        <p:spPr>
          <a:xfrm>
            <a:off x="1963837" y="406523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 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8945259-BDC7-4504-B884-B48E4B84C675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2315020" y="3568262"/>
            <a:ext cx="0" cy="4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32EE77E-8908-4C2B-A034-E8DB09C1CBEE}"/>
              </a:ext>
            </a:extLst>
          </p:cNvPr>
          <p:cNvSpPr txBox="1"/>
          <p:nvPr/>
        </p:nvSpPr>
        <p:spPr>
          <a:xfrm>
            <a:off x="2441791" y="3632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413E57E-D4CF-4A5C-8A78-1C74AE653562}"/>
              </a:ext>
            </a:extLst>
          </p:cNvPr>
          <p:cNvSpPr/>
          <p:nvPr/>
        </p:nvSpPr>
        <p:spPr>
          <a:xfrm>
            <a:off x="1963837" y="5277831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q4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70C9C6-FE81-4941-AE44-01C46AA95CF8}"/>
              </a:ext>
            </a:extLst>
          </p:cNvPr>
          <p:cNvCxnSpPr>
            <a:cxnSpLocks/>
            <a:stCxn id="22" idx="4"/>
            <a:endCxn id="27" idx="0"/>
          </p:cNvCxnSpPr>
          <p:nvPr/>
        </p:nvCxnSpPr>
        <p:spPr>
          <a:xfrm>
            <a:off x="2315020" y="4780855"/>
            <a:ext cx="0" cy="4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393355A-CE00-471A-8103-784C7AC7F5E0}"/>
              </a:ext>
            </a:extLst>
          </p:cNvPr>
          <p:cNvSpPr txBox="1"/>
          <p:nvPr/>
        </p:nvSpPr>
        <p:spPr>
          <a:xfrm>
            <a:off x="2442345" y="4844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D468ECD-1FC2-4984-A7C0-F58BBBD4A6C9}"/>
              </a:ext>
            </a:extLst>
          </p:cNvPr>
          <p:cNvSpPr/>
          <p:nvPr/>
        </p:nvSpPr>
        <p:spPr>
          <a:xfrm>
            <a:off x="3331218" y="5272070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q5 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960A1D-8A03-4415-87F2-FD7A820A23A4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 flipV="1">
            <a:off x="2666202" y="5629879"/>
            <a:ext cx="665016" cy="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4E137B5-AD8D-43D1-AF59-304E855C9858}"/>
              </a:ext>
            </a:extLst>
          </p:cNvPr>
          <p:cNvSpPr txBox="1"/>
          <p:nvPr/>
        </p:nvSpPr>
        <p:spPr>
          <a:xfrm>
            <a:off x="2741073" y="52720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28BC603-3857-4F11-B0ED-2E21416D1AD9}"/>
              </a:ext>
            </a:extLst>
          </p:cNvPr>
          <p:cNvSpPr/>
          <p:nvPr/>
        </p:nvSpPr>
        <p:spPr>
          <a:xfrm>
            <a:off x="3331218" y="4065237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q6 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CE1010C-275A-4CE1-A78B-2CE6F355E49E}"/>
              </a:ext>
            </a:extLst>
          </p:cNvPr>
          <p:cNvCxnSpPr>
            <a:cxnSpLocks/>
            <a:stCxn id="34" idx="0"/>
            <a:endCxn id="43" idx="4"/>
          </p:cNvCxnSpPr>
          <p:nvPr/>
        </p:nvCxnSpPr>
        <p:spPr>
          <a:xfrm flipV="1">
            <a:off x="3682401" y="4780854"/>
            <a:ext cx="0" cy="4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1438055-1A02-4A4F-9FFC-02CE6FA452DF}"/>
              </a:ext>
            </a:extLst>
          </p:cNvPr>
          <p:cNvSpPr txBox="1"/>
          <p:nvPr/>
        </p:nvSpPr>
        <p:spPr>
          <a:xfrm>
            <a:off x="3760230" y="4867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3DB4B89-B17B-4F60-9099-0AE18D9C876F}"/>
              </a:ext>
            </a:extLst>
          </p:cNvPr>
          <p:cNvSpPr/>
          <p:nvPr/>
        </p:nvSpPr>
        <p:spPr>
          <a:xfrm>
            <a:off x="3330461" y="2852644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q7 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5D675C7-F745-4D6E-9EE4-3289F5049712}"/>
              </a:ext>
            </a:extLst>
          </p:cNvPr>
          <p:cNvSpPr/>
          <p:nvPr/>
        </p:nvSpPr>
        <p:spPr>
          <a:xfrm>
            <a:off x="3331218" y="1640051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q8 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E3FBC94-2566-4601-A03B-2E66E0816382}"/>
              </a:ext>
            </a:extLst>
          </p:cNvPr>
          <p:cNvCxnSpPr>
            <a:cxnSpLocks/>
            <a:stCxn id="43" idx="0"/>
            <a:endCxn id="51" idx="4"/>
          </p:cNvCxnSpPr>
          <p:nvPr/>
        </p:nvCxnSpPr>
        <p:spPr>
          <a:xfrm flipH="1" flipV="1">
            <a:off x="3681644" y="3568261"/>
            <a:ext cx="757" cy="4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A3423E8-466C-4248-A577-9154E743A73F}"/>
              </a:ext>
            </a:extLst>
          </p:cNvPr>
          <p:cNvCxnSpPr>
            <a:cxnSpLocks/>
            <a:stCxn id="51" idx="0"/>
            <a:endCxn id="53" idx="4"/>
          </p:cNvCxnSpPr>
          <p:nvPr/>
        </p:nvCxnSpPr>
        <p:spPr>
          <a:xfrm flipV="1">
            <a:off x="3681644" y="2355668"/>
            <a:ext cx="757" cy="4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5CC3029A-7F1E-427C-871B-900692B0B34C}"/>
              </a:ext>
            </a:extLst>
          </p:cNvPr>
          <p:cNvSpPr txBox="1"/>
          <p:nvPr/>
        </p:nvSpPr>
        <p:spPr>
          <a:xfrm>
            <a:off x="3725403" y="362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D0F1022-1802-491B-BF64-4D4812C51632}"/>
              </a:ext>
            </a:extLst>
          </p:cNvPr>
          <p:cNvSpPr txBox="1"/>
          <p:nvPr/>
        </p:nvSpPr>
        <p:spPr>
          <a:xfrm>
            <a:off x="3743786" y="2423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2621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37333DB7-8790-4A9A-ADDB-B70B65B3F774}"/>
              </a:ext>
            </a:extLst>
          </p:cNvPr>
          <p:cNvSpPr/>
          <p:nvPr/>
        </p:nvSpPr>
        <p:spPr>
          <a:xfrm>
            <a:off x="3068447" y="41649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1BE54B7-94E7-459F-8350-7530010E9208}"/>
              </a:ext>
            </a:extLst>
          </p:cNvPr>
          <p:cNvSpPr/>
          <p:nvPr/>
        </p:nvSpPr>
        <p:spPr>
          <a:xfrm>
            <a:off x="2366082" y="1542743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B34591B-FDF8-4D07-951D-75D58E8E3636}"/>
              </a:ext>
            </a:extLst>
          </p:cNvPr>
          <p:cNvSpPr/>
          <p:nvPr/>
        </p:nvSpPr>
        <p:spPr>
          <a:xfrm>
            <a:off x="1136941" y="4009187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r 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5A77A71-B148-4D1C-8E6C-F242E1D68B32}"/>
              </a:ext>
            </a:extLst>
          </p:cNvPr>
          <p:cNvSpPr/>
          <p:nvPr/>
        </p:nvSpPr>
        <p:spPr>
          <a:xfrm>
            <a:off x="2366080" y="4009187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 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36EB17-570A-4BF1-AECC-F7BAF971545B}"/>
              </a:ext>
            </a:extLst>
          </p:cNvPr>
          <p:cNvSpPr/>
          <p:nvPr/>
        </p:nvSpPr>
        <p:spPr>
          <a:xfrm>
            <a:off x="3770811" y="1542744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pr</a:t>
            </a:r>
            <a:r>
              <a:rPr lang="de-CH" dirty="0"/>
              <a:t> 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B6F39A-1D87-4F53-A01E-02B1AF05408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2717265" y="1027315"/>
            <a:ext cx="454041" cy="51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9E23416-A8AA-4EBE-8D73-D2C24273611D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3667953" y="1027315"/>
            <a:ext cx="454041" cy="5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7614F21-17D8-455C-8A2C-73654015A68E}"/>
              </a:ext>
            </a:extLst>
          </p:cNvPr>
          <p:cNvSpPr/>
          <p:nvPr/>
        </p:nvSpPr>
        <p:spPr>
          <a:xfrm>
            <a:off x="2366081" y="277378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qr</a:t>
            </a:r>
            <a:r>
              <a:rPr lang="de-CH" dirty="0"/>
              <a:t> 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A12A3BB-2AEA-45D8-A0DA-B394CEC0FDAA}"/>
              </a:ext>
            </a:extLst>
          </p:cNvPr>
          <p:cNvCxnSpPr>
            <a:cxnSpLocks/>
            <a:stCxn id="5" idx="4"/>
            <a:endCxn id="23" idx="0"/>
          </p:cNvCxnSpPr>
          <p:nvPr/>
        </p:nvCxnSpPr>
        <p:spPr>
          <a:xfrm flipH="1">
            <a:off x="2717264" y="2258360"/>
            <a:ext cx="1" cy="51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9ACAB3F-9982-441E-AF15-2FB4AD5A9732}"/>
              </a:ext>
            </a:extLst>
          </p:cNvPr>
          <p:cNvCxnSpPr>
            <a:cxnSpLocks/>
            <a:stCxn id="11" idx="3"/>
            <a:endCxn id="23" idx="7"/>
          </p:cNvCxnSpPr>
          <p:nvPr/>
        </p:nvCxnSpPr>
        <p:spPr>
          <a:xfrm flipH="1">
            <a:off x="2965587" y="2153561"/>
            <a:ext cx="908083" cy="7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B497166-C57B-4D78-A4C7-40115E0BB01E}"/>
              </a:ext>
            </a:extLst>
          </p:cNvPr>
          <p:cNvSpPr txBox="1"/>
          <p:nvPr/>
        </p:nvSpPr>
        <p:spPr>
          <a:xfrm>
            <a:off x="2642599" y="1052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C62551B-9A5C-450F-8AA9-045758CFEA63}"/>
              </a:ext>
            </a:extLst>
          </p:cNvPr>
          <p:cNvSpPr txBox="1"/>
          <p:nvPr/>
        </p:nvSpPr>
        <p:spPr>
          <a:xfrm>
            <a:off x="3971150" y="1052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8E39A97-905C-476C-8DD0-5681EAAFA162}"/>
              </a:ext>
            </a:extLst>
          </p:cNvPr>
          <p:cNvSpPr txBox="1"/>
          <p:nvPr/>
        </p:nvSpPr>
        <p:spPr>
          <a:xfrm>
            <a:off x="2421362" y="2279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7402547-02F7-4535-BC21-7FC7DE0EF1E8}"/>
              </a:ext>
            </a:extLst>
          </p:cNvPr>
          <p:cNvSpPr txBox="1"/>
          <p:nvPr/>
        </p:nvSpPr>
        <p:spPr>
          <a:xfrm>
            <a:off x="3271260" y="2146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B2E315C-E292-468E-82A9-4FCCF51FEE1F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2717263" y="3489405"/>
            <a:ext cx="1" cy="51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09DCDC4-8073-4691-AE90-314AC848163B}"/>
              </a:ext>
            </a:extLst>
          </p:cNvPr>
          <p:cNvSpPr txBox="1"/>
          <p:nvPr/>
        </p:nvSpPr>
        <p:spPr>
          <a:xfrm>
            <a:off x="2413567" y="356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4CAF2A8-DED7-4DC4-A3E6-BAE9937C8384}"/>
              </a:ext>
            </a:extLst>
          </p:cNvPr>
          <p:cNvSpPr txBox="1"/>
          <p:nvPr/>
        </p:nvSpPr>
        <p:spPr>
          <a:xfrm>
            <a:off x="798411" y="3564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2511675-4211-45EC-983C-EDB39857815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839306" y="4366996"/>
            <a:ext cx="52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BEA7C85A-BE40-4D5A-9E47-B600CC1F8A2A}"/>
              </a:ext>
            </a:extLst>
          </p:cNvPr>
          <p:cNvCxnSpPr>
            <a:stCxn id="7" idx="2"/>
            <a:endCxn id="7" idx="0"/>
          </p:cNvCxnSpPr>
          <p:nvPr/>
        </p:nvCxnSpPr>
        <p:spPr>
          <a:xfrm rot="10800000" flipH="1">
            <a:off x="1136940" y="4009188"/>
            <a:ext cx="351183" cy="357809"/>
          </a:xfrm>
          <a:prstGeom prst="curvedConnector4">
            <a:avLst>
              <a:gd name="adj1" fmla="val -65094"/>
              <a:gd name="adj2" fmla="val 163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EE32E66-79EF-4BC6-8AE9-FD263D352B34}"/>
              </a:ext>
            </a:extLst>
          </p:cNvPr>
          <p:cNvSpPr txBox="1"/>
          <p:nvPr/>
        </p:nvSpPr>
        <p:spPr>
          <a:xfrm>
            <a:off x="1949841" y="3987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7752551B-E2EF-49EA-9BA7-EDCFC524F5FA}"/>
              </a:ext>
            </a:extLst>
          </p:cNvPr>
          <p:cNvCxnSpPr>
            <a:cxnSpLocks/>
            <a:stCxn id="23" idx="3"/>
            <a:endCxn id="23" idx="1"/>
          </p:cNvCxnSpPr>
          <p:nvPr/>
        </p:nvCxnSpPr>
        <p:spPr>
          <a:xfrm rot="5400000" flipH="1">
            <a:off x="2215931" y="3131597"/>
            <a:ext cx="506017" cy="12700"/>
          </a:xfrm>
          <a:prstGeom prst="curvedConnector5">
            <a:avLst>
              <a:gd name="adj1" fmla="val -45176"/>
              <a:gd name="adj2" fmla="val 6520520"/>
              <a:gd name="adj3" fmla="val 145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E5E20F94-0685-46E1-97DF-BA65A5A36D3C}"/>
              </a:ext>
            </a:extLst>
          </p:cNvPr>
          <p:cNvSpPr txBox="1"/>
          <p:nvPr/>
        </p:nvSpPr>
        <p:spPr>
          <a:xfrm>
            <a:off x="1337280" y="2953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F7EBBC3-0155-4E4A-AE92-138CA1744D65}"/>
              </a:ext>
            </a:extLst>
          </p:cNvPr>
          <p:cNvSpPr/>
          <p:nvPr/>
        </p:nvSpPr>
        <p:spPr>
          <a:xfrm>
            <a:off x="3770811" y="4009187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rs</a:t>
            </a:r>
            <a:r>
              <a:rPr lang="de-CH" dirty="0"/>
              <a:t> 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F9129E5-F9DE-451A-9EA2-A11FB2EE3F85}"/>
              </a:ext>
            </a:extLst>
          </p:cNvPr>
          <p:cNvCxnSpPr>
            <a:cxnSpLocks/>
            <a:stCxn id="9" idx="6"/>
            <a:endCxn id="56" idx="2"/>
          </p:cNvCxnSpPr>
          <p:nvPr/>
        </p:nvCxnSpPr>
        <p:spPr>
          <a:xfrm>
            <a:off x="3068445" y="4366996"/>
            <a:ext cx="702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E318C4E-14C1-4966-939C-C8D4F7861B82}"/>
              </a:ext>
            </a:extLst>
          </p:cNvPr>
          <p:cNvSpPr txBox="1"/>
          <p:nvPr/>
        </p:nvSpPr>
        <p:spPr>
          <a:xfrm>
            <a:off x="3268784" y="4009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1CC4508C-AA49-4D0D-AB58-29818D5D4FF4}"/>
              </a:ext>
            </a:extLst>
          </p:cNvPr>
          <p:cNvCxnSpPr>
            <a:cxnSpLocks/>
            <a:stCxn id="9" idx="4"/>
            <a:endCxn id="9" idx="3"/>
          </p:cNvCxnSpPr>
          <p:nvPr/>
        </p:nvCxnSpPr>
        <p:spPr>
          <a:xfrm rot="5400000" flipH="1">
            <a:off x="2540701" y="4548242"/>
            <a:ext cx="104800" cy="248324"/>
          </a:xfrm>
          <a:prstGeom prst="curvedConnector3">
            <a:avLst>
              <a:gd name="adj1" fmla="val -2181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DB4C-E9AF-42C9-A821-52924CFF8DD0}"/>
              </a:ext>
            </a:extLst>
          </p:cNvPr>
          <p:cNvSpPr txBox="1"/>
          <p:nvPr/>
        </p:nvSpPr>
        <p:spPr>
          <a:xfrm>
            <a:off x="2372779" y="4945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70" name="Verbinder: gekrümmt 69">
            <a:extLst>
              <a:ext uri="{FF2B5EF4-FFF2-40B4-BE49-F238E27FC236}">
                <a16:creationId xmlns:a16="http://schemas.microsoft.com/office/drawing/2014/main" id="{DFCF00EC-3DC3-4026-BD9D-65A237D9EC6A}"/>
              </a:ext>
            </a:extLst>
          </p:cNvPr>
          <p:cNvCxnSpPr>
            <a:cxnSpLocks/>
            <a:stCxn id="56" idx="3"/>
            <a:endCxn id="9" idx="5"/>
          </p:cNvCxnSpPr>
          <p:nvPr/>
        </p:nvCxnSpPr>
        <p:spPr>
          <a:xfrm rot="5400000">
            <a:off x="3419628" y="4165962"/>
            <a:ext cx="12700" cy="908084"/>
          </a:xfrm>
          <a:prstGeom prst="curvedConnector3">
            <a:avLst>
              <a:gd name="adj1" fmla="val 26251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F4CB9801-A963-44C4-A491-0FB618C996E5}"/>
              </a:ext>
            </a:extLst>
          </p:cNvPr>
          <p:cNvSpPr txBox="1"/>
          <p:nvPr/>
        </p:nvSpPr>
        <p:spPr>
          <a:xfrm>
            <a:off x="3275135" y="4971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81" name="Verbinder: gekrümmt 80">
            <a:extLst>
              <a:ext uri="{FF2B5EF4-FFF2-40B4-BE49-F238E27FC236}">
                <a16:creationId xmlns:a16="http://schemas.microsoft.com/office/drawing/2014/main" id="{848E8205-842A-4A3F-ACE6-98DFE9374C6C}"/>
              </a:ext>
            </a:extLst>
          </p:cNvPr>
          <p:cNvCxnSpPr>
            <a:cxnSpLocks/>
            <a:stCxn id="56" idx="4"/>
            <a:endCxn id="56" idx="5"/>
          </p:cNvCxnSpPr>
          <p:nvPr/>
        </p:nvCxnSpPr>
        <p:spPr>
          <a:xfrm rot="5400000" flipH="1" flipV="1">
            <a:off x="4193755" y="4548242"/>
            <a:ext cx="104800" cy="248323"/>
          </a:xfrm>
          <a:prstGeom prst="curvedConnector3">
            <a:avLst>
              <a:gd name="adj1" fmla="val -2181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4CE1581A-6CF2-4527-AB3B-E3A39016BD57}"/>
              </a:ext>
            </a:extLst>
          </p:cNvPr>
          <p:cNvSpPr txBox="1"/>
          <p:nvPr/>
        </p:nvSpPr>
        <p:spPr>
          <a:xfrm>
            <a:off x="4121993" y="4971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B362A1C-9BA7-40E7-B967-A4CE786B2905}"/>
              </a:ext>
            </a:extLst>
          </p:cNvPr>
          <p:cNvSpPr/>
          <p:nvPr/>
        </p:nvSpPr>
        <p:spPr>
          <a:xfrm>
            <a:off x="3770811" y="278013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prs</a:t>
            </a:r>
            <a:r>
              <a:rPr lang="de-CH" dirty="0"/>
              <a:t> 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F2A6ECF-CA7D-4474-AA81-B47312709E87}"/>
              </a:ext>
            </a:extLst>
          </p:cNvPr>
          <p:cNvCxnSpPr>
            <a:cxnSpLocks/>
            <a:stCxn id="11" idx="4"/>
            <a:endCxn id="87" idx="0"/>
          </p:cNvCxnSpPr>
          <p:nvPr/>
        </p:nvCxnSpPr>
        <p:spPr>
          <a:xfrm>
            <a:off x="4121994" y="2258361"/>
            <a:ext cx="0" cy="52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Ellipse 94">
            <a:extLst>
              <a:ext uri="{FF2B5EF4-FFF2-40B4-BE49-F238E27FC236}">
                <a16:creationId xmlns:a16="http://schemas.microsoft.com/office/drawing/2014/main" id="{B2FAA170-8088-454A-99F1-2696AFDB503D}"/>
              </a:ext>
            </a:extLst>
          </p:cNvPr>
          <p:cNvSpPr/>
          <p:nvPr/>
        </p:nvSpPr>
        <p:spPr>
          <a:xfrm>
            <a:off x="5172511" y="2773788"/>
            <a:ext cx="702365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/>
              <a:t>qrs</a:t>
            </a:r>
            <a:r>
              <a:rPr lang="de-CH" dirty="0"/>
              <a:t> 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B06245F8-5679-48CF-8F94-629A5897F4BA}"/>
              </a:ext>
            </a:extLst>
          </p:cNvPr>
          <p:cNvSpPr txBox="1"/>
          <p:nvPr/>
        </p:nvSpPr>
        <p:spPr>
          <a:xfrm>
            <a:off x="4048430" y="2194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98" name="Verbinder: gekrümmt 97">
            <a:extLst>
              <a:ext uri="{FF2B5EF4-FFF2-40B4-BE49-F238E27FC236}">
                <a16:creationId xmlns:a16="http://schemas.microsoft.com/office/drawing/2014/main" id="{A4E6C511-8371-4205-A817-7B8B83B5B119}"/>
              </a:ext>
            </a:extLst>
          </p:cNvPr>
          <p:cNvCxnSpPr>
            <a:cxnSpLocks/>
            <a:stCxn id="87" idx="5"/>
            <a:endCxn id="87" idx="2"/>
          </p:cNvCxnSpPr>
          <p:nvPr/>
        </p:nvCxnSpPr>
        <p:spPr>
          <a:xfrm rot="5400000" flipH="1">
            <a:off x="3944060" y="2964698"/>
            <a:ext cx="253008" cy="599506"/>
          </a:xfrm>
          <a:prstGeom prst="curvedConnector4">
            <a:avLst>
              <a:gd name="adj1" fmla="val -131774"/>
              <a:gd name="adj2" fmla="val 138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5EE9-FBE3-4E75-A640-C7CE09E6AE15}"/>
              </a:ext>
            </a:extLst>
          </p:cNvPr>
          <p:cNvSpPr txBox="1"/>
          <p:nvPr/>
        </p:nvSpPr>
        <p:spPr>
          <a:xfrm>
            <a:off x="3295040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5F9C612B-4505-4D6A-A233-80EF6F2C5C74}"/>
              </a:ext>
            </a:extLst>
          </p:cNvPr>
          <p:cNvCxnSpPr>
            <a:cxnSpLocks/>
            <a:stCxn id="87" idx="6"/>
            <a:endCxn id="95" idx="2"/>
          </p:cNvCxnSpPr>
          <p:nvPr/>
        </p:nvCxnSpPr>
        <p:spPr>
          <a:xfrm flipV="1">
            <a:off x="4473176" y="3131597"/>
            <a:ext cx="69933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774102CD-DE18-4735-86FB-FA1EE53B6338}"/>
              </a:ext>
            </a:extLst>
          </p:cNvPr>
          <p:cNvSpPr txBox="1"/>
          <p:nvPr/>
        </p:nvSpPr>
        <p:spPr>
          <a:xfrm>
            <a:off x="4668972" y="2817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09" name="Verbinder: gekrümmt 108">
            <a:extLst>
              <a:ext uri="{FF2B5EF4-FFF2-40B4-BE49-F238E27FC236}">
                <a16:creationId xmlns:a16="http://schemas.microsoft.com/office/drawing/2014/main" id="{E6D13490-7E4C-4A86-94E5-D37C3BDFA013}"/>
              </a:ext>
            </a:extLst>
          </p:cNvPr>
          <p:cNvCxnSpPr>
            <a:cxnSpLocks/>
            <a:stCxn id="95" idx="1"/>
            <a:endCxn id="23" idx="6"/>
          </p:cNvCxnSpPr>
          <p:nvPr/>
        </p:nvCxnSpPr>
        <p:spPr>
          <a:xfrm rot="16200000" flipH="1" flipV="1">
            <a:off x="4045403" y="1901630"/>
            <a:ext cx="253009" cy="2206924"/>
          </a:xfrm>
          <a:prstGeom prst="curvedConnector4">
            <a:avLst>
              <a:gd name="adj1" fmla="val -90353"/>
              <a:gd name="adj2" fmla="val 84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149BEF38-8463-453D-9A37-8FFBE2701FFA}"/>
              </a:ext>
            </a:extLst>
          </p:cNvPr>
          <p:cNvSpPr txBox="1"/>
          <p:nvPr/>
        </p:nvSpPr>
        <p:spPr>
          <a:xfrm>
            <a:off x="4734286" y="2364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17" name="Verbinder: gekrümmt 116">
            <a:extLst>
              <a:ext uri="{FF2B5EF4-FFF2-40B4-BE49-F238E27FC236}">
                <a16:creationId xmlns:a16="http://schemas.microsoft.com/office/drawing/2014/main" id="{60C8EE6B-473F-4CAA-9B44-487420939FF6}"/>
              </a:ext>
            </a:extLst>
          </p:cNvPr>
          <p:cNvCxnSpPr>
            <a:cxnSpLocks/>
            <a:stCxn id="95" idx="4"/>
            <a:endCxn id="9" idx="7"/>
          </p:cNvCxnSpPr>
          <p:nvPr/>
        </p:nvCxnSpPr>
        <p:spPr>
          <a:xfrm rot="5400000">
            <a:off x="3932349" y="2522642"/>
            <a:ext cx="624582" cy="2558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3473870F-53EA-4691-87F1-1B8C0D605F7C}"/>
              </a:ext>
            </a:extLst>
          </p:cNvPr>
          <p:cNvSpPr txBox="1"/>
          <p:nvPr/>
        </p:nvSpPr>
        <p:spPr>
          <a:xfrm>
            <a:off x="5124527" y="3594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736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80AF282-5D7D-4BB1-A282-C63CFBE93301}"/>
              </a:ext>
            </a:extLst>
          </p:cNvPr>
          <p:cNvSpPr/>
          <p:nvPr/>
        </p:nvSpPr>
        <p:spPr>
          <a:xfrm>
            <a:off x="429750" y="2824655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p0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859B501-A788-4EA2-B410-10E9F83A5B34}"/>
              </a:ext>
            </a:extLst>
          </p:cNvPr>
          <p:cNvSpPr/>
          <p:nvPr/>
        </p:nvSpPr>
        <p:spPr>
          <a:xfrm>
            <a:off x="429750" y="3946639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p1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89FF3A8-6042-438A-911B-9DA8FFA5C0AB}"/>
              </a:ext>
            </a:extLst>
          </p:cNvPr>
          <p:cNvSpPr/>
          <p:nvPr/>
        </p:nvSpPr>
        <p:spPr>
          <a:xfrm>
            <a:off x="429750" y="5068623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p2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133534-6E94-4BD9-838A-783291E0F388}"/>
              </a:ext>
            </a:extLst>
          </p:cNvPr>
          <p:cNvCxnSpPr>
            <a:stCxn id="3" idx="5"/>
            <a:endCxn id="5" idx="7"/>
          </p:cNvCxnSpPr>
          <p:nvPr/>
        </p:nvCxnSpPr>
        <p:spPr>
          <a:xfrm>
            <a:off x="995735" y="3408346"/>
            <a:ext cx="0" cy="6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3B7432-DA41-4FB1-9582-27BC4D916CAF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V="1">
            <a:off x="526858" y="3408346"/>
            <a:ext cx="0" cy="6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BB682FE-6AE0-4519-BCF0-ED779D2E4C26}"/>
              </a:ext>
            </a:extLst>
          </p:cNvPr>
          <p:cNvCxnSpPr>
            <a:cxnSpLocks/>
            <a:stCxn id="5" idx="5"/>
            <a:endCxn id="7" idx="7"/>
          </p:cNvCxnSpPr>
          <p:nvPr/>
        </p:nvCxnSpPr>
        <p:spPr>
          <a:xfrm>
            <a:off x="995735" y="4530330"/>
            <a:ext cx="0" cy="6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DC6E994D-DD89-4A91-AE75-F8E01A3F360C}"/>
              </a:ext>
            </a:extLst>
          </p:cNvPr>
          <p:cNvCxnSpPr>
            <a:stCxn id="3" idx="1"/>
            <a:endCxn id="3" idx="7"/>
          </p:cNvCxnSpPr>
          <p:nvPr/>
        </p:nvCxnSpPr>
        <p:spPr>
          <a:xfrm rot="5400000" flipH="1" flipV="1">
            <a:off x="761296" y="2690363"/>
            <a:ext cx="12700" cy="468877"/>
          </a:xfrm>
          <a:prstGeom prst="curvedConnector3">
            <a:avLst>
              <a:gd name="adj1" fmla="val 2588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A275E4FD-9E93-484D-A1C9-E7E18BA5728C}"/>
              </a:ext>
            </a:extLst>
          </p:cNvPr>
          <p:cNvCxnSpPr>
            <a:cxnSpLocks/>
            <a:stCxn id="7" idx="5"/>
            <a:endCxn id="7" idx="3"/>
          </p:cNvCxnSpPr>
          <p:nvPr/>
        </p:nvCxnSpPr>
        <p:spPr>
          <a:xfrm rot="5400000">
            <a:off x="761297" y="5417876"/>
            <a:ext cx="12700" cy="468877"/>
          </a:xfrm>
          <a:prstGeom prst="curvedConnector3">
            <a:avLst>
              <a:gd name="adj1" fmla="val 2588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1971F96-4940-4829-BEE2-CC9F27B55F47}"/>
              </a:ext>
            </a:extLst>
          </p:cNvPr>
          <p:cNvSpPr txBox="1"/>
          <p:nvPr/>
        </p:nvSpPr>
        <p:spPr>
          <a:xfrm>
            <a:off x="592850" y="2252213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69BC60-5D6D-4FF7-87ED-F17A657A8993}"/>
              </a:ext>
            </a:extLst>
          </p:cNvPr>
          <p:cNvSpPr txBox="1"/>
          <p:nvPr/>
        </p:nvSpPr>
        <p:spPr>
          <a:xfrm>
            <a:off x="2320573" y="4615702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C0A74FB-2885-4687-80A3-DFBB8542282E}"/>
              </a:ext>
            </a:extLst>
          </p:cNvPr>
          <p:cNvSpPr txBox="1"/>
          <p:nvPr/>
        </p:nvSpPr>
        <p:spPr>
          <a:xfrm>
            <a:off x="630088" y="5998570"/>
            <a:ext cx="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DC9CB6-9B89-47EE-A3D7-E6D91D6269A0}"/>
              </a:ext>
            </a:extLst>
          </p:cNvPr>
          <p:cNvSpPr txBox="1"/>
          <p:nvPr/>
        </p:nvSpPr>
        <p:spPr>
          <a:xfrm>
            <a:off x="996601" y="3551044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4E101B1-E11A-4CDA-8439-CCF4026359D6}"/>
              </a:ext>
            </a:extLst>
          </p:cNvPr>
          <p:cNvSpPr txBox="1"/>
          <p:nvPr/>
        </p:nvSpPr>
        <p:spPr>
          <a:xfrm>
            <a:off x="192259" y="3552831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FD07648-57E6-4091-9691-B86948D5F342}"/>
              </a:ext>
            </a:extLst>
          </p:cNvPr>
          <p:cNvSpPr/>
          <p:nvPr/>
        </p:nvSpPr>
        <p:spPr>
          <a:xfrm>
            <a:off x="1548802" y="1159074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q0 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0828F4F-218E-4AE4-A777-4FC7DCA5F238}"/>
              </a:ext>
            </a:extLst>
          </p:cNvPr>
          <p:cNvSpPr/>
          <p:nvPr/>
        </p:nvSpPr>
        <p:spPr>
          <a:xfrm>
            <a:off x="2563351" y="1159073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q1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6661D1D-4126-4EB4-9D0D-9F422B53A9CB}"/>
              </a:ext>
            </a:extLst>
          </p:cNvPr>
          <p:cNvSpPr/>
          <p:nvPr/>
        </p:nvSpPr>
        <p:spPr>
          <a:xfrm>
            <a:off x="3577900" y="1159073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q2 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EAA999C-57B6-454E-8358-75B2ADA3809D}"/>
              </a:ext>
            </a:extLst>
          </p:cNvPr>
          <p:cNvSpPr/>
          <p:nvPr/>
        </p:nvSpPr>
        <p:spPr>
          <a:xfrm>
            <a:off x="4592449" y="1159073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q3 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354B70C-873C-4C18-8D17-9085D042F4DF}"/>
              </a:ext>
            </a:extLst>
          </p:cNvPr>
          <p:cNvSpPr/>
          <p:nvPr/>
        </p:nvSpPr>
        <p:spPr>
          <a:xfrm>
            <a:off x="6469844" y="1123110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q4 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B4C53F0-F679-4DF3-A0F4-63C06426780D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2211895" y="1500992"/>
            <a:ext cx="351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18E59D7-ADAC-4E45-990C-E225D75429DD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3226444" y="1500992"/>
            <a:ext cx="35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E77522C-C4DC-415E-8663-AA1B1D703C29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4240993" y="1500992"/>
            <a:ext cx="35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A76FC5A1-795D-4ED4-BDF6-770042C46976}"/>
              </a:ext>
            </a:extLst>
          </p:cNvPr>
          <p:cNvSpPr txBox="1"/>
          <p:nvPr/>
        </p:nvSpPr>
        <p:spPr>
          <a:xfrm>
            <a:off x="2245213" y="1473578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030B258-93C0-4851-940C-B6230EB82A14}"/>
              </a:ext>
            </a:extLst>
          </p:cNvPr>
          <p:cNvSpPr txBox="1"/>
          <p:nvPr/>
        </p:nvSpPr>
        <p:spPr>
          <a:xfrm>
            <a:off x="2688698" y="747430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3DD768F-EA14-4B9F-A431-EA3CC562A3ED}"/>
              </a:ext>
            </a:extLst>
          </p:cNvPr>
          <p:cNvSpPr txBox="1"/>
          <p:nvPr/>
        </p:nvSpPr>
        <p:spPr>
          <a:xfrm>
            <a:off x="3692324" y="818795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ECAA13-3709-4980-8B0D-EF28DF42DD1E}"/>
              </a:ext>
            </a:extLst>
          </p:cNvPr>
          <p:cNvSpPr txBox="1"/>
          <p:nvPr/>
        </p:nvSpPr>
        <p:spPr>
          <a:xfrm>
            <a:off x="1960396" y="697874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A2FCE64-B880-4844-A396-1040D9852F37}"/>
              </a:ext>
            </a:extLst>
          </p:cNvPr>
          <p:cNvSpPr txBox="1"/>
          <p:nvPr/>
        </p:nvSpPr>
        <p:spPr>
          <a:xfrm>
            <a:off x="3259762" y="1469947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5B60BAE-B118-4DAE-AA62-D7CBE3647466}"/>
              </a:ext>
            </a:extLst>
          </p:cNvPr>
          <p:cNvSpPr txBox="1"/>
          <p:nvPr/>
        </p:nvSpPr>
        <p:spPr>
          <a:xfrm>
            <a:off x="4268691" y="1465029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EEE8C802-2FEF-4094-B15E-5D793A999B2D}"/>
              </a:ext>
            </a:extLst>
          </p:cNvPr>
          <p:cNvCxnSpPr>
            <a:cxnSpLocks/>
            <a:stCxn id="40" idx="7"/>
            <a:endCxn id="40" idx="5"/>
          </p:cNvCxnSpPr>
          <p:nvPr/>
        </p:nvCxnSpPr>
        <p:spPr>
          <a:xfrm rot="16200000" flipH="1">
            <a:off x="4916661" y="1500991"/>
            <a:ext cx="483545" cy="12700"/>
          </a:xfrm>
          <a:prstGeom prst="curvedConnector5">
            <a:avLst>
              <a:gd name="adj1" fmla="val -47276"/>
              <a:gd name="adj2" fmla="val 6256575"/>
              <a:gd name="adj3" fmla="val 147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6A44232A-A909-4FDD-9E32-E9BDFC8756C2}"/>
              </a:ext>
            </a:extLst>
          </p:cNvPr>
          <p:cNvSpPr txBox="1"/>
          <p:nvPr/>
        </p:nvSpPr>
        <p:spPr>
          <a:xfrm>
            <a:off x="5440566" y="1271881"/>
            <a:ext cx="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FE3C309A-85B2-4D5A-844E-E7753240F9A5}"/>
              </a:ext>
            </a:extLst>
          </p:cNvPr>
          <p:cNvCxnSpPr>
            <a:cxnSpLocks/>
            <a:stCxn id="42" idx="7"/>
            <a:endCxn id="42" idx="6"/>
          </p:cNvCxnSpPr>
          <p:nvPr/>
        </p:nvCxnSpPr>
        <p:spPr>
          <a:xfrm rot="16200000" flipH="1">
            <a:off x="6963496" y="1295588"/>
            <a:ext cx="241773" cy="97108"/>
          </a:xfrm>
          <a:prstGeom prst="curvedConnector4">
            <a:avLst>
              <a:gd name="adj1" fmla="val -135973"/>
              <a:gd name="adj2" fmla="val 335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F97C8B96-22D7-4D47-B24D-FDFBF8AA56CB}"/>
              </a:ext>
            </a:extLst>
          </p:cNvPr>
          <p:cNvCxnSpPr>
            <a:cxnSpLocks/>
            <a:stCxn id="31" idx="7"/>
            <a:endCxn id="42" idx="0"/>
          </p:cNvCxnSpPr>
          <p:nvPr/>
        </p:nvCxnSpPr>
        <p:spPr>
          <a:xfrm rot="5400000" flipH="1" flipV="1">
            <a:off x="4390034" y="-1152137"/>
            <a:ext cx="136110" cy="4686604"/>
          </a:xfrm>
          <a:prstGeom prst="curvedConnector3">
            <a:avLst>
              <a:gd name="adj1" fmla="val 8821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2446D609-33EF-4BBC-B83B-020DD03ACC66}"/>
              </a:ext>
            </a:extLst>
          </p:cNvPr>
          <p:cNvCxnSpPr>
            <a:cxnSpLocks/>
            <a:stCxn id="36" idx="0"/>
            <a:endCxn id="42" idx="1"/>
          </p:cNvCxnSpPr>
          <p:nvPr/>
        </p:nvCxnSpPr>
        <p:spPr>
          <a:xfrm rot="16200000" flipH="1">
            <a:off x="4698833" y="-644863"/>
            <a:ext cx="64183" cy="3672054"/>
          </a:xfrm>
          <a:prstGeom prst="curvedConnector3">
            <a:avLst>
              <a:gd name="adj1" fmla="val -13348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krümmt 94">
            <a:extLst>
              <a:ext uri="{FF2B5EF4-FFF2-40B4-BE49-F238E27FC236}">
                <a16:creationId xmlns:a16="http://schemas.microsoft.com/office/drawing/2014/main" id="{0BF32619-AF8B-421F-8720-6A00BA3B14DB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rot="16200000" flipH="1">
            <a:off x="5036667" y="31853"/>
            <a:ext cx="305956" cy="2560397"/>
          </a:xfrm>
          <a:prstGeom prst="curvedConnector4">
            <a:avLst>
              <a:gd name="adj1" fmla="val -182879"/>
              <a:gd name="adj2" fmla="val 86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55CB0780-9319-40D5-97F7-B162880B0990}"/>
              </a:ext>
            </a:extLst>
          </p:cNvPr>
          <p:cNvSpPr txBox="1"/>
          <p:nvPr/>
        </p:nvSpPr>
        <p:spPr>
          <a:xfrm>
            <a:off x="7342911" y="895588"/>
            <a:ext cx="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E91554DD-8E32-4879-97E5-3364AAA3764F}"/>
              </a:ext>
            </a:extLst>
          </p:cNvPr>
          <p:cNvSpPr/>
          <p:nvPr/>
        </p:nvSpPr>
        <p:spPr>
          <a:xfrm>
            <a:off x="1548801" y="2824655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r00</a:t>
            </a:r>
            <a:r>
              <a:rPr lang="de-CH" dirty="0"/>
              <a:t> 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9468BD94-9C83-4761-A784-96A367B19045}"/>
              </a:ext>
            </a:extLst>
          </p:cNvPr>
          <p:cNvSpPr/>
          <p:nvPr/>
        </p:nvSpPr>
        <p:spPr>
          <a:xfrm>
            <a:off x="2563350" y="2824654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r01</a:t>
            </a:r>
            <a:r>
              <a:rPr lang="de-CH" dirty="0"/>
              <a:t> 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726EC268-CC7A-4381-AFB6-0A4934160331}"/>
              </a:ext>
            </a:extLst>
          </p:cNvPr>
          <p:cNvSpPr/>
          <p:nvPr/>
        </p:nvSpPr>
        <p:spPr>
          <a:xfrm>
            <a:off x="3577900" y="2824653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r02</a:t>
            </a:r>
            <a:r>
              <a:rPr lang="de-CH" dirty="0"/>
              <a:t> 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1FEC5447-EB8A-418B-9AE6-5CC02FB6AEFE}"/>
              </a:ext>
            </a:extLst>
          </p:cNvPr>
          <p:cNvSpPr/>
          <p:nvPr/>
        </p:nvSpPr>
        <p:spPr>
          <a:xfrm>
            <a:off x="4588258" y="2820028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r03</a:t>
            </a:r>
            <a:r>
              <a:rPr lang="de-CH" dirty="0"/>
              <a:t> 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E1606D8-14F1-4776-BD39-431C7133F3F5}"/>
              </a:ext>
            </a:extLst>
          </p:cNvPr>
          <p:cNvSpPr/>
          <p:nvPr/>
        </p:nvSpPr>
        <p:spPr>
          <a:xfrm>
            <a:off x="6469844" y="2820027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r04</a:t>
            </a:r>
            <a:r>
              <a:rPr lang="de-CH" dirty="0"/>
              <a:t> 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521C3E18-DA64-4397-BA33-9E6E1028A43F}"/>
              </a:ext>
            </a:extLst>
          </p:cNvPr>
          <p:cNvSpPr/>
          <p:nvPr/>
        </p:nvSpPr>
        <p:spPr>
          <a:xfrm>
            <a:off x="1548801" y="3946639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r10</a:t>
            </a:r>
            <a:r>
              <a:rPr lang="de-CH" dirty="0"/>
              <a:t> 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FEC596E7-F4A8-4BB3-A69C-DC46BD01F5C0}"/>
              </a:ext>
            </a:extLst>
          </p:cNvPr>
          <p:cNvSpPr/>
          <p:nvPr/>
        </p:nvSpPr>
        <p:spPr>
          <a:xfrm>
            <a:off x="2563350" y="3946638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r11</a:t>
            </a:r>
            <a:r>
              <a:rPr lang="de-CH" dirty="0"/>
              <a:t> 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A5C754A-555F-41D2-A6F5-D751D7CAD9B3}"/>
              </a:ext>
            </a:extLst>
          </p:cNvPr>
          <p:cNvSpPr/>
          <p:nvPr/>
        </p:nvSpPr>
        <p:spPr>
          <a:xfrm>
            <a:off x="3577900" y="3946637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r12</a:t>
            </a:r>
            <a:r>
              <a:rPr lang="de-CH" dirty="0"/>
              <a:t> </a:t>
            </a: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9C1D1F50-0E7F-4C20-964F-DDAC4EC34266}"/>
              </a:ext>
            </a:extLst>
          </p:cNvPr>
          <p:cNvSpPr/>
          <p:nvPr/>
        </p:nvSpPr>
        <p:spPr>
          <a:xfrm>
            <a:off x="4588258" y="3942012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r13</a:t>
            </a:r>
            <a:r>
              <a:rPr lang="de-CH" dirty="0"/>
              <a:t> 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3855709E-AC00-4139-9A95-A1FBD1282065}"/>
              </a:ext>
            </a:extLst>
          </p:cNvPr>
          <p:cNvSpPr/>
          <p:nvPr/>
        </p:nvSpPr>
        <p:spPr>
          <a:xfrm>
            <a:off x="6469844" y="3942011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r14</a:t>
            </a:r>
            <a:r>
              <a:rPr lang="de-CH" dirty="0"/>
              <a:t> </a:t>
            </a: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5350B94D-E510-4A46-8BC8-C229E7356B5D}"/>
              </a:ext>
            </a:extLst>
          </p:cNvPr>
          <p:cNvSpPr/>
          <p:nvPr/>
        </p:nvSpPr>
        <p:spPr>
          <a:xfrm>
            <a:off x="1548801" y="5068623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r20</a:t>
            </a:r>
            <a:r>
              <a:rPr lang="de-CH" dirty="0"/>
              <a:t> </a:t>
            </a: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4FEFEF3E-E74E-4C1A-BFD7-2ADD85BCE0C4}"/>
              </a:ext>
            </a:extLst>
          </p:cNvPr>
          <p:cNvSpPr/>
          <p:nvPr/>
        </p:nvSpPr>
        <p:spPr>
          <a:xfrm>
            <a:off x="2563350" y="5068622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r21</a:t>
            </a:r>
            <a:r>
              <a:rPr lang="de-CH" dirty="0"/>
              <a:t>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38B0D099-875A-4FF1-A449-CD2E70F7D663}"/>
              </a:ext>
            </a:extLst>
          </p:cNvPr>
          <p:cNvSpPr/>
          <p:nvPr/>
        </p:nvSpPr>
        <p:spPr>
          <a:xfrm>
            <a:off x="3577900" y="5068621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r22</a:t>
            </a:r>
            <a:r>
              <a:rPr lang="de-CH" dirty="0"/>
              <a:t> 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E6F1282B-F3BF-442A-B43D-E99A18D33C30}"/>
              </a:ext>
            </a:extLst>
          </p:cNvPr>
          <p:cNvSpPr/>
          <p:nvPr/>
        </p:nvSpPr>
        <p:spPr>
          <a:xfrm>
            <a:off x="4588258" y="5063996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r23</a:t>
            </a:r>
            <a:r>
              <a:rPr lang="de-CH" dirty="0"/>
              <a:t> 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8763B1B-24B0-43AD-925E-A6EDC8119FAE}"/>
              </a:ext>
            </a:extLst>
          </p:cNvPr>
          <p:cNvSpPr/>
          <p:nvPr/>
        </p:nvSpPr>
        <p:spPr>
          <a:xfrm>
            <a:off x="6469844" y="5063995"/>
            <a:ext cx="663093" cy="683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/>
              <a:t>r24</a:t>
            </a:r>
            <a:r>
              <a:rPr lang="de-CH" dirty="0"/>
              <a:t> </a:t>
            </a: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DEA106BB-286D-4C93-9792-3513EB7E18D3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2211894" y="3166573"/>
            <a:ext cx="351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6CD70E45-4274-48A1-839E-AC8A3A5EB0E0}"/>
              </a:ext>
            </a:extLst>
          </p:cNvPr>
          <p:cNvSpPr txBox="1"/>
          <p:nvPr/>
        </p:nvSpPr>
        <p:spPr>
          <a:xfrm>
            <a:off x="2225682" y="2832114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48" name="Verbinder: gekrümmt 147">
            <a:extLst>
              <a:ext uri="{FF2B5EF4-FFF2-40B4-BE49-F238E27FC236}">
                <a16:creationId xmlns:a16="http://schemas.microsoft.com/office/drawing/2014/main" id="{7C6DAE8C-15D1-4D7F-B632-D57D1B62E9C3}"/>
              </a:ext>
            </a:extLst>
          </p:cNvPr>
          <p:cNvCxnSpPr>
            <a:cxnSpLocks/>
            <a:stCxn id="108" idx="0"/>
            <a:endCxn id="128" idx="2"/>
          </p:cNvCxnSpPr>
          <p:nvPr/>
        </p:nvCxnSpPr>
        <p:spPr>
          <a:xfrm rot="16200000" flipH="1">
            <a:off x="3445458" y="1259544"/>
            <a:ext cx="1459275" cy="4589496"/>
          </a:xfrm>
          <a:prstGeom prst="curvedConnector4">
            <a:avLst>
              <a:gd name="adj1" fmla="val -43713"/>
              <a:gd name="adj2" fmla="val 90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B3F24F2F-9F2E-4DA2-97AC-5586DCDFC15E}"/>
              </a:ext>
            </a:extLst>
          </p:cNvPr>
          <p:cNvSpPr txBox="1"/>
          <p:nvPr/>
        </p:nvSpPr>
        <p:spPr>
          <a:xfrm>
            <a:off x="1678729" y="2403646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04760DB4-D21D-4CDF-9187-360DE11DB4C7}"/>
              </a:ext>
            </a:extLst>
          </p:cNvPr>
          <p:cNvCxnSpPr>
            <a:cxnSpLocks/>
            <a:stCxn id="120" idx="5"/>
            <a:endCxn id="132" idx="1"/>
          </p:cNvCxnSpPr>
          <p:nvPr/>
        </p:nvCxnSpPr>
        <p:spPr>
          <a:xfrm>
            <a:off x="2114786" y="4530330"/>
            <a:ext cx="545672" cy="63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781EC892-5957-49FC-A57E-373026A9C9E1}"/>
              </a:ext>
            </a:extLst>
          </p:cNvPr>
          <p:cNvSpPr txBox="1"/>
          <p:nvPr/>
        </p:nvSpPr>
        <p:spPr>
          <a:xfrm>
            <a:off x="993093" y="4617647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60" name="Verbinder: gekrümmt 159">
            <a:extLst>
              <a:ext uri="{FF2B5EF4-FFF2-40B4-BE49-F238E27FC236}">
                <a16:creationId xmlns:a16="http://schemas.microsoft.com/office/drawing/2014/main" id="{F453306A-7C0A-4EDB-9885-2B45F07D15C8}"/>
              </a:ext>
            </a:extLst>
          </p:cNvPr>
          <p:cNvCxnSpPr>
            <a:cxnSpLocks/>
            <a:stCxn id="120" idx="0"/>
            <a:endCxn id="116" idx="3"/>
          </p:cNvCxnSpPr>
          <p:nvPr/>
        </p:nvCxnSpPr>
        <p:spPr>
          <a:xfrm rot="5400000" flipH="1" flipV="1">
            <a:off x="3952190" y="1331877"/>
            <a:ext cx="542921" cy="46866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598D4D0B-85B3-4D48-8DC7-B42F7EE671B5}"/>
              </a:ext>
            </a:extLst>
          </p:cNvPr>
          <p:cNvSpPr txBox="1"/>
          <p:nvPr/>
        </p:nvSpPr>
        <p:spPr>
          <a:xfrm>
            <a:off x="1739282" y="3551044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65" name="Verbinder: gekrümmt 164">
            <a:extLst>
              <a:ext uri="{FF2B5EF4-FFF2-40B4-BE49-F238E27FC236}">
                <a16:creationId xmlns:a16="http://schemas.microsoft.com/office/drawing/2014/main" id="{E244F447-4FFB-47D5-9B4E-95120F23FFBA}"/>
              </a:ext>
            </a:extLst>
          </p:cNvPr>
          <p:cNvCxnSpPr>
            <a:cxnSpLocks/>
            <a:stCxn id="130" idx="4"/>
            <a:endCxn id="138" idx="4"/>
          </p:cNvCxnSpPr>
          <p:nvPr/>
        </p:nvCxnSpPr>
        <p:spPr>
          <a:xfrm rot="5400000" flipH="1" flipV="1">
            <a:off x="4338555" y="3289624"/>
            <a:ext cx="4628" cy="4921043"/>
          </a:xfrm>
          <a:prstGeom prst="curvedConnector3">
            <a:avLst>
              <a:gd name="adj1" fmla="val -117137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192774A0-9491-450D-A383-D1EA5296A4E1}"/>
              </a:ext>
            </a:extLst>
          </p:cNvPr>
          <p:cNvSpPr txBox="1"/>
          <p:nvPr/>
        </p:nvSpPr>
        <p:spPr>
          <a:xfrm>
            <a:off x="2688698" y="6146856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71" name="Verbinder: gekrümmt 170">
            <a:extLst>
              <a:ext uri="{FF2B5EF4-FFF2-40B4-BE49-F238E27FC236}">
                <a16:creationId xmlns:a16="http://schemas.microsoft.com/office/drawing/2014/main" id="{8953C702-895B-4BE7-B00B-BC448566C9C5}"/>
              </a:ext>
            </a:extLst>
          </p:cNvPr>
          <p:cNvCxnSpPr>
            <a:cxnSpLocks/>
            <a:stCxn id="110" idx="0"/>
            <a:endCxn id="116" idx="0"/>
          </p:cNvCxnSpPr>
          <p:nvPr/>
        </p:nvCxnSpPr>
        <p:spPr>
          <a:xfrm rot="5400000" flipH="1" flipV="1">
            <a:off x="4845831" y="869094"/>
            <a:ext cx="4627" cy="3906494"/>
          </a:xfrm>
          <a:prstGeom prst="curvedConnector3">
            <a:avLst>
              <a:gd name="adj1" fmla="val 118161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feld 175">
            <a:extLst>
              <a:ext uri="{FF2B5EF4-FFF2-40B4-BE49-F238E27FC236}">
                <a16:creationId xmlns:a16="http://schemas.microsoft.com/office/drawing/2014/main" id="{9486D583-33C4-4B1B-9F49-10B14326A870}"/>
              </a:ext>
            </a:extLst>
          </p:cNvPr>
          <p:cNvSpPr txBox="1"/>
          <p:nvPr/>
        </p:nvSpPr>
        <p:spPr>
          <a:xfrm>
            <a:off x="2752487" y="2406875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77" name="Verbinder: gekrümmt 176">
            <a:extLst>
              <a:ext uri="{FF2B5EF4-FFF2-40B4-BE49-F238E27FC236}">
                <a16:creationId xmlns:a16="http://schemas.microsoft.com/office/drawing/2014/main" id="{28B65E98-829B-4896-B6D2-8878D3599C95}"/>
              </a:ext>
            </a:extLst>
          </p:cNvPr>
          <p:cNvCxnSpPr>
            <a:cxnSpLocks/>
            <a:stCxn id="112" idx="0"/>
            <a:endCxn id="116" idx="1"/>
          </p:cNvCxnSpPr>
          <p:nvPr/>
        </p:nvCxnSpPr>
        <p:spPr>
          <a:xfrm rot="16200000" flipH="1">
            <a:off x="5190439" y="1543661"/>
            <a:ext cx="95520" cy="2657505"/>
          </a:xfrm>
          <a:prstGeom prst="curvedConnector3">
            <a:avLst>
              <a:gd name="adj1" fmla="val -2441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C32C6533-489D-4987-BFA1-3E55A95B5C37}"/>
              </a:ext>
            </a:extLst>
          </p:cNvPr>
          <p:cNvSpPr txBox="1"/>
          <p:nvPr/>
        </p:nvSpPr>
        <p:spPr>
          <a:xfrm>
            <a:off x="3834732" y="2427578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82" name="Verbinder: gekrümmt 181">
            <a:extLst>
              <a:ext uri="{FF2B5EF4-FFF2-40B4-BE49-F238E27FC236}">
                <a16:creationId xmlns:a16="http://schemas.microsoft.com/office/drawing/2014/main" id="{44F51732-B5D0-4F59-8879-BC52C8C52F37}"/>
              </a:ext>
            </a:extLst>
          </p:cNvPr>
          <p:cNvCxnSpPr>
            <a:cxnSpLocks/>
            <a:stCxn id="114" idx="7"/>
            <a:endCxn id="114" idx="6"/>
          </p:cNvCxnSpPr>
          <p:nvPr/>
        </p:nvCxnSpPr>
        <p:spPr>
          <a:xfrm rot="16200000" flipH="1">
            <a:off x="5081910" y="2992506"/>
            <a:ext cx="241773" cy="97108"/>
          </a:xfrm>
          <a:prstGeom prst="curvedConnector4">
            <a:avLst>
              <a:gd name="adj1" fmla="val -135973"/>
              <a:gd name="adj2" fmla="val 335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feld 185">
            <a:extLst>
              <a:ext uri="{FF2B5EF4-FFF2-40B4-BE49-F238E27FC236}">
                <a16:creationId xmlns:a16="http://schemas.microsoft.com/office/drawing/2014/main" id="{48F090ED-CF6D-42A8-BE7D-F40C2D57AB33}"/>
              </a:ext>
            </a:extLst>
          </p:cNvPr>
          <p:cNvSpPr txBox="1"/>
          <p:nvPr/>
        </p:nvSpPr>
        <p:spPr>
          <a:xfrm>
            <a:off x="5469083" y="2750531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78766F0F-3874-4622-8E6C-0AFA10BEFAC6}"/>
              </a:ext>
            </a:extLst>
          </p:cNvPr>
          <p:cNvCxnSpPr>
            <a:cxnSpLocks/>
            <a:stCxn id="114" idx="4"/>
            <a:endCxn id="126" idx="0"/>
          </p:cNvCxnSpPr>
          <p:nvPr/>
        </p:nvCxnSpPr>
        <p:spPr>
          <a:xfrm>
            <a:off x="4919805" y="3503865"/>
            <a:ext cx="0" cy="4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57D0E691-CB21-436A-A017-611984E8BEA5}"/>
              </a:ext>
            </a:extLst>
          </p:cNvPr>
          <p:cNvSpPr txBox="1"/>
          <p:nvPr/>
        </p:nvSpPr>
        <p:spPr>
          <a:xfrm>
            <a:off x="4863754" y="3378686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43CACF30-2900-46EB-8AFE-9D35598C9D91}"/>
              </a:ext>
            </a:extLst>
          </p:cNvPr>
          <p:cNvCxnSpPr>
            <a:cxnSpLocks/>
            <a:stCxn id="110" idx="5"/>
            <a:endCxn id="124" idx="1"/>
          </p:cNvCxnSpPr>
          <p:nvPr/>
        </p:nvCxnSpPr>
        <p:spPr>
          <a:xfrm>
            <a:off x="3129335" y="3408345"/>
            <a:ext cx="545673" cy="63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CB685BAF-2417-42E6-A348-6A450676B505}"/>
              </a:ext>
            </a:extLst>
          </p:cNvPr>
          <p:cNvSpPr txBox="1"/>
          <p:nvPr/>
        </p:nvSpPr>
        <p:spPr>
          <a:xfrm>
            <a:off x="3115258" y="3230502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33A2D4F2-BBCE-46B7-B780-718868E3198A}"/>
              </a:ext>
            </a:extLst>
          </p:cNvPr>
          <p:cNvCxnSpPr>
            <a:cxnSpLocks/>
            <a:stCxn id="112" idx="5"/>
            <a:endCxn id="126" idx="1"/>
          </p:cNvCxnSpPr>
          <p:nvPr/>
        </p:nvCxnSpPr>
        <p:spPr>
          <a:xfrm>
            <a:off x="4143885" y="3408344"/>
            <a:ext cx="541481" cy="63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feld 200">
            <a:extLst>
              <a:ext uri="{FF2B5EF4-FFF2-40B4-BE49-F238E27FC236}">
                <a16:creationId xmlns:a16="http://schemas.microsoft.com/office/drawing/2014/main" id="{3D4362D0-5FB1-4682-9717-397596521F42}"/>
              </a:ext>
            </a:extLst>
          </p:cNvPr>
          <p:cNvSpPr txBox="1"/>
          <p:nvPr/>
        </p:nvSpPr>
        <p:spPr>
          <a:xfrm>
            <a:off x="4116019" y="3214912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202" name="Verbinder: gekrümmt 201">
            <a:extLst>
              <a:ext uri="{FF2B5EF4-FFF2-40B4-BE49-F238E27FC236}">
                <a16:creationId xmlns:a16="http://schemas.microsoft.com/office/drawing/2014/main" id="{6E05C629-1BF9-49FE-B9DE-E29BC810ED2B}"/>
              </a:ext>
            </a:extLst>
          </p:cNvPr>
          <p:cNvCxnSpPr>
            <a:cxnSpLocks/>
            <a:stCxn id="122" idx="4"/>
            <a:endCxn id="138" idx="1"/>
          </p:cNvCxnSpPr>
          <p:nvPr/>
        </p:nvCxnSpPr>
        <p:spPr>
          <a:xfrm rot="16200000" flipH="1">
            <a:off x="4464091" y="3061280"/>
            <a:ext cx="533666" cy="36720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A549E83A-A6DD-482C-AD80-EE4D00A193A9}"/>
              </a:ext>
            </a:extLst>
          </p:cNvPr>
          <p:cNvSpPr txBox="1"/>
          <p:nvPr/>
        </p:nvSpPr>
        <p:spPr>
          <a:xfrm>
            <a:off x="2777879" y="4630473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207" name="Verbinder: gekrümmt 206">
            <a:extLst>
              <a:ext uri="{FF2B5EF4-FFF2-40B4-BE49-F238E27FC236}">
                <a16:creationId xmlns:a16="http://schemas.microsoft.com/office/drawing/2014/main" id="{55D89782-1580-4AF6-A9CA-7BCE4CCF4E06}"/>
              </a:ext>
            </a:extLst>
          </p:cNvPr>
          <p:cNvCxnSpPr>
            <a:cxnSpLocks/>
            <a:stCxn id="124" idx="4"/>
            <a:endCxn id="138" idx="0"/>
          </p:cNvCxnSpPr>
          <p:nvPr/>
        </p:nvCxnSpPr>
        <p:spPr>
          <a:xfrm rot="16200000" flipH="1">
            <a:off x="5138659" y="3401262"/>
            <a:ext cx="433521" cy="28919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DC6ACCBF-E96B-481F-899D-2A15952A01A7}"/>
              </a:ext>
            </a:extLst>
          </p:cNvPr>
          <p:cNvSpPr txBox="1"/>
          <p:nvPr/>
        </p:nvSpPr>
        <p:spPr>
          <a:xfrm>
            <a:off x="3716646" y="4567785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CC544C1F-EAF8-4A59-A23C-EAB3607E8AAF}"/>
              </a:ext>
            </a:extLst>
          </p:cNvPr>
          <p:cNvCxnSpPr>
            <a:cxnSpLocks/>
            <a:stCxn id="126" idx="4"/>
            <a:endCxn id="136" idx="0"/>
          </p:cNvCxnSpPr>
          <p:nvPr/>
        </p:nvCxnSpPr>
        <p:spPr>
          <a:xfrm>
            <a:off x="4919805" y="4625849"/>
            <a:ext cx="0" cy="4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3ED82C11-F2D9-4B0C-8B06-EF809F9B7B5A}"/>
              </a:ext>
            </a:extLst>
          </p:cNvPr>
          <p:cNvSpPr txBox="1"/>
          <p:nvPr/>
        </p:nvSpPr>
        <p:spPr>
          <a:xfrm>
            <a:off x="4850755" y="4537411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E3A89436-4496-462C-8CF9-360DAD349C27}"/>
              </a:ext>
            </a:extLst>
          </p:cNvPr>
          <p:cNvCxnSpPr>
            <a:cxnSpLocks/>
            <a:stCxn id="122" idx="7"/>
            <a:endCxn id="112" idx="3"/>
          </p:cNvCxnSpPr>
          <p:nvPr/>
        </p:nvCxnSpPr>
        <p:spPr>
          <a:xfrm flipV="1">
            <a:off x="3129335" y="3408344"/>
            <a:ext cx="545673" cy="6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B87B1F7F-7D63-4923-B452-CCDAB3D43A9A}"/>
              </a:ext>
            </a:extLst>
          </p:cNvPr>
          <p:cNvCxnSpPr>
            <a:cxnSpLocks/>
            <a:stCxn id="124" idx="7"/>
            <a:endCxn id="114" idx="3"/>
          </p:cNvCxnSpPr>
          <p:nvPr/>
        </p:nvCxnSpPr>
        <p:spPr>
          <a:xfrm flipV="1">
            <a:off x="4143885" y="3403719"/>
            <a:ext cx="541481" cy="64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EBF2AFAF-7367-4D69-B180-24BEA5822851}"/>
              </a:ext>
            </a:extLst>
          </p:cNvPr>
          <p:cNvCxnSpPr>
            <a:cxnSpLocks/>
            <a:stCxn id="126" idx="7"/>
            <a:endCxn id="114" idx="5"/>
          </p:cNvCxnSpPr>
          <p:nvPr/>
        </p:nvCxnSpPr>
        <p:spPr>
          <a:xfrm flipV="1">
            <a:off x="5154243" y="3403719"/>
            <a:ext cx="0" cy="6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feld 226">
            <a:extLst>
              <a:ext uri="{FF2B5EF4-FFF2-40B4-BE49-F238E27FC236}">
                <a16:creationId xmlns:a16="http://schemas.microsoft.com/office/drawing/2014/main" id="{8BA688B4-E34C-4CDA-9286-C5089867C016}"/>
              </a:ext>
            </a:extLst>
          </p:cNvPr>
          <p:cNvSpPr txBox="1"/>
          <p:nvPr/>
        </p:nvSpPr>
        <p:spPr>
          <a:xfrm>
            <a:off x="5111249" y="3705280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F6696841-7BA9-4E34-8464-88E664B4C65C}"/>
              </a:ext>
            </a:extLst>
          </p:cNvPr>
          <p:cNvSpPr txBox="1"/>
          <p:nvPr/>
        </p:nvSpPr>
        <p:spPr>
          <a:xfrm>
            <a:off x="4162545" y="3791936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0987310A-3A23-42BA-88D7-D8200D125641}"/>
              </a:ext>
            </a:extLst>
          </p:cNvPr>
          <p:cNvSpPr txBox="1"/>
          <p:nvPr/>
        </p:nvSpPr>
        <p:spPr>
          <a:xfrm>
            <a:off x="3173229" y="3792346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5594139F-A849-42C5-BDE9-E6560B12DF8E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2211894" y="5410541"/>
            <a:ext cx="351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feld 235">
            <a:extLst>
              <a:ext uri="{FF2B5EF4-FFF2-40B4-BE49-F238E27FC236}">
                <a16:creationId xmlns:a16="http://schemas.microsoft.com/office/drawing/2014/main" id="{AC83EC62-2BF1-49C0-A2FE-41E745BB8043}"/>
              </a:ext>
            </a:extLst>
          </p:cNvPr>
          <p:cNvSpPr txBox="1"/>
          <p:nvPr/>
        </p:nvSpPr>
        <p:spPr>
          <a:xfrm>
            <a:off x="2232763" y="5352309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237" name="Verbinder: gekrümmt 236">
            <a:extLst>
              <a:ext uri="{FF2B5EF4-FFF2-40B4-BE49-F238E27FC236}">
                <a16:creationId xmlns:a16="http://schemas.microsoft.com/office/drawing/2014/main" id="{DB378BA6-D295-441F-91BB-04B994245BE0}"/>
              </a:ext>
            </a:extLst>
          </p:cNvPr>
          <p:cNvCxnSpPr>
            <a:cxnSpLocks/>
            <a:stCxn id="132" idx="4"/>
            <a:endCxn id="138" idx="3"/>
          </p:cNvCxnSpPr>
          <p:nvPr/>
        </p:nvCxnSpPr>
        <p:spPr>
          <a:xfrm rot="5400000" flipH="1" flipV="1">
            <a:off x="4678537" y="3864045"/>
            <a:ext cx="104773" cy="3672055"/>
          </a:xfrm>
          <a:prstGeom prst="curvedConnector3">
            <a:avLst>
              <a:gd name="adj1" fmla="val -4093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feld 244">
            <a:extLst>
              <a:ext uri="{FF2B5EF4-FFF2-40B4-BE49-F238E27FC236}">
                <a16:creationId xmlns:a16="http://schemas.microsoft.com/office/drawing/2014/main" id="{6A61B8AD-AA9C-4454-A1C8-782369A6F38D}"/>
              </a:ext>
            </a:extLst>
          </p:cNvPr>
          <p:cNvSpPr txBox="1"/>
          <p:nvPr/>
        </p:nvSpPr>
        <p:spPr>
          <a:xfrm>
            <a:off x="2688698" y="5772295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BCD2F894-7657-4894-9094-1000259B8DDD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 flipV="1">
            <a:off x="3226443" y="5410540"/>
            <a:ext cx="351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Textfeld 249">
            <a:extLst>
              <a:ext uri="{FF2B5EF4-FFF2-40B4-BE49-F238E27FC236}">
                <a16:creationId xmlns:a16="http://schemas.microsoft.com/office/drawing/2014/main" id="{F1EBCC76-A9BD-470A-A7E4-8B7033C8607F}"/>
              </a:ext>
            </a:extLst>
          </p:cNvPr>
          <p:cNvSpPr txBox="1"/>
          <p:nvPr/>
        </p:nvSpPr>
        <p:spPr>
          <a:xfrm>
            <a:off x="3250550" y="5358664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sp>
        <p:nvSpPr>
          <p:cNvPr id="252" name="Textfeld 251">
            <a:extLst>
              <a:ext uri="{FF2B5EF4-FFF2-40B4-BE49-F238E27FC236}">
                <a16:creationId xmlns:a16="http://schemas.microsoft.com/office/drawing/2014/main" id="{256E2400-B82F-47E9-AC66-89E374A105EB}"/>
              </a:ext>
            </a:extLst>
          </p:cNvPr>
          <p:cNvSpPr txBox="1"/>
          <p:nvPr/>
        </p:nvSpPr>
        <p:spPr>
          <a:xfrm>
            <a:off x="4262698" y="5358664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</a:t>
            </a:r>
          </a:p>
        </p:txBody>
      </p:sp>
      <p:cxnSp>
        <p:nvCxnSpPr>
          <p:cNvPr id="253" name="Gerade Verbindung mit Pfeil 252">
            <a:extLst>
              <a:ext uri="{FF2B5EF4-FFF2-40B4-BE49-F238E27FC236}">
                <a16:creationId xmlns:a16="http://schemas.microsoft.com/office/drawing/2014/main" id="{7B2C2F0C-55EF-4FE0-A6A1-1D8F9E01103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 flipV="1">
            <a:off x="4240993" y="5405915"/>
            <a:ext cx="347265" cy="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Verbinder: gekrümmt 255">
            <a:extLst>
              <a:ext uri="{FF2B5EF4-FFF2-40B4-BE49-F238E27FC236}">
                <a16:creationId xmlns:a16="http://schemas.microsoft.com/office/drawing/2014/main" id="{EEBEFA49-5A24-410A-B72C-BF1EE7BDEBCC}"/>
              </a:ext>
            </a:extLst>
          </p:cNvPr>
          <p:cNvCxnSpPr>
            <a:cxnSpLocks/>
            <a:stCxn id="136" idx="6"/>
            <a:endCxn id="136" idx="4"/>
          </p:cNvCxnSpPr>
          <p:nvPr/>
        </p:nvCxnSpPr>
        <p:spPr>
          <a:xfrm flipH="1">
            <a:off x="4919805" y="5405915"/>
            <a:ext cx="331546" cy="341918"/>
          </a:xfrm>
          <a:prstGeom prst="curvedConnector4">
            <a:avLst>
              <a:gd name="adj1" fmla="val -68950"/>
              <a:gd name="adj2" fmla="val 166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feld 259">
            <a:extLst>
              <a:ext uri="{FF2B5EF4-FFF2-40B4-BE49-F238E27FC236}">
                <a16:creationId xmlns:a16="http://schemas.microsoft.com/office/drawing/2014/main" id="{AE9EAC07-8DCE-4E23-87CC-037EDA654CB0}"/>
              </a:ext>
            </a:extLst>
          </p:cNvPr>
          <p:cNvSpPr txBox="1"/>
          <p:nvPr/>
        </p:nvSpPr>
        <p:spPr>
          <a:xfrm>
            <a:off x="5355419" y="5238259"/>
            <a:ext cx="58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0,1</a:t>
            </a:r>
          </a:p>
        </p:txBody>
      </p:sp>
      <p:cxnSp>
        <p:nvCxnSpPr>
          <p:cNvPr id="261" name="Verbinder: gekrümmt 260">
            <a:extLst>
              <a:ext uri="{FF2B5EF4-FFF2-40B4-BE49-F238E27FC236}">
                <a16:creationId xmlns:a16="http://schemas.microsoft.com/office/drawing/2014/main" id="{AC82B4EA-F606-47CB-B259-F4C2B90EA7C7}"/>
              </a:ext>
            </a:extLst>
          </p:cNvPr>
          <p:cNvCxnSpPr>
            <a:cxnSpLocks/>
            <a:stCxn id="134" idx="4"/>
            <a:endCxn id="138" idx="2"/>
          </p:cNvCxnSpPr>
          <p:nvPr/>
        </p:nvCxnSpPr>
        <p:spPr>
          <a:xfrm rot="5400000" flipH="1" flipV="1">
            <a:off x="5016373" y="4298987"/>
            <a:ext cx="346544" cy="2560397"/>
          </a:xfrm>
          <a:prstGeom prst="curvedConnector4">
            <a:avLst>
              <a:gd name="adj1" fmla="val -98635"/>
              <a:gd name="adj2" fmla="val 823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feld 266">
            <a:extLst>
              <a:ext uri="{FF2B5EF4-FFF2-40B4-BE49-F238E27FC236}">
                <a16:creationId xmlns:a16="http://schemas.microsoft.com/office/drawing/2014/main" id="{97371304-595B-404C-BE5B-86ED483C19DB}"/>
              </a:ext>
            </a:extLst>
          </p:cNvPr>
          <p:cNvSpPr txBox="1"/>
          <p:nvPr/>
        </p:nvSpPr>
        <p:spPr>
          <a:xfrm>
            <a:off x="3687380" y="5698927"/>
            <a:ext cx="28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09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186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Hliddal</dc:creator>
  <cp:lastModifiedBy>Oliver Hliddal</cp:lastModifiedBy>
  <cp:revision>14</cp:revision>
  <dcterms:created xsi:type="dcterms:W3CDTF">2020-10-25T08:52:44Z</dcterms:created>
  <dcterms:modified xsi:type="dcterms:W3CDTF">2020-10-25T21:28:04Z</dcterms:modified>
</cp:coreProperties>
</file>