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56" autoAdjust="0"/>
  </p:normalViewPr>
  <p:slideViewPr>
    <p:cSldViewPr snapToGrid="0">
      <p:cViewPr varScale="1">
        <p:scale>
          <a:sx n="75" d="100"/>
          <a:sy n="75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3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1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85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621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56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18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59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71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81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66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23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CDCC-5575-450F-9C25-C9310B1E03A6}" type="datetimeFigureOut">
              <a:rPr lang="de-CH" smtClean="0"/>
              <a:t>06.04.2021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99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Forschungsmethoden</a:t>
            </a:r>
          </a:p>
          <a:p>
            <a:pPr algn="ctr"/>
            <a:endParaRPr lang="de-CH" sz="1400" dirty="0"/>
          </a:p>
          <a:p>
            <a:pPr algn="ctr"/>
            <a:r>
              <a:rPr lang="de-CH" sz="1400" dirty="0"/>
              <a:t>Kapitel 1</a:t>
            </a:r>
          </a:p>
          <a:p>
            <a:pPr algn="ctr"/>
            <a:endParaRPr lang="de-CH" sz="1400" dirty="0"/>
          </a:p>
          <a:p>
            <a:pPr algn="ctr"/>
            <a:r>
              <a:rPr lang="de-CH" sz="1400" dirty="0"/>
              <a:t>Was sind Forschungsmethoden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Definition Forschungsmethoden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50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Was sind Forschungsmethoden?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2" y="2201393"/>
            <a:ext cx="82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Wofür benötigt man Forschungsmethoden?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Definition Empirie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Was sind Forschungsmethoden?</a:t>
            </a:r>
          </a:p>
          <a:p>
            <a:endParaRPr lang="de-CH" sz="12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273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Psychologie als empirische Wissenschaft</a:t>
            </a:r>
          </a:p>
          <a:p>
            <a:endParaRPr lang="de-CH" sz="12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Alltagspsychologie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Induktion</a:t>
            </a:r>
          </a:p>
          <a:p>
            <a:endParaRPr lang="de-CH" sz="1400" dirty="0"/>
          </a:p>
          <a:p>
            <a:r>
              <a:rPr lang="de-CH" sz="1400" dirty="0"/>
              <a:t>Deduktion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Psychologie als empirische Wissenschaft</a:t>
            </a:r>
          </a:p>
          <a:p>
            <a:endParaRPr lang="de-CH" sz="12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73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Psychologie als empirische Wissenschaft</a:t>
            </a:r>
          </a:p>
          <a:p>
            <a:endParaRPr lang="de-CH" sz="12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Wilhelm Wundt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Wilhelm Dilthey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Psychologie als empirische Wissenschaft</a:t>
            </a:r>
          </a:p>
          <a:p>
            <a:endParaRPr lang="de-CH" sz="12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8999" y="9583368"/>
            <a:ext cx="2730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Psychologie als empirische Wissenschaft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167503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197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4546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0200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36654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3445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51974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0752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112314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3638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77185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Vorgehensweisen, mit denen man Antworten auf Fragen aus einem Gegenstandsbereich erhält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Eine empirische Wissenschaft ist daran interessiert, Hypothesen und Theorien zu den Fragen zu entwerfen, mit denen man sich gerade beschäftigt. </a:t>
            </a:r>
          </a:p>
          <a:p>
            <a:endParaRPr lang="de-DE" sz="1400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r>
              <a:rPr lang="de-DE" sz="1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Diese werden nun mit der Realität konfrontiert.</a:t>
            </a:r>
            <a:endParaRPr lang="de-CH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1" y="2537146"/>
            <a:ext cx="3233056" cy="24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1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Um eigene Fragestellung untersuchen zu können.</a:t>
            </a:r>
            <a:endParaRPr lang="de-CH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1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Um Sachverhalte und Merkmalsunterschiede genau beschreiben und erklären zu können</a:t>
            </a:r>
            <a:endParaRPr lang="de-CH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1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Um Wissen zu erweitern, welches für effektives Intervenieren notwendig ist</a:t>
            </a:r>
            <a:endParaRPr lang="de-CH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1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Um Wissen zu erweitern, womit man Fortschritte erlangen kann (Erziehungstipps, ...)</a:t>
            </a:r>
            <a:endParaRPr lang="de-CH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1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Um im Alltag Informationen sammeln und beurteilen zu können</a:t>
            </a:r>
            <a:endParaRPr lang="de-CH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1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Um die Arbeiten anderer verstehen und beurteilen zu können</a:t>
            </a:r>
            <a:endParaRPr lang="de-CH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dirty="0"/>
              <a:t>Induktion</a:t>
            </a:r>
            <a:r>
              <a:rPr lang="de-CH" sz="1400" dirty="0"/>
              <a:t>: von Einzelbeobachtungen zu Regel für Allgemeinheit</a:t>
            </a:r>
          </a:p>
          <a:p>
            <a:endParaRPr lang="de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dirty="0"/>
              <a:t>Deduktion</a:t>
            </a:r>
            <a:r>
              <a:rPr lang="de-CH" sz="1400" dirty="0"/>
              <a:t>: Von einer Regel für die Allgemeinheit wird auf den Einzelfall geschlossen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Wahrnehmung 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selektiv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nicht wertfrei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abhängig von Kontext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abhängig von Hypothesen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Hypothesen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häufig nicht reflektiert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keine systematische Überprüfung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Qualitative Methoden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Quantitativer Ansatz</a:t>
            </a:r>
          </a:p>
        </p:txBody>
      </p:sp>
    </p:spTree>
    <p:extLst>
      <p:ext uri="{BB962C8B-B14F-4D97-AF65-F5344CB8AC3E}">
        <p14:creationId xmlns:p14="http://schemas.microsoft.com/office/powerpoint/2010/main" val="72036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5970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308216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6081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32513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699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39560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250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1626766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564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98114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Eigenschaften Qualitative Methoden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Eigenschaften Quantitative Methoden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Qualitative vs. Quantitative Variable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Manifeste vs. latente Variable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Basisziele der Psychologie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Erklären 1. Ordnung</a:t>
            </a:r>
          </a:p>
          <a:p>
            <a:endParaRPr lang="de-CH" sz="1400" dirty="0"/>
          </a:p>
          <a:p>
            <a:r>
              <a:rPr lang="de-CH" sz="1400" dirty="0"/>
              <a:t>Erklären 2. Ordnung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Arten des Veränderns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1649285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300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42090"/>
            <a:ext cx="323305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Ziel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Allgemeingültige Aussagen, die für die meisten Personen zutreffen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Vorgehen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Formulierung von Hypothesen und experimentelles Vorgehen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Auswertung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standardisierte Auswertungsverfahren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Interpretation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Abgleich der Ergebnisse mit den Hypothesen</a:t>
            </a:r>
            <a:endParaRPr lang="de-CH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Ziel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Entwicklung von Konzepten, um das Erleben und Empfinden beschreiben zu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Vorgehen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Befragung/ Beobachtung/ Diskussion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Auswertung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Subjektive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Interpretation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Durch Forscherperson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Manifeste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konkret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direkt messbar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Latente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abstrakt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hypothetische Konstrukte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nicht direkt messbar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Qualitativ: Beschaffenheit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Quantitativ: Zahlenwert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Erklären 1. Ordnung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Direkter Zusammenhang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Erklären 2. Ordnung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Zusammenhang durch Mediator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Beschreiben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Erklären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Vorhersagen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Verändern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Förderung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Prävention</a:t>
            </a:r>
          </a:p>
        </p:txBody>
      </p:sp>
    </p:spTree>
    <p:extLst>
      <p:ext uri="{BB962C8B-B14F-4D97-AF65-F5344CB8AC3E}">
        <p14:creationId xmlns:p14="http://schemas.microsoft.com/office/powerpoint/2010/main" val="405182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1352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3969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4273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610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04671" y="219529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33671" y="2201393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04671" y="4652740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33671" y="4658837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04671" y="7102665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33671" y="7108762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04671" y="9577639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33671" y="9583736"/>
            <a:ext cx="824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74379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757</Words>
  <Application>Microsoft Office PowerPoint</Application>
  <PresentationFormat>A4-Papier (210 x 297 mm)</PresentationFormat>
  <Paragraphs>530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Hliddal</dc:creator>
  <cp:lastModifiedBy>Oliver Hliddal</cp:lastModifiedBy>
  <cp:revision>16</cp:revision>
  <dcterms:created xsi:type="dcterms:W3CDTF">2021-03-23T09:47:45Z</dcterms:created>
  <dcterms:modified xsi:type="dcterms:W3CDTF">2021-04-06T10:15:31Z</dcterms:modified>
</cp:coreProperties>
</file>