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9906000" cx="6858000"/>
  <p:notesSz cx="6858000" cy="9144000"/>
  <p:embeddedFontLst>
    <p:embeddedFont>
      <p:font typeface="Arial Black"/>
      <p:regular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ArialBlack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-&#10;überschrift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jpg"/><Relationship Id="rId10" Type="http://schemas.openxmlformats.org/officeDocument/2006/relationships/slide" Target="/ppt/slides/slide7.xml"/><Relationship Id="rId13" Type="http://schemas.openxmlformats.org/officeDocument/2006/relationships/slide" Target="/ppt/slides/slide1.xml"/><Relationship Id="rId12" Type="http://schemas.openxmlformats.org/officeDocument/2006/relationships/slide" Target="/ppt/slides/slide1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slide" Target="/ppt/slides/slide8.xml"/><Relationship Id="rId9" Type="http://schemas.openxmlformats.org/officeDocument/2006/relationships/slide" Target="/ppt/slides/slide9.xml"/><Relationship Id="rId14" Type="http://schemas.openxmlformats.org/officeDocument/2006/relationships/slide" Target="/ppt/slides/slide1.xml"/><Relationship Id="rId5" Type="http://schemas.openxmlformats.org/officeDocument/2006/relationships/slide" Target="/ppt/slides/slide8.xml"/><Relationship Id="rId6" Type="http://schemas.openxmlformats.org/officeDocument/2006/relationships/slide" Target="/ppt/slides/slide8.xml"/><Relationship Id="rId7" Type="http://schemas.openxmlformats.org/officeDocument/2006/relationships/slide" Target="/ppt/slides/slide8.xml"/><Relationship Id="rId8" Type="http://schemas.openxmlformats.org/officeDocument/2006/relationships/slide" Target="/ppt/slides/slide8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18.xml"/><Relationship Id="rId13" Type="http://schemas.openxmlformats.org/officeDocument/2006/relationships/slide" Target="/ppt/slides/slide4.xml"/><Relationship Id="rId12" Type="http://schemas.openxmlformats.org/officeDocument/2006/relationships/slide" Target="/ppt/slides/slide1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slide" Target="/ppt/slides/slide15.xml"/><Relationship Id="rId9" Type="http://schemas.openxmlformats.org/officeDocument/2006/relationships/image" Target="../media/image4.png"/><Relationship Id="rId15" Type="http://schemas.openxmlformats.org/officeDocument/2006/relationships/slide" Target="/ppt/slides/slide1.xml"/><Relationship Id="rId14" Type="http://schemas.openxmlformats.org/officeDocument/2006/relationships/slide" Target="/ppt/slides/slide1.xml"/><Relationship Id="rId5" Type="http://schemas.openxmlformats.org/officeDocument/2006/relationships/slide" Target="/ppt/slides/slide15.xml"/><Relationship Id="rId6" Type="http://schemas.openxmlformats.org/officeDocument/2006/relationships/slide" Target="/ppt/slides/slide15.xml"/><Relationship Id="rId7" Type="http://schemas.openxmlformats.org/officeDocument/2006/relationships/slide" Target="/ppt/slides/slide15.xml"/><Relationship Id="rId8" Type="http://schemas.openxmlformats.org/officeDocument/2006/relationships/slide" Target="/ppt/slides/slide15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2.xml"/><Relationship Id="rId10" Type="http://schemas.openxmlformats.org/officeDocument/2006/relationships/image" Target="../media/image6.png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slide" Target="/ppt/slides/slide14.xml"/><Relationship Id="rId9" Type="http://schemas.openxmlformats.org/officeDocument/2006/relationships/slide" Target="/ppt/slides/slide13.xml"/><Relationship Id="rId15" Type="http://schemas.openxmlformats.org/officeDocument/2006/relationships/image" Target="../media/image7.png"/><Relationship Id="rId14" Type="http://schemas.openxmlformats.org/officeDocument/2006/relationships/slide" Target="/ppt/slides/slide12.xml"/><Relationship Id="rId17" Type="http://schemas.openxmlformats.org/officeDocument/2006/relationships/slide" Target="/ppt/slides/slide14.xml"/><Relationship Id="rId16" Type="http://schemas.openxmlformats.org/officeDocument/2006/relationships/slide" Target="/ppt/slides/slide14.xml"/><Relationship Id="rId5" Type="http://schemas.openxmlformats.org/officeDocument/2006/relationships/slide" Target="/ppt/slides/slide14.xml"/><Relationship Id="rId19" Type="http://schemas.openxmlformats.org/officeDocument/2006/relationships/slide" Target="/ppt/slides/slide1.xml"/><Relationship Id="rId6" Type="http://schemas.openxmlformats.org/officeDocument/2006/relationships/slide" Target="/ppt/slides/slide15.xml"/><Relationship Id="rId18" Type="http://schemas.openxmlformats.org/officeDocument/2006/relationships/slide" Target="/ppt/slides/slide1.xml"/><Relationship Id="rId7" Type="http://schemas.openxmlformats.org/officeDocument/2006/relationships/image" Target="../media/image4.png"/><Relationship Id="rId8" Type="http://schemas.openxmlformats.org/officeDocument/2006/relationships/slide" Target="/ppt/slides/slide18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47.xml"/><Relationship Id="rId10" Type="http://schemas.openxmlformats.org/officeDocument/2006/relationships/slide" Target="/ppt/slides/slide45.xml"/><Relationship Id="rId13" Type="http://schemas.openxmlformats.org/officeDocument/2006/relationships/slide" Target="/ppt/slides/slide49.xml"/><Relationship Id="rId12" Type="http://schemas.openxmlformats.org/officeDocument/2006/relationships/slide" Target="/ppt/slides/slide4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slide" Target="/ppt/slides/slide12.xml"/><Relationship Id="rId15" Type="http://schemas.openxmlformats.org/officeDocument/2006/relationships/slide" Target="/ppt/slides/slide1.xml"/><Relationship Id="rId14" Type="http://schemas.openxmlformats.org/officeDocument/2006/relationships/slide" Target="/ppt/slides/slide1.xml"/><Relationship Id="rId5" Type="http://schemas.openxmlformats.org/officeDocument/2006/relationships/slide" Target="/ppt/slides/slide14.xml"/><Relationship Id="rId6" Type="http://schemas.openxmlformats.org/officeDocument/2006/relationships/slide" Target="/ppt/slides/slide12.xml"/><Relationship Id="rId7" Type="http://schemas.openxmlformats.org/officeDocument/2006/relationships/slide" Target="/ppt/slides/slide12.xml"/><Relationship Id="rId8" Type="http://schemas.openxmlformats.org/officeDocument/2006/relationships/slide" Target="/ppt/slides/slide44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slide" Target="/ppt/slides/slide15.xml"/><Relationship Id="rId13" Type="http://schemas.openxmlformats.org/officeDocument/2006/relationships/slide" Target="/ppt/slides/slide13.xml"/><Relationship Id="rId12" Type="http://schemas.openxmlformats.org/officeDocument/2006/relationships/slide" Target="/ppt/slides/slide1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slide" Target="/ppt/slides/slide17.xml"/><Relationship Id="rId9" Type="http://schemas.openxmlformats.org/officeDocument/2006/relationships/image" Target="../media/image13.png"/><Relationship Id="rId15" Type="http://schemas.openxmlformats.org/officeDocument/2006/relationships/slide" Target="/ppt/slides/slide1.xml"/><Relationship Id="rId14" Type="http://schemas.openxmlformats.org/officeDocument/2006/relationships/slide" Target="/ppt/slides/slide1.xml"/><Relationship Id="rId5" Type="http://schemas.openxmlformats.org/officeDocument/2006/relationships/image" Target="../media/image21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image" Target="../media/image21.png"/><Relationship Id="rId15" Type="http://schemas.openxmlformats.org/officeDocument/2006/relationships/slide" Target="/ppt/slides/slide1.xml"/><Relationship Id="rId14" Type="http://schemas.openxmlformats.org/officeDocument/2006/relationships/slide" Target="/ppt/slides/slide13.xml"/><Relationship Id="rId16" Type="http://schemas.openxmlformats.org/officeDocument/2006/relationships/slide" Target="/ppt/slides/slide1.xml"/><Relationship Id="rId5" Type="http://schemas.openxmlformats.org/officeDocument/2006/relationships/slide" Target="/ppt/slides/slide16.xml"/><Relationship Id="rId6" Type="http://schemas.openxmlformats.org/officeDocument/2006/relationships/image" Target="../media/image4.png"/><Relationship Id="rId7" Type="http://schemas.openxmlformats.org/officeDocument/2006/relationships/slide" Target="/ppt/slides/slide18.xml"/><Relationship Id="rId8" Type="http://schemas.openxmlformats.org/officeDocument/2006/relationships/slide" Target="/ppt/slides/slide17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image" Target="../media/image16.png"/><Relationship Id="rId13" Type="http://schemas.openxmlformats.org/officeDocument/2006/relationships/image" Target="../media/image17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image" Target="../media/image15.png"/><Relationship Id="rId15" Type="http://schemas.openxmlformats.org/officeDocument/2006/relationships/slide" Target="/ppt/slides/slide13.xml"/><Relationship Id="rId14" Type="http://schemas.openxmlformats.org/officeDocument/2006/relationships/slide" Target="/ppt/slides/slide28.xml"/><Relationship Id="rId17" Type="http://schemas.openxmlformats.org/officeDocument/2006/relationships/slide" Target="/ppt/slides/slide1.xml"/><Relationship Id="rId16" Type="http://schemas.openxmlformats.org/officeDocument/2006/relationships/slide" Target="/ppt/slides/slide1.xml"/><Relationship Id="rId5" Type="http://schemas.openxmlformats.org/officeDocument/2006/relationships/image" Target="../media/image4.png"/><Relationship Id="rId6" Type="http://schemas.openxmlformats.org/officeDocument/2006/relationships/slide" Target="/ppt/slides/slide18.xml"/><Relationship Id="rId7" Type="http://schemas.openxmlformats.org/officeDocument/2006/relationships/image" Target="../media/image20.png"/><Relationship Id="rId8" Type="http://schemas.openxmlformats.org/officeDocument/2006/relationships/slide" Target="/ppt/slides/slide28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slide" Target="/ppt/slides/slide14.xml"/><Relationship Id="rId5" Type="http://schemas.openxmlformats.org/officeDocument/2006/relationships/image" Target="../media/image19.jpg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slide" Target="/ppt/slides/slide22.xml"/><Relationship Id="rId5" Type="http://schemas.openxmlformats.org/officeDocument/2006/relationships/slide" Target="/ppt/slides/slide13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slide" Target="/ppt/slides/slide22.xml"/><Relationship Id="rId9" Type="http://schemas.openxmlformats.org/officeDocument/2006/relationships/slide" Target="/ppt/slides/slide1.xml"/><Relationship Id="rId5" Type="http://schemas.openxmlformats.org/officeDocument/2006/relationships/slide" Target="/ppt/slides/slide23.xml"/><Relationship Id="rId6" Type="http://schemas.openxmlformats.org/officeDocument/2006/relationships/slide" Target="/ppt/slides/slide18.xml"/><Relationship Id="rId7" Type="http://schemas.openxmlformats.org/officeDocument/2006/relationships/slide" Target="/ppt/slides/slide13.xml"/><Relationship Id="rId8" Type="http://schemas.openxmlformats.org/officeDocument/2006/relationships/slide" Target="/ppt/slides/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9" Type="http://schemas.openxmlformats.org/officeDocument/2006/relationships/slide" Target="/ppt/slides/slide1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Relationship Id="rId7" Type="http://schemas.openxmlformats.org/officeDocument/2006/relationships/image" Target="../media/image3.png"/><Relationship Id="rId8" Type="http://schemas.openxmlformats.org/officeDocument/2006/relationships/slide" Target="/ppt/slides/slide1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slide" Target="/ppt/slides/slide13.xml"/><Relationship Id="rId12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slide" Target="/ppt/slides/slide22.xml"/><Relationship Id="rId9" Type="http://schemas.openxmlformats.org/officeDocument/2006/relationships/slide" Target="/ppt/slides/slide19.xml"/><Relationship Id="rId5" Type="http://schemas.openxmlformats.org/officeDocument/2006/relationships/slide" Target="/ppt/slides/slide23.xml"/><Relationship Id="rId6" Type="http://schemas.openxmlformats.org/officeDocument/2006/relationships/slide" Target="/ppt/slides/slide25.xml"/><Relationship Id="rId7" Type="http://schemas.openxmlformats.org/officeDocument/2006/relationships/slide" Target="/ppt/slides/slide26.xml"/><Relationship Id="rId8" Type="http://schemas.openxmlformats.org/officeDocument/2006/relationships/slide" Target="/ppt/slides/slide18.xml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7.xml"/><Relationship Id="rId10" Type="http://schemas.openxmlformats.org/officeDocument/2006/relationships/slide" Target="/ppt/slides/slide20.xml"/><Relationship Id="rId13" Type="http://schemas.openxmlformats.org/officeDocument/2006/relationships/slide" Target="/ppt/slides/slide1.xml"/><Relationship Id="rId12" Type="http://schemas.openxmlformats.org/officeDocument/2006/relationships/slide" Target="/ppt/slides/slide1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slide" Target="/ppt/slides/slide22.xml"/><Relationship Id="rId9" Type="http://schemas.openxmlformats.org/officeDocument/2006/relationships/slide" Target="/ppt/slides/slide19.xml"/><Relationship Id="rId14" Type="http://schemas.openxmlformats.org/officeDocument/2006/relationships/slide" Target="/ppt/slides/slide1.xml"/><Relationship Id="rId5" Type="http://schemas.openxmlformats.org/officeDocument/2006/relationships/slide" Target="/ppt/slides/slide23.xml"/><Relationship Id="rId6" Type="http://schemas.openxmlformats.org/officeDocument/2006/relationships/slide" Target="/ppt/slides/slide25.xml"/><Relationship Id="rId7" Type="http://schemas.openxmlformats.org/officeDocument/2006/relationships/slide" Target="/ppt/slides/slide26.xml"/><Relationship Id="rId8" Type="http://schemas.openxmlformats.org/officeDocument/2006/relationships/slide" Target="/ppt/slides/slide18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slide" Target="/ppt/slides/slide19.xml"/><Relationship Id="rId5" Type="http://schemas.openxmlformats.org/officeDocument/2006/relationships/slide" Target="/ppt/slides/slide13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slide" Target="/ppt/slides/slide19.xml"/><Relationship Id="rId9" Type="http://schemas.openxmlformats.org/officeDocument/2006/relationships/slide" Target="/ppt/slides/slide1.xml"/><Relationship Id="rId5" Type="http://schemas.openxmlformats.org/officeDocument/2006/relationships/slide" Target="/ppt/slides/slide24.xml"/><Relationship Id="rId6" Type="http://schemas.openxmlformats.org/officeDocument/2006/relationships/slide" Target="/ppt/slides/slide24.xml"/><Relationship Id="rId7" Type="http://schemas.openxmlformats.org/officeDocument/2006/relationships/slide" Target="/ppt/slides/slide13.xml"/><Relationship Id="rId8" Type="http://schemas.openxmlformats.org/officeDocument/2006/relationships/slide" Target="/ppt/slides/slide1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slide" Target="/ppt/slides/slide20.xml"/><Relationship Id="rId5" Type="http://schemas.openxmlformats.org/officeDocument/2006/relationships/slide" Target="/ppt/slides/slide13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slide" Target="/ppt/slides/slide21.xml"/><Relationship Id="rId5" Type="http://schemas.openxmlformats.org/officeDocument/2006/relationships/slide" Target="/ppt/slides/slide13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slide" Target="/ppt/slides/slide21.xml"/><Relationship Id="rId5" Type="http://schemas.openxmlformats.org/officeDocument/2006/relationships/slide" Target="/ppt/slides/slide13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6.png"/><Relationship Id="rId13" Type="http://schemas.openxmlformats.org/officeDocument/2006/relationships/slide" Target="/ppt/slides/slide28.xml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image" Target="../media/image15.png"/><Relationship Id="rId15" Type="http://schemas.openxmlformats.org/officeDocument/2006/relationships/slide" Target="/ppt/slides/slide1.xml"/><Relationship Id="rId14" Type="http://schemas.openxmlformats.org/officeDocument/2006/relationships/slide" Target="/ppt/slides/slide13.xml"/><Relationship Id="rId16" Type="http://schemas.openxmlformats.org/officeDocument/2006/relationships/slide" Target="/ppt/slides/slide1.xml"/><Relationship Id="rId5" Type="http://schemas.openxmlformats.org/officeDocument/2006/relationships/image" Target="../media/image4.png"/><Relationship Id="rId6" Type="http://schemas.openxmlformats.org/officeDocument/2006/relationships/slide" Target="/ppt/slides/slide18.xml"/><Relationship Id="rId7" Type="http://schemas.openxmlformats.org/officeDocument/2006/relationships/image" Target="../media/image20.png"/><Relationship Id="rId8" Type="http://schemas.openxmlformats.org/officeDocument/2006/relationships/slide" Target="/ppt/slides/slide28.xm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44.xml"/><Relationship Id="rId10" Type="http://schemas.openxmlformats.org/officeDocument/2006/relationships/slide" Target="/ppt/slides/slide13.xml"/><Relationship Id="rId13" Type="http://schemas.openxmlformats.org/officeDocument/2006/relationships/slide" Target="/ppt/slides/slide1.xml"/><Relationship Id="rId12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9" Type="http://schemas.openxmlformats.org/officeDocument/2006/relationships/slide" Target="/ppt/slides/slide27.xml"/><Relationship Id="rId5" Type="http://schemas.openxmlformats.org/officeDocument/2006/relationships/image" Target="../media/image16.png"/><Relationship Id="rId6" Type="http://schemas.openxmlformats.org/officeDocument/2006/relationships/slide" Target="/ppt/slides/slide29.xml"/><Relationship Id="rId7" Type="http://schemas.openxmlformats.org/officeDocument/2006/relationships/slide" Target="/ppt/slides/slide31.xml"/><Relationship Id="rId8" Type="http://schemas.openxmlformats.org/officeDocument/2006/relationships/slide" Target="/ppt/slides/slide30.xml"/></Relationships>
</file>

<file path=ppt/slides/_rels/slide29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9" Type="http://schemas.openxmlformats.org/officeDocument/2006/relationships/slide" Target="/ppt/slides/slide1.xml"/><Relationship Id="rId5" Type="http://schemas.openxmlformats.org/officeDocument/2006/relationships/slide" Target="/ppt/slides/slide28.xml"/><Relationship Id="rId6" Type="http://schemas.openxmlformats.org/officeDocument/2006/relationships/slide" Target="/ppt/slides/slide13.xml"/><Relationship Id="rId7" Type="http://schemas.openxmlformats.org/officeDocument/2006/relationships/slide" Target="/ppt/slides/slide1.xml"/><Relationship Id="rId8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slide" Target="/ppt/slides/slide1.xml"/></Relationships>
</file>

<file path=ppt/slides/_rels/slide30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23.png"/><Relationship Id="rId9" Type="http://schemas.openxmlformats.org/officeDocument/2006/relationships/slide" Target="/ppt/slides/slide30.xml"/><Relationship Id="rId5" Type="http://schemas.openxmlformats.org/officeDocument/2006/relationships/image" Target="../media/image22.png"/><Relationship Id="rId6" Type="http://schemas.openxmlformats.org/officeDocument/2006/relationships/slide" Target="/ppt/slides/slide28.xml"/><Relationship Id="rId7" Type="http://schemas.openxmlformats.org/officeDocument/2006/relationships/slide" Target="/ppt/slides/slide13.xml"/><Relationship Id="rId8" Type="http://schemas.openxmlformats.org/officeDocument/2006/relationships/slide" Target="/ppt/slides/slide1.xml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2.xml"/><Relationship Id="rId10" Type="http://schemas.openxmlformats.org/officeDocument/2006/relationships/slide" Target="/ppt/slides/slide32.xml"/><Relationship Id="rId13" Type="http://schemas.openxmlformats.org/officeDocument/2006/relationships/slide" Target="/ppt/slides/slide1.xml"/><Relationship Id="rId12" Type="http://schemas.openxmlformats.org/officeDocument/2006/relationships/slide" Target="/ppt/slides/slide3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slide" Target="/ppt/slides/slide32.xml"/><Relationship Id="rId9" Type="http://schemas.openxmlformats.org/officeDocument/2006/relationships/slide" Target="/ppt/slides/slide32.xml"/><Relationship Id="rId14" Type="http://schemas.openxmlformats.org/officeDocument/2006/relationships/slide" Target="/ppt/slides/slide1.xml"/><Relationship Id="rId5" Type="http://schemas.openxmlformats.org/officeDocument/2006/relationships/slide" Target="/ppt/slides/slide32.xml"/><Relationship Id="rId6" Type="http://schemas.openxmlformats.org/officeDocument/2006/relationships/slide" Target="/ppt/slides/slide32.xml"/><Relationship Id="rId7" Type="http://schemas.openxmlformats.org/officeDocument/2006/relationships/slide" Target="/ppt/slides/slide28.xml"/><Relationship Id="rId8" Type="http://schemas.openxmlformats.org/officeDocument/2006/relationships/slide" Target="/ppt/slides/slide13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slide" Target="/ppt/slides/slide28.xml"/><Relationship Id="rId9" Type="http://schemas.openxmlformats.org/officeDocument/2006/relationships/slide" Target="/ppt/slides/slide1.xml"/><Relationship Id="rId5" Type="http://schemas.openxmlformats.org/officeDocument/2006/relationships/slide" Target="/ppt/slides/slide33.xml"/><Relationship Id="rId6" Type="http://schemas.openxmlformats.org/officeDocument/2006/relationships/slide" Target="/ppt/slides/slide13.xml"/><Relationship Id="rId7" Type="http://schemas.openxmlformats.org/officeDocument/2006/relationships/slide" Target="/ppt/slides/slide35.xml"/><Relationship Id="rId8" Type="http://schemas.openxmlformats.org/officeDocument/2006/relationships/slide" Target="/ppt/slides/slide1.xml"/></Relationships>
</file>

<file path=ppt/slides/_rels/slide3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slide" Target="/ppt/slides/slide28.xml"/><Relationship Id="rId9" Type="http://schemas.openxmlformats.org/officeDocument/2006/relationships/slide" Target="/ppt/slides/slide38.xml"/><Relationship Id="rId5" Type="http://schemas.openxmlformats.org/officeDocument/2006/relationships/slide" Target="/ppt/slides/slide43.xml"/><Relationship Id="rId6" Type="http://schemas.openxmlformats.org/officeDocument/2006/relationships/slide" Target="/ppt/slides/slide13.xml"/><Relationship Id="rId7" Type="http://schemas.openxmlformats.org/officeDocument/2006/relationships/slide" Target="/ppt/slides/slide35.xml"/><Relationship Id="rId8" Type="http://schemas.openxmlformats.org/officeDocument/2006/relationships/slide" Target="/ppt/slides/slide35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slide" Target="/ppt/slides/slide28.xml"/><Relationship Id="rId9" Type="http://schemas.openxmlformats.org/officeDocument/2006/relationships/slide" Target="/ppt/slides/slide1.xml"/><Relationship Id="rId5" Type="http://schemas.openxmlformats.org/officeDocument/2006/relationships/slide" Target="/ppt/slides/slide38.xml"/><Relationship Id="rId6" Type="http://schemas.openxmlformats.org/officeDocument/2006/relationships/slide" Target="/ppt/slides/slide13.xml"/><Relationship Id="rId7" Type="http://schemas.openxmlformats.org/officeDocument/2006/relationships/slide" Target="/ppt/slides/slide35.xml"/><Relationship Id="rId8" Type="http://schemas.openxmlformats.org/officeDocument/2006/relationships/slide" Target="/ppt/slides/slide1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9" Type="http://schemas.openxmlformats.org/officeDocument/2006/relationships/slide" Target="/ppt/slides/slide1.xml"/><Relationship Id="rId5" Type="http://schemas.openxmlformats.org/officeDocument/2006/relationships/slide" Target="/ppt/slides/slide13.xml"/><Relationship Id="rId6" Type="http://schemas.openxmlformats.org/officeDocument/2006/relationships/slide" Target="/ppt/slides/slide36.xml"/><Relationship Id="rId7" Type="http://schemas.openxmlformats.org/officeDocument/2006/relationships/slide" Target="/ppt/slides/slide32.xml"/><Relationship Id="rId8" Type="http://schemas.openxmlformats.org/officeDocument/2006/relationships/slide" Target="/ppt/slides/slide1.xml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9" Type="http://schemas.openxmlformats.org/officeDocument/2006/relationships/slide" Target="/ppt/slides/slide38.xml"/><Relationship Id="rId5" Type="http://schemas.openxmlformats.org/officeDocument/2006/relationships/slide" Target="/ppt/slides/slide13.xml"/><Relationship Id="rId6" Type="http://schemas.openxmlformats.org/officeDocument/2006/relationships/slide" Target="/ppt/slides/slide43.xml"/><Relationship Id="rId7" Type="http://schemas.openxmlformats.org/officeDocument/2006/relationships/slide" Target="/ppt/slides/slide33.xml"/><Relationship Id="rId8" Type="http://schemas.openxmlformats.org/officeDocument/2006/relationships/slide" Target="/ppt/slides/slide37.xml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9" Type="http://schemas.openxmlformats.org/officeDocument/2006/relationships/slide" Target="/ppt/slides/slide35.xml"/><Relationship Id="rId5" Type="http://schemas.openxmlformats.org/officeDocument/2006/relationships/slide" Target="/ppt/slides/slide13.xml"/><Relationship Id="rId6" Type="http://schemas.openxmlformats.org/officeDocument/2006/relationships/slide" Target="/ppt/slides/slide43.xml"/><Relationship Id="rId7" Type="http://schemas.openxmlformats.org/officeDocument/2006/relationships/slide" Target="/ppt/slides/slide33.xml"/><Relationship Id="rId8" Type="http://schemas.openxmlformats.org/officeDocument/2006/relationships/slide" Target="/ppt/slides/slide39.xml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9" Type="http://schemas.openxmlformats.org/officeDocument/2006/relationships/slide" Target="/ppt/slides/slide35.xml"/><Relationship Id="rId5" Type="http://schemas.openxmlformats.org/officeDocument/2006/relationships/slide" Target="/ppt/slides/slide13.xml"/><Relationship Id="rId6" Type="http://schemas.openxmlformats.org/officeDocument/2006/relationships/slide" Target="/ppt/slides/slide43.xml"/><Relationship Id="rId7" Type="http://schemas.openxmlformats.org/officeDocument/2006/relationships/slide" Target="/ppt/slides/slide33.xml"/><Relationship Id="rId8" Type="http://schemas.openxmlformats.org/officeDocument/2006/relationships/slide" Target="/ppt/slides/slide43.xml"/></Relationships>
</file>

<file path=ppt/slides/_rels/slide39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slide" Target="/ppt/slides/slide35.xml"/><Relationship Id="rId9" Type="http://schemas.openxmlformats.org/officeDocument/2006/relationships/slide" Target="/ppt/slides/slide1.xml"/><Relationship Id="rId5" Type="http://schemas.openxmlformats.org/officeDocument/2006/relationships/slide" Target="/ppt/slides/slide13.xml"/><Relationship Id="rId6" Type="http://schemas.openxmlformats.org/officeDocument/2006/relationships/slide" Target="/ppt/slides/slide39.xml"/><Relationship Id="rId7" Type="http://schemas.openxmlformats.org/officeDocument/2006/relationships/slide" Target="/ppt/slides/slide40.xml"/><Relationship Id="rId8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slide" Target="/ppt/slides/slide7.xml"/><Relationship Id="rId5" Type="http://schemas.openxmlformats.org/officeDocument/2006/relationships/slide" Target="/ppt/slides/slide5.xml"/><Relationship Id="rId6" Type="http://schemas.openxmlformats.org/officeDocument/2006/relationships/slide" Target="/ppt/slides/slide5.xml"/><Relationship Id="rId7" Type="http://schemas.openxmlformats.org/officeDocument/2006/relationships/slide" Target="/ppt/slides/slide1.xml"/><Relationship Id="rId8" Type="http://schemas.openxmlformats.org/officeDocument/2006/relationships/slide" Target="/ppt/slides/slide1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slide" Target="/ppt/slides/slide36.xml"/><Relationship Id="rId9" Type="http://schemas.openxmlformats.org/officeDocument/2006/relationships/slide" Target="/ppt/slides/slide1.xml"/><Relationship Id="rId5" Type="http://schemas.openxmlformats.org/officeDocument/2006/relationships/slide" Target="/ppt/slides/slide13.xml"/><Relationship Id="rId6" Type="http://schemas.openxmlformats.org/officeDocument/2006/relationships/slide" Target="/ppt/slides/slide41.xml"/><Relationship Id="rId7" Type="http://schemas.openxmlformats.org/officeDocument/2006/relationships/image" Target="../media/image25.png"/><Relationship Id="rId8" Type="http://schemas.openxmlformats.org/officeDocument/2006/relationships/slide" Target="/ppt/slides/slide1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slide" Target="/ppt/slides/slide1.xml"/><Relationship Id="rId5" Type="http://schemas.openxmlformats.org/officeDocument/2006/relationships/image" Target="../media/image25.png"/><Relationship Id="rId6" Type="http://schemas.openxmlformats.org/officeDocument/2006/relationships/image" Target="../media/image14.png"/><Relationship Id="rId7" Type="http://schemas.openxmlformats.org/officeDocument/2006/relationships/slide" Target="/ppt/slides/slide42.xml"/><Relationship Id="rId8" Type="http://schemas.openxmlformats.org/officeDocument/2006/relationships/slide" Target="/ppt/slides/slide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5" Type="http://schemas.openxmlformats.org/officeDocument/2006/relationships/image" Target="../media/image25.png"/><Relationship Id="rId6" Type="http://schemas.openxmlformats.org/officeDocument/2006/relationships/slide" Target="/ppt/slides/slide28.xml"/><Relationship Id="rId7" Type="http://schemas.openxmlformats.org/officeDocument/2006/relationships/slide" Target="/ppt/slides/slide1.xml"/><Relationship Id="rId8" Type="http://schemas.openxmlformats.org/officeDocument/2006/relationships/slide" Target="/ppt/slides/slide1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slide" Target="/ppt/slides/slide28.xml"/><Relationship Id="rId5" Type="http://schemas.openxmlformats.org/officeDocument/2006/relationships/slide" Target="/ppt/slides/slide13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s/_rels/slide4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.xml"/><Relationship Id="rId11" Type="http://schemas.openxmlformats.org/officeDocument/2006/relationships/image" Target="../media/image15.png"/><Relationship Id="rId10" Type="http://schemas.openxmlformats.org/officeDocument/2006/relationships/slide" Target="/ppt/slides/slide13.xml"/><Relationship Id="rId13" Type="http://schemas.openxmlformats.org/officeDocument/2006/relationships/image" Target="../media/image6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slide" Target="/ppt/slides/slide14.xml"/><Relationship Id="rId9" Type="http://schemas.openxmlformats.org/officeDocument/2006/relationships/slide" Target="/ppt/slides/slide18.xml"/><Relationship Id="rId15" Type="http://schemas.openxmlformats.org/officeDocument/2006/relationships/image" Target="../media/image8.png"/><Relationship Id="rId14" Type="http://schemas.openxmlformats.org/officeDocument/2006/relationships/slide" Target="/ppt/slides/slide44.xml"/><Relationship Id="rId17" Type="http://schemas.openxmlformats.org/officeDocument/2006/relationships/slide" Target="/ppt/slides/slide44.xml"/><Relationship Id="rId16" Type="http://schemas.openxmlformats.org/officeDocument/2006/relationships/image" Target="../media/image9.png"/><Relationship Id="rId5" Type="http://schemas.openxmlformats.org/officeDocument/2006/relationships/slide" Target="/ppt/slides/slide14.xml"/><Relationship Id="rId19" Type="http://schemas.openxmlformats.org/officeDocument/2006/relationships/slide" Target="/ppt/slides/slide1.xml"/><Relationship Id="rId6" Type="http://schemas.openxmlformats.org/officeDocument/2006/relationships/slide" Target="/ppt/slides/slide14.xml"/><Relationship Id="rId18" Type="http://schemas.openxmlformats.org/officeDocument/2006/relationships/image" Target="../media/image7.png"/><Relationship Id="rId7" Type="http://schemas.openxmlformats.org/officeDocument/2006/relationships/slide" Target="/ppt/slides/slide15.xml"/><Relationship Id="rId8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slide" Target="/ppt/slides/slide45.xml"/><Relationship Id="rId12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slide" Target="/ppt/slides/slide46.xml"/><Relationship Id="rId5" Type="http://schemas.openxmlformats.org/officeDocument/2006/relationships/slide" Target="/ppt/slides/slide13.xml"/><Relationship Id="rId6" Type="http://schemas.openxmlformats.org/officeDocument/2006/relationships/slide" Target="/ppt/slides/slide29.xml"/><Relationship Id="rId7" Type="http://schemas.openxmlformats.org/officeDocument/2006/relationships/slide" Target="/ppt/slides/slide45.xml"/><Relationship Id="rId8" Type="http://schemas.openxmlformats.org/officeDocument/2006/relationships/slide" Target="/ppt/slides/slide46.xml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slide" Target="/ppt/slides/slide46.xml"/><Relationship Id="rId12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slide" Target="/ppt/slides/slide45.xml"/><Relationship Id="rId5" Type="http://schemas.openxmlformats.org/officeDocument/2006/relationships/slide" Target="/ppt/slides/slide13.xml"/><Relationship Id="rId6" Type="http://schemas.openxmlformats.org/officeDocument/2006/relationships/slide" Target="/ppt/slides/slide29.xml"/><Relationship Id="rId7" Type="http://schemas.openxmlformats.org/officeDocument/2006/relationships/slide" Target="/ppt/slides/slide46.xml"/><Relationship Id="rId8" Type="http://schemas.openxmlformats.org/officeDocument/2006/relationships/slide" Target="/ppt/slides/slide45.xml"/></Relationships>
</file>

<file path=ppt/slides/_rels/slide47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slide" Target="/ppt/slides/slide1.xml"/><Relationship Id="rId5" Type="http://schemas.openxmlformats.org/officeDocument/2006/relationships/slide" Target="/ppt/slides/slide13.xml"/><Relationship Id="rId6" Type="http://schemas.openxmlformats.org/officeDocument/2006/relationships/slide" Target="/ppt/slides/slide47.xml"/><Relationship Id="rId7" Type="http://schemas.openxmlformats.org/officeDocument/2006/relationships/slide" Target="/ppt/slides/slide47.xml"/><Relationship Id="rId8" Type="http://schemas.openxmlformats.org/officeDocument/2006/relationships/slide" Target="/ppt/slides/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slide" Target="/ppt/slides/slide1.xml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" Target="/ppt/slides/slide13.xml"/><Relationship Id="rId8" Type="http://schemas.openxmlformats.org/officeDocument/2006/relationships/slide" Target="/ppt/slides/slide1.xml"/></Relationships>
</file>

<file path=ppt/slides/_rels/slide49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49.xml"/><Relationship Id="rId10" Type="http://schemas.openxmlformats.org/officeDocument/2006/relationships/slide" Target="/ppt/slides/slide1.xml"/><Relationship Id="rId12" Type="http://schemas.openxmlformats.org/officeDocument/2006/relationships/slide" Target="/ppt/slides/slide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Relationship Id="rId4" Type="http://schemas.openxmlformats.org/officeDocument/2006/relationships/slide" Target="/ppt/slides/slide13.xml"/><Relationship Id="rId9" Type="http://schemas.openxmlformats.org/officeDocument/2006/relationships/slide" Target="/ppt/slides/slide47.xml"/><Relationship Id="rId5" Type="http://schemas.openxmlformats.org/officeDocument/2006/relationships/slide" Target="/ppt/slides/slide28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" Target="/ppt/slides/slide1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slide" Target="/ppt/slides/slide7.xml"/><Relationship Id="rId5" Type="http://schemas.openxmlformats.org/officeDocument/2006/relationships/slide" Target="/ppt/slides/slide6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slide" Target="/ppt/slides/slide11.xml"/><Relationship Id="rId5" Type="http://schemas.openxmlformats.org/officeDocument/2006/relationships/image" Target="../media/image14.png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slide" Target="/ppt/slides/slide8.xml"/><Relationship Id="rId9" Type="http://schemas.openxmlformats.org/officeDocument/2006/relationships/slide" Target="/ppt/slides/slide1.xml"/><Relationship Id="rId5" Type="http://schemas.openxmlformats.org/officeDocument/2006/relationships/slide" Target="/ppt/slides/slide9.xml"/><Relationship Id="rId6" Type="http://schemas.openxmlformats.org/officeDocument/2006/relationships/image" Target="../media/image2.jpg"/><Relationship Id="rId7" Type="http://schemas.openxmlformats.org/officeDocument/2006/relationships/slide" Target="/ppt/slides/slide10.xml"/><Relationship Id="rId8" Type="http://schemas.openxmlformats.org/officeDocument/2006/relationships/slide" Target="/ppt/slides/slide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slide" Target="/ppt/slides/slide9.xml"/><Relationship Id="rId5" Type="http://schemas.openxmlformats.org/officeDocument/2006/relationships/image" Target="../media/image2.jpg"/><Relationship Id="rId6" Type="http://schemas.openxmlformats.org/officeDocument/2006/relationships/slide" Target="/ppt/slides/slide6.xml"/><Relationship Id="rId7" Type="http://schemas.openxmlformats.org/officeDocument/2006/relationships/slide" Target="/ppt/slides/slide1.xml"/><Relationship Id="rId8" Type="http://schemas.openxmlformats.org/officeDocument/2006/relationships/slide" Target="/ppt/slides/slide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slide" Target="/ppt/slides/slide10.xml"/><Relationship Id="rId9" Type="http://schemas.openxmlformats.org/officeDocument/2006/relationships/slide" Target="/ppt/slides/slide1.xml"/><Relationship Id="rId5" Type="http://schemas.openxmlformats.org/officeDocument/2006/relationships/slide" Target="/ppt/slides/slide8.xml"/><Relationship Id="rId6" Type="http://schemas.openxmlformats.org/officeDocument/2006/relationships/slide" Target="/ppt/slides/slide7.xml"/><Relationship Id="rId7" Type="http://schemas.openxmlformats.org/officeDocument/2006/relationships/image" Target="../media/image2.jpg"/><Relationship Id="rId8" Type="http://schemas.openxmlformats.org/officeDocument/2006/relationships/slide" Target="/ppt/slides/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descr="Bildergebnis fÃ¼r phone als hintergrund" id="85" name="Google Shape;8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238" y="50802"/>
              <a:ext cx="5609962" cy="10173254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86" name="Google Shape;86;p13"/>
            <p:cNvSpPr/>
            <p:nvPr/>
          </p:nvSpPr>
          <p:spPr>
            <a:xfrm rot="10800000">
              <a:off x="1490131" y="728133"/>
              <a:ext cx="4258735" cy="8796864"/>
            </a:xfrm>
            <a:prstGeom prst="round2SameRect">
              <a:avLst>
                <a:gd fmla="val 9867" name="adj1"/>
                <a:gd fmla="val 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7" name="Google Shape;87;p13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3"/>
          <p:cNvSpPr/>
          <p:nvPr/>
        </p:nvSpPr>
        <p:spPr>
          <a:xfrm>
            <a:off x="1447800" y="238392"/>
            <a:ext cx="4361776" cy="515141"/>
          </a:xfrm>
          <a:custGeom>
            <a:rect b="b" l="l" r="r" t="t"/>
            <a:pathLst>
              <a:path extrusionOk="0" h="515141" w="4361776">
                <a:moveTo>
                  <a:pt x="42333" y="455875"/>
                </a:moveTo>
                <a:lnTo>
                  <a:pt x="42333" y="455875"/>
                </a:lnTo>
                <a:cubicBezTo>
                  <a:pt x="54837" y="255826"/>
                  <a:pt x="29660" y="375377"/>
                  <a:pt x="67733" y="286541"/>
                </a:cubicBezTo>
                <a:cubicBezTo>
                  <a:pt x="71249" y="278338"/>
                  <a:pt x="69889" y="267452"/>
                  <a:pt x="76200" y="261141"/>
                </a:cubicBezTo>
                <a:cubicBezTo>
                  <a:pt x="85125" y="252216"/>
                  <a:pt x="98778" y="249852"/>
                  <a:pt x="110067" y="244208"/>
                </a:cubicBezTo>
                <a:cubicBezTo>
                  <a:pt x="112889" y="235741"/>
                  <a:pt x="112222" y="225119"/>
                  <a:pt x="118533" y="218808"/>
                </a:cubicBezTo>
                <a:cubicBezTo>
                  <a:pt x="127458" y="209883"/>
                  <a:pt x="141898" y="208876"/>
                  <a:pt x="152400" y="201875"/>
                </a:cubicBezTo>
                <a:cubicBezTo>
                  <a:pt x="159042" y="197447"/>
                  <a:pt x="163689" y="190586"/>
                  <a:pt x="169333" y="184941"/>
                </a:cubicBezTo>
                <a:cubicBezTo>
                  <a:pt x="172155" y="176474"/>
                  <a:pt x="170944" y="165254"/>
                  <a:pt x="177800" y="159541"/>
                </a:cubicBezTo>
                <a:cubicBezTo>
                  <a:pt x="191463" y="148155"/>
                  <a:pt x="235612" y="138738"/>
                  <a:pt x="254000" y="134141"/>
                </a:cubicBezTo>
                <a:cubicBezTo>
                  <a:pt x="262467" y="122852"/>
                  <a:pt x="267917" y="108477"/>
                  <a:pt x="279400" y="100275"/>
                </a:cubicBezTo>
                <a:cubicBezTo>
                  <a:pt x="288869" y="93512"/>
                  <a:pt x="302571" y="96392"/>
                  <a:pt x="313267" y="91808"/>
                </a:cubicBezTo>
                <a:cubicBezTo>
                  <a:pt x="322620" y="87800"/>
                  <a:pt x="328734" y="77082"/>
                  <a:pt x="338667" y="74875"/>
                </a:cubicBezTo>
                <a:cubicBezTo>
                  <a:pt x="380358" y="65610"/>
                  <a:pt x="423334" y="63586"/>
                  <a:pt x="465667" y="57941"/>
                </a:cubicBezTo>
                <a:cubicBezTo>
                  <a:pt x="648471" y="-2992"/>
                  <a:pt x="712405" y="-30560"/>
                  <a:pt x="1007533" y="49475"/>
                </a:cubicBezTo>
                <a:cubicBezTo>
                  <a:pt x="1048481" y="60580"/>
                  <a:pt x="1009383" y="134567"/>
                  <a:pt x="1016000" y="176475"/>
                </a:cubicBezTo>
                <a:cubicBezTo>
                  <a:pt x="1019844" y="200822"/>
                  <a:pt x="1034545" y="211953"/>
                  <a:pt x="1049867" y="227275"/>
                </a:cubicBezTo>
                <a:cubicBezTo>
                  <a:pt x="1052689" y="235742"/>
                  <a:pt x="1053741" y="245022"/>
                  <a:pt x="1058333" y="252675"/>
                </a:cubicBezTo>
                <a:cubicBezTo>
                  <a:pt x="1062440" y="259520"/>
                  <a:pt x="1070280" y="263375"/>
                  <a:pt x="1075267" y="269608"/>
                </a:cubicBezTo>
                <a:cubicBezTo>
                  <a:pt x="1081624" y="277554"/>
                  <a:pt x="1087152" y="286173"/>
                  <a:pt x="1092200" y="295008"/>
                </a:cubicBezTo>
                <a:cubicBezTo>
                  <a:pt x="1098462" y="305967"/>
                  <a:pt x="1100208" y="319950"/>
                  <a:pt x="1109133" y="328875"/>
                </a:cubicBezTo>
                <a:cubicBezTo>
                  <a:pt x="1115444" y="335186"/>
                  <a:pt x="1126066" y="334519"/>
                  <a:pt x="1134533" y="337341"/>
                </a:cubicBezTo>
                <a:cubicBezTo>
                  <a:pt x="1229950" y="432758"/>
                  <a:pt x="1134815" y="345808"/>
                  <a:pt x="1481667" y="345808"/>
                </a:cubicBezTo>
                <a:lnTo>
                  <a:pt x="2404533" y="354275"/>
                </a:lnTo>
                <a:cubicBezTo>
                  <a:pt x="2449689" y="359919"/>
                  <a:pt x="2494500" y="370424"/>
                  <a:pt x="2540000" y="371208"/>
                </a:cubicBezTo>
                <a:cubicBezTo>
                  <a:pt x="2812277" y="375902"/>
                  <a:pt x="2840088" y="368584"/>
                  <a:pt x="3056467" y="345808"/>
                </a:cubicBezTo>
                <a:cubicBezTo>
                  <a:pt x="3090480" y="337304"/>
                  <a:pt x="3089155" y="341669"/>
                  <a:pt x="3115733" y="320408"/>
                </a:cubicBezTo>
                <a:cubicBezTo>
                  <a:pt x="3136739" y="303604"/>
                  <a:pt x="3130007" y="298567"/>
                  <a:pt x="3158067" y="286541"/>
                </a:cubicBezTo>
                <a:cubicBezTo>
                  <a:pt x="3168762" y="281957"/>
                  <a:pt x="3180644" y="280897"/>
                  <a:pt x="3191933" y="278075"/>
                </a:cubicBezTo>
                <a:cubicBezTo>
                  <a:pt x="3208866" y="266786"/>
                  <a:pt x="3231444" y="261141"/>
                  <a:pt x="3242733" y="244208"/>
                </a:cubicBezTo>
                <a:cubicBezTo>
                  <a:pt x="3248378" y="235741"/>
                  <a:pt x="3252472" y="226003"/>
                  <a:pt x="3259667" y="218808"/>
                </a:cubicBezTo>
                <a:cubicBezTo>
                  <a:pt x="3303672" y="174804"/>
                  <a:pt x="3268487" y="226833"/>
                  <a:pt x="3302000" y="184941"/>
                </a:cubicBezTo>
                <a:cubicBezTo>
                  <a:pt x="3312651" y="171627"/>
                  <a:pt x="3320139" y="152045"/>
                  <a:pt x="3335867" y="142608"/>
                </a:cubicBezTo>
                <a:cubicBezTo>
                  <a:pt x="3343520" y="138016"/>
                  <a:pt x="3352800" y="136963"/>
                  <a:pt x="3361267" y="134141"/>
                </a:cubicBezTo>
                <a:cubicBezTo>
                  <a:pt x="3366911" y="114386"/>
                  <a:pt x="3357706" y="76339"/>
                  <a:pt x="3378200" y="74875"/>
                </a:cubicBezTo>
                <a:cubicBezTo>
                  <a:pt x="3609051" y="58386"/>
                  <a:pt x="3841296" y="72200"/>
                  <a:pt x="4072467" y="83341"/>
                </a:cubicBezTo>
                <a:cubicBezTo>
                  <a:pt x="4081381" y="83771"/>
                  <a:pt x="4076341" y="101088"/>
                  <a:pt x="4080933" y="108741"/>
                </a:cubicBezTo>
                <a:cubicBezTo>
                  <a:pt x="4085040" y="115586"/>
                  <a:pt x="4091022" y="121568"/>
                  <a:pt x="4097867" y="125675"/>
                </a:cubicBezTo>
                <a:cubicBezTo>
                  <a:pt x="4210759" y="193409"/>
                  <a:pt x="4008486" y="51976"/>
                  <a:pt x="4157133" y="151075"/>
                </a:cubicBezTo>
                <a:cubicBezTo>
                  <a:pt x="4203619" y="182066"/>
                  <a:pt x="4140510" y="156822"/>
                  <a:pt x="4199467" y="176475"/>
                </a:cubicBezTo>
                <a:cubicBezTo>
                  <a:pt x="4205111" y="187764"/>
                  <a:pt x="4211428" y="198740"/>
                  <a:pt x="4216400" y="210341"/>
                </a:cubicBezTo>
                <a:cubicBezTo>
                  <a:pt x="4226589" y="234115"/>
                  <a:pt x="4219274" y="237658"/>
                  <a:pt x="4241800" y="252675"/>
                </a:cubicBezTo>
                <a:cubicBezTo>
                  <a:pt x="4252302" y="259676"/>
                  <a:pt x="4264378" y="263964"/>
                  <a:pt x="4275667" y="269608"/>
                </a:cubicBezTo>
                <a:cubicBezTo>
                  <a:pt x="4297910" y="291851"/>
                  <a:pt x="4308448" y="297034"/>
                  <a:pt x="4318000" y="328875"/>
                </a:cubicBezTo>
                <a:cubicBezTo>
                  <a:pt x="4322933" y="345318"/>
                  <a:pt x="4321534" y="363232"/>
                  <a:pt x="4326467" y="379675"/>
                </a:cubicBezTo>
                <a:cubicBezTo>
                  <a:pt x="4338497" y="419776"/>
                  <a:pt x="4352801" y="410684"/>
                  <a:pt x="4360333" y="455875"/>
                </a:cubicBezTo>
                <a:cubicBezTo>
                  <a:pt x="4363581" y="475362"/>
                  <a:pt x="4360333" y="495386"/>
                  <a:pt x="4360333" y="515141"/>
                </a:cubicBezTo>
                <a:lnTo>
                  <a:pt x="0" y="515141"/>
                </a:lnTo>
                <a:lnTo>
                  <a:pt x="42333" y="455875"/>
                </a:lnTo>
                <a:close/>
              </a:path>
            </a:pathLst>
          </a:cu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>
            <a:hlinkClick action="ppaction://hlinksldjump" r:id="rId4"/>
          </p:cNvPr>
          <p:cNvSpPr/>
          <p:nvPr/>
        </p:nvSpPr>
        <p:spPr>
          <a:xfrm>
            <a:off x="177800" y="238392"/>
            <a:ext cx="6138333" cy="906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>
            <a:hlinkClick action="ppaction://hlinksldjump" r:id="rId5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2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descr="Bildergebnis fÃ¼r phone als hintergrund" id="254" name="Google Shape;25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238" y="50802"/>
              <a:ext cx="5609962" cy="10173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22"/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fmla="val 9867" name="adj1"/>
                <a:gd fmla="val 0" name="adj2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22"/>
          <p:cNvSpPr txBox="1"/>
          <p:nvPr/>
        </p:nvSpPr>
        <p:spPr>
          <a:xfrm>
            <a:off x="1540931" y="1761063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Register</a:t>
            </a:r>
            <a:endParaRPr/>
          </a:p>
        </p:txBody>
      </p:sp>
      <p:sp>
        <p:nvSpPr>
          <p:cNvPr id="257" name="Google Shape;257;p22"/>
          <p:cNvSpPr txBox="1"/>
          <p:nvPr/>
        </p:nvSpPr>
        <p:spPr>
          <a:xfrm>
            <a:off x="2074334" y="2827863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Prename*:</a:t>
            </a:r>
            <a:endParaRPr/>
          </a:p>
        </p:txBody>
      </p:sp>
      <p:sp>
        <p:nvSpPr>
          <p:cNvPr id="258" name="Google Shape;258;p22"/>
          <p:cNvSpPr txBox="1"/>
          <p:nvPr/>
        </p:nvSpPr>
        <p:spPr>
          <a:xfrm>
            <a:off x="2074333" y="3415265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Name*:</a:t>
            </a:r>
            <a:endParaRPr/>
          </a:p>
        </p:txBody>
      </p:sp>
      <p:sp>
        <p:nvSpPr>
          <p:cNvPr id="259" name="Google Shape;259;p22">
            <a:hlinkClick action="ppaction://hlinksldjump" r:id="rId4"/>
          </p:cNvPr>
          <p:cNvSpPr/>
          <p:nvPr/>
        </p:nvSpPr>
        <p:spPr>
          <a:xfrm>
            <a:off x="3276600" y="2751663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2">
            <a:hlinkClick action="ppaction://hlinksldjump" r:id="rId5"/>
          </p:cNvPr>
          <p:cNvSpPr/>
          <p:nvPr/>
        </p:nvSpPr>
        <p:spPr>
          <a:xfrm>
            <a:off x="3276600" y="3409428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2074331" y="4024864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Password*:</a:t>
            </a:r>
            <a:endParaRPr/>
          </a:p>
        </p:txBody>
      </p:sp>
      <p:sp>
        <p:nvSpPr>
          <p:cNvPr id="262" name="Google Shape;262;p22">
            <a:hlinkClick action="ppaction://hlinksldjump" r:id="rId6"/>
          </p:cNvPr>
          <p:cNvSpPr/>
          <p:nvPr/>
        </p:nvSpPr>
        <p:spPr>
          <a:xfrm>
            <a:off x="3276600" y="4026930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2074328" y="4702196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Password*:</a:t>
            </a:r>
            <a:endParaRPr/>
          </a:p>
        </p:txBody>
      </p:sp>
      <p:sp>
        <p:nvSpPr>
          <p:cNvPr id="264" name="Google Shape;264;p22">
            <a:hlinkClick action="ppaction://hlinksldjump" r:id="rId7"/>
          </p:cNvPr>
          <p:cNvSpPr/>
          <p:nvPr/>
        </p:nvSpPr>
        <p:spPr>
          <a:xfrm>
            <a:off x="3276597" y="4704262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2074329" y="5354130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endParaRPr/>
          </a:p>
        </p:txBody>
      </p:sp>
      <p:sp>
        <p:nvSpPr>
          <p:cNvPr id="266" name="Google Shape;266;p22">
            <a:hlinkClick action="ppaction://hlinksldjump" r:id="rId8"/>
          </p:cNvPr>
          <p:cNvSpPr/>
          <p:nvPr/>
        </p:nvSpPr>
        <p:spPr>
          <a:xfrm>
            <a:off x="3276598" y="5356196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2142067" y="6189133"/>
            <a:ext cx="317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mandatory fields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2"/>
          <p:cNvGrpSpPr/>
          <p:nvPr/>
        </p:nvGrpSpPr>
        <p:grpSpPr>
          <a:xfrm>
            <a:off x="5380569" y="4154952"/>
            <a:ext cx="190497" cy="196918"/>
            <a:chOff x="5355168" y="4078749"/>
            <a:chExt cx="1392760" cy="1373784"/>
          </a:xfrm>
        </p:grpSpPr>
        <p:sp>
          <p:nvSpPr>
            <p:cNvPr id="269" name="Google Shape;269;p22">
              <a:hlinkClick action="ppaction://hlinksldjump" r:id="rId9"/>
            </p:cNvPr>
            <p:cNvSpPr/>
            <p:nvPr/>
          </p:nvSpPr>
          <p:spPr>
            <a:xfrm>
              <a:off x="5355168" y="4078749"/>
              <a:ext cx="1392760" cy="13737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ildergebnis fÃ¼r info zeichen" id="270" name="Google Shape;270;p22">
              <a:hlinkClick action="ppaction://hlinksldjump" r:id="rId10"/>
            </p:cNvPr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61254" y="4219646"/>
              <a:ext cx="500639" cy="109199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1" name="Google Shape;271;p22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2" name="Google Shape;272;p22"/>
          <p:cNvSpPr txBox="1"/>
          <p:nvPr/>
        </p:nvSpPr>
        <p:spPr>
          <a:xfrm>
            <a:off x="2074328" y="7078136"/>
            <a:ext cx="32427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fill in the blanks!</a:t>
            </a:r>
            <a:endParaRPr/>
          </a:p>
        </p:txBody>
      </p:sp>
      <p:sp>
        <p:nvSpPr>
          <p:cNvPr id="273" name="Google Shape;273;p22">
            <a:hlinkClick action="ppaction://hlinksldjump" r:id="rId12"/>
          </p:cNvPr>
          <p:cNvSpPr/>
          <p:nvPr/>
        </p:nvSpPr>
        <p:spPr>
          <a:xfrm>
            <a:off x="2074333" y="7653869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</p:txBody>
      </p:sp>
      <p:sp>
        <p:nvSpPr>
          <p:cNvPr id="274" name="Google Shape;274;p22">
            <a:hlinkClick action="ppaction://hlinksldjump" r:id="rId13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2">
            <a:hlinkClick action="ppaction://hlinksldjump" r:id="rId14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3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281" name="Google Shape;281;p23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282" name="Google Shape;282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3" name="Google Shape;283;p23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84" name="Google Shape;284;p23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5" name="Google Shape;285;p23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Main page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86" name="Google Shape;286;p23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287" name="Google Shape;287;p23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23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23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90" name="Google Shape;290;p23"/>
          <p:cNvGrpSpPr/>
          <p:nvPr/>
        </p:nvGrpSpPr>
        <p:grpSpPr>
          <a:xfrm>
            <a:off x="1647975" y="7006466"/>
            <a:ext cx="1872000" cy="1872000"/>
            <a:chOff x="1765296" y="4669363"/>
            <a:chExt cx="1613622" cy="1555363"/>
          </a:xfrm>
        </p:grpSpPr>
        <p:sp>
          <p:nvSpPr>
            <p:cNvPr id="291" name="Google Shape;291;p23">
              <a:hlinkClick action="ppaction://hlinksldjump" r:id="rId4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2" name="Google Shape;292;p23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23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94" name="Google Shape;294;p23"/>
          <p:cNvGrpSpPr/>
          <p:nvPr/>
        </p:nvGrpSpPr>
        <p:grpSpPr>
          <a:xfrm>
            <a:off x="3695700" y="7002882"/>
            <a:ext cx="1872000" cy="1872000"/>
            <a:chOff x="1765296" y="4669363"/>
            <a:chExt cx="1613622" cy="1555363"/>
          </a:xfrm>
        </p:grpSpPr>
        <p:sp>
          <p:nvSpPr>
            <p:cNvPr id="295" name="Google Shape;295;p23">
              <a:hlinkClick action="ppaction://hlinksldjump" r:id="rId5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6" name="Google Shape;296;p23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23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98" name="Google Shape;298;p23"/>
          <p:cNvGrpSpPr/>
          <p:nvPr/>
        </p:nvGrpSpPr>
        <p:grpSpPr>
          <a:xfrm>
            <a:off x="3678096" y="4958200"/>
            <a:ext cx="1872000" cy="1872000"/>
            <a:chOff x="1765296" y="4669363"/>
            <a:chExt cx="1613622" cy="1555363"/>
          </a:xfrm>
        </p:grpSpPr>
        <p:sp>
          <p:nvSpPr>
            <p:cNvPr id="299" name="Google Shape;299;p23">
              <a:hlinkClick action="ppaction://hlinksldjump" r:id="rId6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0" name="Google Shape;300;p23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23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02" name="Google Shape;302;p23"/>
          <p:cNvGrpSpPr/>
          <p:nvPr/>
        </p:nvGrpSpPr>
        <p:grpSpPr>
          <a:xfrm>
            <a:off x="1647975" y="4958200"/>
            <a:ext cx="1872000" cy="1872000"/>
            <a:chOff x="1765296" y="4669363"/>
            <a:chExt cx="1613622" cy="1555363"/>
          </a:xfrm>
        </p:grpSpPr>
        <p:sp>
          <p:nvSpPr>
            <p:cNvPr id="303" name="Google Shape;303;p23">
              <a:hlinkClick action="ppaction://hlinksldjump" r:id="rId7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4" name="Google Shape;304;p23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23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06" name="Google Shape;306;p23"/>
          <p:cNvGrpSpPr/>
          <p:nvPr/>
        </p:nvGrpSpPr>
        <p:grpSpPr>
          <a:xfrm>
            <a:off x="1618899" y="2147306"/>
            <a:ext cx="4004640" cy="537901"/>
            <a:chOff x="1618899" y="2029372"/>
            <a:chExt cx="4004640" cy="537901"/>
          </a:xfrm>
        </p:grpSpPr>
        <p:sp>
          <p:nvSpPr>
            <p:cNvPr id="307" name="Google Shape;307;p23">
              <a:hlinkClick action="ppaction://hlinksldjump" r:id="rId8"/>
            </p:cNvPr>
            <p:cNvSpPr/>
            <p:nvPr/>
          </p:nvSpPr>
          <p:spPr>
            <a:xfrm>
              <a:off x="1618899" y="2029372"/>
              <a:ext cx="4004640" cy="53790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800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Where/What do you want to eat?</a:t>
              </a:r>
              <a:endParaRPr/>
            </a:p>
          </p:txBody>
        </p:sp>
        <p:pic>
          <p:nvPicPr>
            <p:cNvPr descr="Bildergebnis fÃ¼r search tool" id="308" name="Google Shape;308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47859" y="2113656"/>
              <a:ext cx="369331" cy="3693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23">
            <a:hlinkClick action="ppaction://hlinksldjump" r:id="rId10"/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sp>
        <p:nvSpPr>
          <p:cNvPr id="310" name="Google Shape;310;p23">
            <a:hlinkClick action="ppaction://hlinksldjump" r:id="rId11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3"/>
          <p:cNvSpPr/>
          <p:nvPr/>
        </p:nvSpPr>
        <p:spPr>
          <a:xfrm rot="10800000">
            <a:off x="1529948" y="728132"/>
            <a:ext cx="4199329" cy="8798203"/>
          </a:xfrm>
          <a:prstGeom prst="round2SameRect">
            <a:avLst>
              <a:gd fmla="val 9867" name="adj1"/>
              <a:gd fmla="val 0" name="adj2"/>
            </a:avLst>
          </a:prstGeom>
          <a:solidFill>
            <a:schemeClr val="lt2">
              <a:alpha val="92941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3"/>
          <p:cNvSpPr txBox="1"/>
          <p:nvPr/>
        </p:nvSpPr>
        <p:spPr>
          <a:xfrm>
            <a:off x="1755870" y="2918682"/>
            <a:ext cx="379422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Welcome to Come eat!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________________________________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App requires the location access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">
            <a:hlinkClick action="ppaction://hlinksldjump" r:id="rId12"/>
          </p:cNvPr>
          <p:cNvSpPr/>
          <p:nvPr/>
        </p:nvSpPr>
        <p:spPr>
          <a:xfrm>
            <a:off x="2074333" y="6110819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Allow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3">
            <a:hlinkClick action="ppaction://hlinksldjump" r:id="rId13"/>
          </p:cNvPr>
          <p:cNvSpPr/>
          <p:nvPr/>
        </p:nvSpPr>
        <p:spPr>
          <a:xfrm>
            <a:off x="2068521" y="6865013"/>
            <a:ext cx="3242737" cy="58477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 App</a:t>
            </a:r>
            <a:endParaRPr/>
          </a:p>
        </p:txBody>
      </p:sp>
      <p:sp>
        <p:nvSpPr>
          <p:cNvPr id="315" name="Google Shape;315;p23">
            <a:hlinkClick action="ppaction://hlinksldjump" r:id="rId14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3">
            <a:hlinkClick action="ppaction://hlinksldjump" r:id="rId15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4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22" name="Google Shape;322;p24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323" name="Google Shape;323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4" name="Google Shape;324;p24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25" name="Google Shape;325;p24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26" name="Google Shape;326;p24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Main page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27" name="Google Shape;327;p24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328" name="Google Shape;328;p24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24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24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1" name="Google Shape;331;p24"/>
          <p:cNvGrpSpPr/>
          <p:nvPr/>
        </p:nvGrpSpPr>
        <p:grpSpPr>
          <a:xfrm>
            <a:off x="1647975" y="7006466"/>
            <a:ext cx="1872000" cy="1872000"/>
            <a:chOff x="1765296" y="4669363"/>
            <a:chExt cx="1613622" cy="1555363"/>
          </a:xfrm>
        </p:grpSpPr>
        <p:sp>
          <p:nvSpPr>
            <p:cNvPr id="332" name="Google Shape;332;p24">
              <a:hlinkClick action="ppaction://hlinksldjump" r:id="rId4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3" name="Google Shape;333;p24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24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5" name="Google Shape;335;p24"/>
          <p:cNvGrpSpPr/>
          <p:nvPr/>
        </p:nvGrpSpPr>
        <p:grpSpPr>
          <a:xfrm>
            <a:off x="3695700" y="7002882"/>
            <a:ext cx="1872000" cy="1872000"/>
            <a:chOff x="1765296" y="4669363"/>
            <a:chExt cx="1613622" cy="1555363"/>
          </a:xfrm>
        </p:grpSpPr>
        <p:sp>
          <p:nvSpPr>
            <p:cNvPr id="336" name="Google Shape;336;p24">
              <a:hlinkClick action="ppaction://hlinksldjump" r:id="rId5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7" name="Google Shape;337;p24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24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9" name="Google Shape;339;p24"/>
          <p:cNvGrpSpPr/>
          <p:nvPr/>
        </p:nvGrpSpPr>
        <p:grpSpPr>
          <a:xfrm>
            <a:off x="1618899" y="2147306"/>
            <a:ext cx="4004640" cy="537901"/>
            <a:chOff x="1618899" y="2029372"/>
            <a:chExt cx="4004640" cy="537901"/>
          </a:xfrm>
        </p:grpSpPr>
        <p:sp>
          <p:nvSpPr>
            <p:cNvPr id="340" name="Google Shape;340;p24">
              <a:hlinkClick action="ppaction://hlinksldjump" r:id="rId6"/>
            </p:cNvPr>
            <p:cNvSpPr/>
            <p:nvPr/>
          </p:nvSpPr>
          <p:spPr>
            <a:xfrm>
              <a:off x="1618899" y="2029372"/>
              <a:ext cx="4004640" cy="53790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800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Where/What do you want to eat?</a:t>
              </a:r>
              <a:endParaRPr/>
            </a:p>
          </p:txBody>
        </p:sp>
        <p:pic>
          <p:nvPicPr>
            <p:cNvPr descr="Bildergebnis fÃ¼r search tool" id="341" name="Google Shape;341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147859" y="2113656"/>
              <a:ext cx="369331" cy="3693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2" name="Google Shape;342;p24">
            <a:hlinkClick action="ppaction://hlinksldjump" r:id="rId8"/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sp>
        <p:nvSpPr>
          <p:cNvPr id="343" name="Google Shape;343;p24">
            <a:hlinkClick action="ppaction://hlinksldjump" r:id="rId9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24"/>
          <p:cNvGrpSpPr/>
          <p:nvPr/>
        </p:nvGrpSpPr>
        <p:grpSpPr>
          <a:xfrm>
            <a:off x="1863824" y="3168580"/>
            <a:ext cx="3416935" cy="1788356"/>
            <a:chOff x="1863824" y="3168580"/>
            <a:chExt cx="3416935" cy="1788356"/>
          </a:xfrm>
        </p:grpSpPr>
        <p:pic>
          <p:nvPicPr>
            <p:cNvPr id="345" name="Google Shape;345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863824" y="4524936"/>
              <a:ext cx="1070031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4">
              <a:hlinkClick action="ppaction://hlinksldjump"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882371" y="3168580"/>
              <a:ext cx="1368000" cy="1385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924147" y="4560426"/>
              <a:ext cx="956235" cy="382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4">
              <a:hlinkClick action="ppaction://hlinksldjump" r:id="rId14"/>
            </p:cNvPr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912759" y="3192505"/>
              <a:ext cx="1368000" cy="13501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" name="Google Shape;349;p24"/>
          <p:cNvGrpSpPr/>
          <p:nvPr/>
        </p:nvGrpSpPr>
        <p:grpSpPr>
          <a:xfrm>
            <a:off x="1647975" y="4958200"/>
            <a:ext cx="1872000" cy="1872000"/>
            <a:chOff x="1765296" y="4669363"/>
            <a:chExt cx="1613622" cy="1555363"/>
          </a:xfrm>
        </p:grpSpPr>
        <p:sp>
          <p:nvSpPr>
            <p:cNvPr id="350" name="Google Shape;350;p24">
              <a:hlinkClick action="ppaction://hlinksldjump" r:id="rId16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Google Shape;351;p24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24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53" name="Google Shape;353;p24"/>
          <p:cNvGrpSpPr/>
          <p:nvPr/>
        </p:nvGrpSpPr>
        <p:grpSpPr>
          <a:xfrm>
            <a:off x="3678096" y="4958200"/>
            <a:ext cx="1872000" cy="1872000"/>
            <a:chOff x="1765296" y="4669363"/>
            <a:chExt cx="1613622" cy="1555363"/>
          </a:xfrm>
        </p:grpSpPr>
        <p:sp>
          <p:nvSpPr>
            <p:cNvPr id="354" name="Google Shape;354;p24">
              <a:hlinkClick action="ppaction://hlinksldjump" r:id="rId17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Google Shape;355;p24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24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7" name="Google Shape;357;p24">
            <a:hlinkClick action="ppaction://hlinksldjump" r:id="rId1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4">
            <a:hlinkClick action="ppaction://hlinksldjump" r:id="rId1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5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64" name="Google Shape;364;p25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365" name="Google Shape;365;p2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6" name="Google Shape;366;p25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67" name="Google Shape;367;p25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68" name="Google Shape;368;p25"/>
          <p:cNvGrpSpPr/>
          <p:nvPr/>
        </p:nvGrpSpPr>
        <p:grpSpPr>
          <a:xfrm>
            <a:off x="1667935" y="1206508"/>
            <a:ext cx="499534" cy="258225"/>
            <a:chOff x="2413000" y="2895601"/>
            <a:chExt cx="812800" cy="315687"/>
          </a:xfrm>
        </p:grpSpPr>
        <p:cxnSp>
          <p:nvCxnSpPr>
            <p:cNvPr id="369" name="Google Shape;369;p25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25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25">
              <a:hlinkClick action="ppaction://hlinksldjump" r:id="rId4"/>
            </p:cNvPr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2" name="Google Shape;372;p25"/>
          <p:cNvSpPr/>
          <p:nvPr/>
        </p:nvSpPr>
        <p:spPr>
          <a:xfrm>
            <a:off x="1507062" y="694267"/>
            <a:ext cx="3649135" cy="2099734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Hans Muster</a:t>
            </a:r>
            <a:endParaRPr/>
          </a:p>
        </p:txBody>
      </p:sp>
      <p:sp>
        <p:nvSpPr>
          <p:cNvPr id="373" name="Google Shape;373;p25"/>
          <p:cNvSpPr/>
          <p:nvPr/>
        </p:nvSpPr>
        <p:spPr>
          <a:xfrm rot="10800000">
            <a:off x="1515524" y="2794001"/>
            <a:ext cx="3649135" cy="6730996"/>
          </a:xfrm>
          <a:prstGeom prst="round1Rect">
            <a:avLst>
              <a:gd fmla="val 12444" name="adj"/>
            </a:avLst>
          </a:prstGeom>
          <a:solidFill>
            <a:srgbClr val="D0CECE"/>
          </a:solidFill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5"/>
          <p:cNvSpPr txBox="1"/>
          <p:nvPr/>
        </p:nvSpPr>
        <p:spPr>
          <a:xfrm>
            <a:off x="1667935" y="3589867"/>
            <a:ext cx="3217332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Recently viewed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bookings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/>
          </a:p>
        </p:txBody>
      </p:sp>
      <p:grpSp>
        <p:nvGrpSpPr>
          <p:cNvPr id="375" name="Google Shape;375;p25"/>
          <p:cNvGrpSpPr/>
          <p:nvPr/>
        </p:nvGrpSpPr>
        <p:grpSpPr>
          <a:xfrm>
            <a:off x="4474633" y="1077550"/>
            <a:ext cx="499534" cy="258225"/>
            <a:chOff x="2413000" y="2895601"/>
            <a:chExt cx="812800" cy="315687"/>
          </a:xfrm>
        </p:grpSpPr>
        <p:cxnSp>
          <p:nvCxnSpPr>
            <p:cNvPr id="376" name="Google Shape;376;p25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25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25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79" name="Google Shape;379;p25"/>
          <p:cNvCxnSpPr/>
          <p:nvPr/>
        </p:nvCxnSpPr>
        <p:spPr>
          <a:xfrm>
            <a:off x="2971800" y="94572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p25">
            <a:hlinkClick action="ppaction://hlinksldjump" r:id="rId5"/>
          </p:cNvPr>
          <p:cNvSpPr/>
          <p:nvPr/>
        </p:nvSpPr>
        <p:spPr>
          <a:xfrm>
            <a:off x="1602311" y="4282180"/>
            <a:ext cx="3528482" cy="918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5">
            <a:hlinkClick action="ppaction://hlinksldjump" r:id="rId6"/>
          </p:cNvPr>
          <p:cNvSpPr/>
          <p:nvPr/>
        </p:nvSpPr>
        <p:spPr>
          <a:xfrm>
            <a:off x="1627715" y="3206584"/>
            <a:ext cx="3528482" cy="101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5">
            <a:hlinkClick action="ppaction://hlinksldjump" r:id="rId7"/>
          </p:cNvPr>
          <p:cNvSpPr/>
          <p:nvPr/>
        </p:nvSpPr>
        <p:spPr>
          <a:xfrm>
            <a:off x="4246023" y="815033"/>
            <a:ext cx="1130315" cy="1098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>
            <a:hlinkClick action="ppaction://hlinksldjump" r:id="rId8"/>
          </p:cNvPr>
          <p:cNvSpPr/>
          <p:nvPr/>
        </p:nvSpPr>
        <p:spPr>
          <a:xfrm>
            <a:off x="1559977" y="6000915"/>
            <a:ext cx="3528482" cy="918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5">
            <a:hlinkClick action="ppaction://hlinksldjump" r:id="rId9"/>
          </p:cNvPr>
          <p:cNvSpPr/>
          <p:nvPr/>
        </p:nvSpPr>
        <p:spPr>
          <a:xfrm>
            <a:off x="5088459" y="676470"/>
            <a:ext cx="808572" cy="8882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5">
            <a:hlinkClick action="ppaction://hlinksldjump" r:id="rId10"/>
          </p:cNvPr>
          <p:cNvSpPr/>
          <p:nvPr/>
        </p:nvSpPr>
        <p:spPr>
          <a:xfrm>
            <a:off x="1494365" y="7650525"/>
            <a:ext cx="3528482" cy="101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5">
            <a:hlinkClick action="ppaction://hlinksldjump" r:id="rId11"/>
          </p:cNvPr>
          <p:cNvSpPr/>
          <p:nvPr/>
        </p:nvSpPr>
        <p:spPr>
          <a:xfrm>
            <a:off x="1551515" y="8593500"/>
            <a:ext cx="3528482" cy="1018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>
            <a:hlinkClick action="ppaction://hlinksldjump" r:id="rId12"/>
          </p:cNvPr>
          <p:cNvSpPr/>
          <p:nvPr/>
        </p:nvSpPr>
        <p:spPr>
          <a:xfrm>
            <a:off x="1551515" y="5115092"/>
            <a:ext cx="3528482" cy="905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5">
            <a:hlinkClick action="ppaction://hlinksldjump" r:id="rId13"/>
          </p:cNvPr>
          <p:cNvSpPr/>
          <p:nvPr/>
        </p:nvSpPr>
        <p:spPr>
          <a:xfrm>
            <a:off x="1551511" y="6025261"/>
            <a:ext cx="3528482" cy="781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5">
            <a:hlinkClick action="ppaction://hlinksldjump" r:id="rId14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5">
            <a:hlinkClick action="ppaction://hlinksldjump" r:id="rId15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6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396" name="Google Shape;396;p26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397" name="Google Shape;397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8" name="Google Shape;398;p26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99" name="Google Shape;399;p26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00" name="Google Shape;400;p26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Map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401" name="Google Shape;401;p26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402" name="Google Shape;402;p26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26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26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405" name="Google Shape;405;p26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14969" l="18954" r="-6386" t="28344"/>
          <a:stretch/>
        </p:blipFill>
        <p:spPr>
          <a:xfrm>
            <a:off x="1659467" y="5757336"/>
            <a:ext cx="4220632" cy="342053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6"/>
          <p:cNvSpPr txBox="1"/>
          <p:nvPr/>
        </p:nvSpPr>
        <p:spPr>
          <a:xfrm>
            <a:off x="1682748" y="3419655"/>
            <a:ext cx="1710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ratings:</a:t>
            </a:r>
            <a:endParaRPr/>
          </a:p>
        </p:txBody>
      </p:sp>
      <p:grpSp>
        <p:nvGrpSpPr>
          <p:cNvPr id="407" name="Google Shape;407;p26"/>
          <p:cNvGrpSpPr/>
          <p:nvPr/>
        </p:nvGrpSpPr>
        <p:grpSpPr>
          <a:xfrm>
            <a:off x="1722964" y="3820398"/>
            <a:ext cx="1686726" cy="1847838"/>
            <a:chOff x="1697563" y="2235045"/>
            <a:chExt cx="1686726" cy="1847838"/>
          </a:xfrm>
        </p:grpSpPr>
        <p:pic>
          <p:nvPicPr>
            <p:cNvPr id="408" name="Google Shape;408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97563" y="2235045"/>
              <a:ext cx="1629837" cy="1599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714496" y="3713552"/>
              <a:ext cx="1669793" cy="3693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0" name="Google Shape;410;p26"/>
          <p:cNvGrpSpPr/>
          <p:nvPr/>
        </p:nvGrpSpPr>
        <p:grpSpPr>
          <a:xfrm>
            <a:off x="3691662" y="3820398"/>
            <a:ext cx="1997743" cy="1842790"/>
            <a:chOff x="3714744" y="2235045"/>
            <a:chExt cx="1997743" cy="1842790"/>
          </a:xfrm>
        </p:grpSpPr>
        <p:pic>
          <p:nvPicPr>
            <p:cNvPr id="411" name="Google Shape;411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54039" y="2235045"/>
              <a:ext cx="1485900" cy="147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14744" y="3708504"/>
              <a:ext cx="1997743" cy="3693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3" name="Google Shape;413;p26"/>
          <p:cNvGrpSpPr/>
          <p:nvPr/>
        </p:nvGrpSpPr>
        <p:grpSpPr>
          <a:xfrm>
            <a:off x="1618899" y="2147306"/>
            <a:ext cx="4004640" cy="537901"/>
            <a:chOff x="1618899" y="2029372"/>
            <a:chExt cx="4004640" cy="537901"/>
          </a:xfrm>
        </p:grpSpPr>
        <p:sp>
          <p:nvSpPr>
            <p:cNvPr id="414" name="Google Shape;414;p26">
              <a:hlinkClick action="ppaction://hlinksldjump" r:id="rId10"/>
            </p:cNvPr>
            <p:cNvSpPr/>
            <p:nvPr/>
          </p:nvSpPr>
          <p:spPr>
            <a:xfrm>
              <a:off x="1618899" y="2029372"/>
              <a:ext cx="4004640" cy="53790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800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Where/What do you want to eat?</a:t>
              </a:r>
              <a:endParaRPr/>
            </a:p>
          </p:txBody>
        </p:sp>
        <p:pic>
          <p:nvPicPr>
            <p:cNvPr descr="Bildergebnis fÃ¼r search tool" id="415" name="Google Shape;415;p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147859" y="2113656"/>
              <a:ext cx="369331" cy="3693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6" name="Google Shape;416;p26">
            <a:hlinkClick action="ppaction://hlinksldjump" r:id="rId12"/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sp>
        <p:nvSpPr>
          <p:cNvPr id="417" name="Google Shape;417;p26">
            <a:hlinkClick action="ppaction://hlinksldjump" r:id="rId13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6">
            <a:hlinkClick action="ppaction://hlinksldjump" r:id="rId14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6">
            <a:hlinkClick action="ppaction://hlinksldjump" r:id="rId15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27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425" name="Google Shape;425;p27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426" name="Google Shape;426;p2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7" name="Google Shape;427;p27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28" name="Google Shape;428;p27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29" name="Google Shape;429;p27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Map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0" name="Google Shape;430;p27">
            <a:hlinkClick action="ppaction://hlinksldjump" r:id="rId4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1" name="Google Shape;431;p27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432" name="Google Shape;432;p27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27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27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5" name="Google Shape;435;p27"/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Zürich, Pizza</a:t>
            </a:r>
            <a:endParaRPr/>
          </a:p>
        </p:txBody>
      </p:sp>
      <p:pic>
        <p:nvPicPr>
          <p:cNvPr descr="Bildergebnis fÃ¼r search tool" id="436" name="Google Shape;436;p27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7859" y="2231590"/>
            <a:ext cx="369331" cy="369331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7">
            <a:hlinkClick action="ppaction://hlinksldjump" r:id="rId7"/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pic>
        <p:nvPicPr>
          <p:cNvPr id="438" name="Google Shape;438;p27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14969" l="18954" r="-6386" t="28344"/>
          <a:stretch/>
        </p:blipFill>
        <p:spPr>
          <a:xfrm>
            <a:off x="1659467" y="5757336"/>
            <a:ext cx="4220632" cy="34205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27"/>
          <p:cNvGrpSpPr/>
          <p:nvPr/>
        </p:nvGrpSpPr>
        <p:grpSpPr>
          <a:xfrm>
            <a:off x="1722964" y="3820398"/>
            <a:ext cx="1686726" cy="1847838"/>
            <a:chOff x="1697563" y="2235045"/>
            <a:chExt cx="1686726" cy="1847838"/>
          </a:xfrm>
        </p:grpSpPr>
        <p:pic>
          <p:nvPicPr>
            <p:cNvPr id="440" name="Google Shape;440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97563" y="2235045"/>
              <a:ext cx="1629837" cy="1599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14496" y="3713552"/>
              <a:ext cx="1669793" cy="3693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2" name="Google Shape;442;p27"/>
          <p:cNvGrpSpPr/>
          <p:nvPr/>
        </p:nvGrpSpPr>
        <p:grpSpPr>
          <a:xfrm>
            <a:off x="3691662" y="3820398"/>
            <a:ext cx="1997743" cy="1842790"/>
            <a:chOff x="3714744" y="2235045"/>
            <a:chExt cx="1997743" cy="1842790"/>
          </a:xfrm>
        </p:grpSpPr>
        <p:pic>
          <p:nvPicPr>
            <p:cNvPr id="443" name="Google Shape;443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754039" y="2235045"/>
              <a:ext cx="1485900" cy="147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2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714744" y="3708504"/>
              <a:ext cx="1997743" cy="3693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5" name="Google Shape;445;p27">
            <a:hlinkClick action="ppaction://hlinksldjump" r:id="rId14"/>
          </p:cNvPr>
          <p:cNvSpPr/>
          <p:nvPr/>
        </p:nvSpPr>
        <p:spPr>
          <a:xfrm>
            <a:off x="1693330" y="9673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7">
            <a:hlinkClick action="ppaction://hlinksldjump" r:id="rId15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7">
            <a:hlinkClick action="ppaction://hlinksldjump" r:id="rId16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8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453" name="Google Shape;453;p28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454" name="Google Shape;454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5" name="Google Shape;455;p28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56" name="Google Shape;456;p28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57" name="Google Shape;457;p28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Map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8" name="Google Shape;458;p28">
            <a:hlinkClick action="ppaction://hlinksldjump" r:id="rId4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9" name="Google Shape;459;p28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460" name="Google Shape;460;p28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28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28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3" name="Google Shape;463;p28"/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Zürich, Pizza</a:t>
            </a:r>
            <a:endParaRPr/>
          </a:p>
        </p:txBody>
      </p:sp>
      <p:pic>
        <p:nvPicPr>
          <p:cNvPr descr="Bildergebnis fÃ¼r search tool" id="464" name="Google Shape;46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7859" y="2231590"/>
            <a:ext cx="369331" cy="369331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8">
            <a:hlinkClick action="ppaction://hlinksldjump" r:id="rId6"/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pic>
        <p:nvPicPr>
          <p:cNvPr id="466" name="Google Shape;466;p28"/>
          <p:cNvPicPr preferRelativeResize="0"/>
          <p:nvPr/>
        </p:nvPicPr>
        <p:blipFill rotWithShape="1">
          <a:blip r:embed="rId7">
            <a:alphaModFix/>
          </a:blip>
          <a:srcRect b="10753" l="0" r="0" t="5197"/>
          <a:stretch/>
        </p:blipFill>
        <p:spPr>
          <a:xfrm>
            <a:off x="1618899" y="5198532"/>
            <a:ext cx="4057650" cy="39708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7" name="Google Shape;467;p28"/>
          <p:cNvGrpSpPr/>
          <p:nvPr/>
        </p:nvGrpSpPr>
        <p:grpSpPr>
          <a:xfrm>
            <a:off x="1867970" y="3241028"/>
            <a:ext cx="1476376" cy="1838694"/>
            <a:chOff x="1618899" y="3257805"/>
            <a:chExt cx="1476376" cy="1838694"/>
          </a:xfrm>
        </p:grpSpPr>
        <p:pic>
          <p:nvPicPr>
            <p:cNvPr id="468" name="Google Shape;468;p28">
              <a:hlinkClick action="ppaction://hlinksldjump" r:id="rId8"/>
            </p:cNvPr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18900" y="3257805"/>
              <a:ext cx="1476375" cy="149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18899" y="4765672"/>
              <a:ext cx="1476375" cy="3308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" name="Google Shape;470;p28"/>
          <p:cNvGrpSpPr/>
          <p:nvPr/>
        </p:nvGrpSpPr>
        <p:grpSpPr>
          <a:xfrm>
            <a:off x="3741076" y="3214769"/>
            <a:ext cx="1543701" cy="1877927"/>
            <a:chOff x="3622544" y="3214769"/>
            <a:chExt cx="1543701" cy="1877927"/>
          </a:xfrm>
        </p:grpSpPr>
        <p:pic>
          <p:nvPicPr>
            <p:cNvPr id="471" name="Google Shape;471;p28">
              <a:hlinkClick action="ppaction://hlinksldjump"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622544" y="3214769"/>
              <a:ext cx="1514475" cy="151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2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689870" y="4757597"/>
              <a:ext cx="1476375" cy="335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3" name="Google Shape;473;p28">
            <a:hlinkClick action="ppaction://hlinksldjump" r:id="rId14"/>
          </p:cNvPr>
          <p:cNvSpPr/>
          <p:nvPr/>
        </p:nvSpPr>
        <p:spPr>
          <a:xfrm>
            <a:off x="4318000" y="7086600"/>
            <a:ext cx="1436518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8">
            <a:hlinkClick action="ppaction://hlinksldjump" r:id="rId15"/>
          </p:cNvPr>
          <p:cNvSpPr/>
          <p:nvPr/>
        </p:nvSpPr>
        <p:spPr>
          <a:xfrm>
            <a:off x="1693330" y="9673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8">
            <a:hlinkClick action="ppaction://hlinksldjump" r:id="rId1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8">
            <a:hlinkClick action="ppaction://hlinksldjump" r:id="rId1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29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482" name="Google Shape;482;p29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483" name="Google Shape;483;p2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4" name="Google Shape;484;p29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85" name="Google Shape;485;p29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86" name="Google Shape;486;p29">
            <a:hlinkClick action="ppaction://hlinksldjump" r:id="rId4"/>
          </p:cNvPr>
          <p:cNvSpPr/>
          <p:nvPr/>
        </p:nvSpPr>
        <p:spPr>
          <a:xfrm>
            <a:off x="2435885" y="7289800"/>
            <a:ext cx="2237715" cy="139928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Klick to go back!</a:t>
            </a:r>
            <a:endParaRPr/>
          </a:p>
        </p:txBody>
      </p:sp>
      <p:sp>
        <p:nvSpPr>
          <p:cNvPr id="487" name="Google Shape;487;p29"/>
          <p:cNvSpPr txBox="1"/>
          <p:nvPr/>
        </p:nvSpPr>
        <p:spPr>
          <a:xfrm>
            <a:off x="1529951" y="2421466"/>
            <a:ext cx="418253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Open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Google Maps</a:t>
            </a:r>
            <a:endParaRPr/>
          </a:p>
        </p:txBody>
      </p:sp>
      <p:pic>
        <p:nvPicPr>
          <p:cNvPr descr="Bildergebnis fÃ¼r google maps" id="488" name="Google Shape;48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7285" y="4203365"/>
            <a:ext cx="2827867" cy="282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9">
            <a:hlinkClick action="ppaction://hlinksldjump" r:id="rId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9">
            <a:hlinkClick action="ppaction://hlinksldjump" r:id="rId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0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496" name="Google Shape;496;p30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497" name="Google Shape;497;p3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8" name="Google Shape;498;p30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99" name="Google Shape;499;p30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00" name="Google Shape;500;p30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Filter</a:t>
            </a:r>
            <a:endParaRPr/>
          </a:p>
        </p:txBody>
      </p:sp>
      <p:grpSp>
        <p:nvGrpSpPr>
          <p:cNvPr id="501" name="Google Shape;501;p30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502" name="Google Shape;502;p30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30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30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05" name="Google Shape;505;p30">
            <a:hlinkClick action="ppaction://hlinksldjump" r:id="rId4"/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Cuisine</a:t>
            </a:r>
            <a:endParaRPr/>
          </a:p>
        </p:txBody>
      </p:sp>
      <p:sp>
        <p:nvSpPr>
          <p:cNvPr id="506" name="Google Shape;506;p30"/>
          <p:cNvSpPr/>
          <p:nvPr/>
        </p:nvSpPr>
        <p:spPr>
          <a:xfrm>
            <a:off x="1618899" y="3520177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/>
          </a:p>
        </p:txBody>
      </p:sp>
      <p:sp>
        <p:nvSpPr>
          <p:cNvPr id="507" name="Google Shape;507;p30"/>
          <p:cNvSpPr/>
          <p:nvPr/>
        </p:nvSpPr>
        <p:spPr>
          <a:xfrm>
            <a:off x="1618899" y="4796664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type</a:t>
            </a: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1618899" y="6184766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Allergies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0"/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/>
          </a:p>
        </p:txBody>
      </p:sp>
      <p:sp>
        <p:nvSpPr>
          <p:cNvPr id="510" name="Google Shape;510;p30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0">
            <a:hlinkClick action="ppaction://hlinksldjump" r:id="rId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0">
            <a:hlinkClick action="ppaction://hlinksldjump" r:id="rId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31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518" name="Google Shape;518;p31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519" name="Google Shape;519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0" name="Google Shape;520;p31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21" name="Google Shape;521;p31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22" name="Google Shape;522;p31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Filter</a:t>
            </a:r>
            <a:endParaRPr/>
          </a:p>
        </p:txBody>
      </p:sp>
      <p:grpSp>
        <p:nvGrpSpPr>
          <p:cNvPr id="523" name="Google Shape;523;p31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524" name="Google Shape;524;p31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5" name="Google Shape;525;p31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6" name="Google Shape;526;p31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27" name="Google Shape;527;p31">
            <a:hlinkClick action="ppaction://hlinksldjump" r:id="rId4"/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Cuisine</a:t>
            </a:r>
            <a:endParaRPr/>
          </a:p>
        </p:txBody>
      </p:sp>
      <p:sp>
        <p:nvSpPr>
          <p:cNvPr id="528" name="Google Shape;528;p31">
            <a:hlinkClick action="ppaction://hlinksldjump" r:id="rId5"/>
          </p:cNvPr>
          <p:cNvSpPr/>
          <p:nvPr/>
        </p:nvSpPr>
        <p:spPr>
          <a:xfrm>
            <a:off x="1618899" y="3520177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/>
          </a:p>
        </p:txBody>
      </p:sp>
      <p:sp>
        <p:nvSpPr>
          <p:cNvPr id="529" name="Google Shape;529;p31"/>
          <p:cNvSpPr/>
          <p:nvPr/>
        </p:nvSpPr>
        <p:spPr>
          <a:xfrm>
            <a:off x="1618899" y="4796664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type</a:t>
            </a:r>
            <a:endParaRPr/>
          </a:p>
        </p:txBody>
      </p:sp>
      <p:sp>
        <p:nvSpPr>
          <p:cNvPr id="530" name="Google Shape;530;p31"/>
          <p:cNvSpPr/>
          <p:nvPr/>
        </p:nvSpPr>
        <p:spPr>
          <a:xfrm>
            <a:off x="1618899" y="6184766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Allergies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1">
            <a:hlinkClick action="ppaction://hlinksldjump" r:id="rId6"/>
          </p:cNvPr>
          <p:cNvSpPr/>
          <p:nvPr/>
        </p:nvSpPr>
        <p:spPr>
          <a:xfrm>
            <a:off x="1618899" y="2768600"/>
            <a:ext cx="1200501" cy="423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Italien</a:t>
            </a: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/>
          </a:p>
        </p:txBody>
      </p:sp>
      <p:sp>
        <p:nvSpPr>
          <p:cNvPr id="533" name="Google Shape;533;p31">
            <a:hlinkClick action="ppaction://hlinksldjump" r:id="rId7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1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1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ldergebnis fÃ¼r phone als hintergrund"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38" y="50802"/>
            <a:ext cx="5609962" cy="1017325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6" name="Google Shape;96;p14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94"/>
          <a:stretch/>
        </p:blipFill>
        <p:spPr>
          <a:xfrm>
            <a:off x="1500943" y="304800"/>
            <a:ext cx="4240552" cy="92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4"/>
          <p:cNvGrpSpPr/>
          <p:nvPr/>
        </p:nvGrpSpPr>
        <p:grpSpPr>
          <a:xfrm>
            <a:off x="4703231" y="5825067"/>
            <a:ext cx="893233" cy="903386"/>
            <a:chOff x="4703231" y="5825067"/>
            <a:chExt cx="893233" cy="903386"/>
          </a:xfrm>
        </p:grpSpPr>
        <p:sp>
          <p:nvSpPr>
            <p:cNvPr id="99" name="Google Shape;99;p14">
              <a:hlinkClick action="ppaction://hlinksldjump" r:id="rId5"/>
            </p:cNvPr>
            <p:cNvSpPr/>
            <p:nvPr/>
          </p:nvSpPr>
          <p:spPr>
            <a:xfrm>
              <a:off x="4783666" y="5825067"/>
              <a:ext cx="639233" cy="601134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ildergebnis fÃ¼r Kochhut icon" id="100" name="Google Shape;100;p14">
              <a:hlinkClick action="ppaction://hlinksldjump" r:id="rId6"/>
            </p:cNvPr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929118" y="5934903"/>
              <a:ext cx="348327" cy="381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4"/>
            <p:cNvSpPr txBox="1"/>
            <p:nvPr/>
          </p:nvSpPr>
          <p:spPr>
            <a:xfrm>
              <a:off x="4703231" y="6474537"/>
              <a:ext cx="89323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de-CH" sz="105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Come eat</a:t>
              </a:r>
              <a:endParaRPr b="1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4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2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541" name="Google Shape;541;p32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542" name="Google Shape;542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3" name="Google Shape;543;p32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44" name="Google Shape;544;p32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45" name="Google Shape;545;p32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Filter</a:t>
            </a:r>
            <a:endParaRPr/>
          </a:p>
        </p:txBody>
      </p:sp>
      <p:grpSp>
        <p:nvGrpSpPr>
          <p:cNvPr id="546" name="Google Shape;546;p32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547" name="Google Shape;547;p32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32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9" name="Google Shape;549;p32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50" name="Google Shape;550;p32">
            <a:hlinkClick action="ppaction://hlinksldjump" r:id="rId4"/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Cuisine</a:t>
            </a:r>
            <a:endParaRPr/>
          </a:p>
        </p:txBody>
      </p:sp>
      <p:sp>
        <p:nvSpPr>
          <p:cNvPr id="551" name="Google Shape;551;p32">
            <a:hlinkClick action="ppaction://hlinksldjump" r:id="rId5"/>
          </p:cNvPr>
          <p:cNvSpPr/>
          <p:nvPr/>
        </p:nvSpPr>
        <p:spPr>
          <a:xfrm>
            <a:off x="1618899" y="3520177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/>
          </a:p>
        </p:txBody>
      </p:sp>
      <p:sp>
        <p:nvSpPr>
          <p:cNvPr id="552" name="Google Shape;552;p32">
            <a:hlinkClick action="ppaction://hlinksldjump" r:id="rId6"/>
          </p:cNvPr>
          <p:cNvSpPr/>
          <p:nvPr/>
        </p:nvSpPr>
        <p:spPr>
          <a:xfrm>
            <a:off x="1618899" y="4796664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type</a:t>
            </a:r>
            <a:endParaRPr/>
          </a:p>
        </p:txBody>
      </p:sp>
      <p:sp>
        <p:nvSpPr>
          <p:cNvPr id="553" name="Google Shape;553;p32">
            <a:hlinkClick action="ppaction://hlinksldjump" r:id="rId7"/>
          </p:cNvPr>
          <p:cNvSpPr/>
          <p:nvPr/>
        </p:nvSpPr>
        <p:spPr>
          <a:xfrm>
            <a:off x="1618899" y="6184766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Allergies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2">
            <a:hlinkClick action="ppaction://hlinksldjump" r:id="rId8"/>
          </p:cNvPr>
          <p:cNvSpPr/>
          <p:nvPr/>
        </p:nvSpPr>
        <p:spPr>
          <a:xfrm>
            <a:off x="1618899" y="2768600"/>
            <a:ext cx="1200501" cy="423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Italien</a:t>
            </a:r>
            <a:endParaRPr/>
          </a:p>
        </p:txBody>
      </p:sp>
      <p:sp>
        <p:nvSpPr>
          <p:cNvPr id="555" name="Google Shape;555;p32">
            <a:hlinkClick action="ppaction://hlinksldjump" r:id="rId9"/>
          </p:cNvPr>
          <p:cNvSpPr/>
          <p:nvPr/>
        </p:nvSpPr>
        <p:spPr>
          <a:xfrm>
            <a:off x="1618899" y="4097606"/>
            <a:ext cx="1733901" cy="3986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10 – 40 CHF</a:t>
            </a: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/>
          </a:p>
        </p:txBody>
      </p:sp>
      <p:sp>
        <p:nvSpPr>
          <p:cNvPr id="557" name="Google Shape;557;p32">
            <a:hlinkClick action="ppaction://hlinksldjump" r:id="rId10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2">
            <a:hlinkClick action="ppaction://hlinksldjump" r:id="rId11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2">
            <a:hlinkClick action="ppaction://hlinksldjump" r:id="rId12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33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565" name="Google Shape;565;p33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566" name="Google Shape;566;p3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7" name="Google Shape;567;p33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68" name="Google Shape;568;p33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69" name="Google Shape;569;p33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Filter</a:t>
            </a:r>
            <a:endParaRPr/>
          </a:p>
        </p:txBody>
      </p:sp>
      <p:grpSp>
        <p:nvGrpSpPr>
          <p:cNvPr id="570" name="Google Shape;570;p33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571" name="Google Shape;571;p33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33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3" name="Google Shape;573;p33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74" name="Google Shape;574;p33">
            <a:hlinkClick action="ppaction://hlinksldjump" r:id="rId4"/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Cuisine</a:t>
            </a:r>
            <a:endParaRPr/>
          </a:p>
        </p:txBody>
      </p:sp>
      <p:sp>
        <p:nvSpPr>
          <p:cNvPr id="575" name="Google Shape;575;p33">
            <a:hlinkClick action="ppaction://hlinksldjump" r:id="rId5"/>
          </p:cNvPr>
          <p:cNvSpPr/>
          <p:nvPr/>
        </p:nvSpPr>
        <p:spPr>
          <a:xfrm>
            <a:off x="1618899" y="3520177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/>
          </a:p>
        </p:txBody>
      </p:sp>
      <p:sp>
        <p:nvSpPr>
          <p:cNvPr id="576" name="Google Shape;576;p33">
            <a:hlinkClick action="ppaction://hlinksldjump" r:id="rId6"/>
          </p:cNvPr>
          <p:cNvSpPr/>
          <p:nvPr/>
        </p:nvSpPr>
        <p:spPr>
          <a:xfrm>
            <a:off x="1618899" y="4796664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type</a:t>
            </a:r>
            <a:endParaRPr/>
          </a:p>
        </p:txBody>
      </p:sp>
      <p:sp>
        <p:nvSpPr>
          <p:cNvPr id="577" name="Google Shape;577;p33">
            <a:hlinkClick action="ppaction://hlinksldjump" r:id="rId7"/>
          </p:cNvPr>
          <p:cNvSpPr/>
          <p:nvPr/>
        </p:nvSpPr>
        <p:spPr>
          <a:xfrm>
            <a:off x="1618899" y="6184766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Allergies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3">
            <a:hlinkClick action="ppaction://hlinksldjump" r:id="rId8"/>
          </p:cNvPr>
          <p:cNvSpPr/>
          <p:nvPr/>
        </p:nvSpPr>
        <p:spPr>
          <a:xfrm>
            <a:off x="1618899" y="2768600"/>
            <a:ext cx="1200501" cy="423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Italien</a:t>
            </a:r>
            <a:endParaRPr/>
          </a:p>
        </p:txBody>
      </p:sp>
      <p:sp>
        <p:nvSpPr>
          <p:cNvPr id="579" name="Google Shape;579;p33">
            <a:hlinkClick action="ppaction://hlinksldjump" r:id="rId9"/>
          </p:cNvPr>
          <p:cNvSpPr/>
          <p:nvPr/>
        </p:nvSpPr>
        <p:spPr>
          <a:xfrm>
            <a:off x="1618899" y="4097606"/>
            <a:ext cx="1733901" cy="3986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10 – 40 CHF</a:t>
            </a:r>
            <a:endParaRPr/>
          </a:p>
        </p:txBody>
      </p:sp>
      <p:sp>
        <p:nvSpPr>
          <p:cNvPr id="580" name="Google Shape;580;p33">
            <a:hlinkClick action="ppaction://hlinksldjump" r:id="rId10"/>
          </p:cNvPr>
          <p:cNvSpPr/>
          <p:nvPr/>
        </p:nvSpPr>
        <p:spPr>
          <a:xfrm>
            <a:off x="1635830" y="5384807"/>
            <a:ext cx="1200501" cy="423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Pizza</a:t>
            </a:r>
            <a:endParaRPr/>
          </a:p>
        </p:txBody>
      </p:sp>
      <p:sp>
        <p:nvSpPr>
          <p:cNvPr id="581" name="Google Shape;581;p33">
            <a:hlinkClick action="ppaction://hlinksldjump" r:id="rId11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/>
          </a:p>
        </p:txBody>
      </p:sp>
      <p:sp>
        <p:nvSpPr>
          <p:cNvPr id="582" name="Google Shape;582;p33">
            <a:hlinkClick action="ppaction://hlinksldjump" r:id="rId12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3">
            <a:hlinkClick action="ppaction://hlinksldjump" r:id="rId13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3">
            <a:hlinkClick action="ppaction://hlinksldjump" r:id="rId14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34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590" name="Google Shape;590;p34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591" name="Google Shape;591;p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2" name="Google Shape;592;p34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93" name="Google Shape;593;p34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94" name="Google Shape;594;p34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Cuisine</a:t>
            </a:r>
            <a:endParaRPr/>
          </a:p>
        </p:txBody>
      </p:sp>
      <p:grpSp>
        <p:nvGrpSpPr>
          <p:cNvPr id="595" name="Google Shape;595;p34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596" name="Google Shape;596;p34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7" name="Google Shape;597;p34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8" name="Google Shape;598;p34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99" name="Google Shape;599;p34"/>
          <p:cNvSpPr txBox="1"/>
          <p:nvPr/>
        </p:nvSpPr>
        <p:spPr>
          <a:xfrm>
            <a:off x="2222498" y="2138837"/>
            <a:ext cx="1810101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American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Chinese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French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Italien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Japanese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Mexican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Turkish</a:t>
            </a:r>
            <a:endParaRPr/>
          </a:p>
        </p:txBody>
      </p:sp>
      <p:grpSp>
        <p:nvGrpSpPr>
          <p:cNvPr id="600" name="Google Shape;600;p34"/>
          <p:cNvGrpSpPr/>
          <p:nvPr/>
        </p:nvGrpSpPr>
        <p:grpSpPr>
          <a:xfrm>
            <a:off x="4572000" y="2185791"/>
            <a:ext cx="335363" cy="5531348"/>
            <a:chOff x="4747169" y="2214443"/>
            <a:chExt cx="335363" cy="5531348"/>
          </a:xfrm>
        </p:grpSpPr>
        <p:sp>
          <p:nvSpPr>
            <p:cNvPr id="601" name="Google Shape;601;p34"/>
            <p:cNvSpPr/>
            <p:nvPr/>
          </p:nvSpPr>
          <p:spPr>
            <a:xfrm>
              <a:off x="4766743" y="3056466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4766744" y="4346843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4766744" y="3488902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4766744" y="3915682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4760799" y="4808771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4769266" y="2626676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4769266" y="2214443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4748935" y="6549362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4748935" y="6122015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4748935" y="5672070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4748935" y="5260412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4749701" y="7439720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4747169" y="6994541"/>
              <a:ext cx="313266" cy="30607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4" name="Google Shape;614;p34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4"/>
          <p:cNvSpPr txBox="1"/>
          <p:nvPr/>
        </p:nvSpPr>
        <p:spPr>
          <a:xfrm>
            <a:off x="4495799" y="5141161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616" name="Google Shape;616;p34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4">
            <a:hlinkClick action="ppaction://hlinksldjump" r:id="rId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4">
            <a:hlinkClick action="ppaction://hlinksldjump" r:id="rId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35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624" name="Google Shape;624;p35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625" name="Google Shape;625;p3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6" name="Google Shape;626;p35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27" name="Google Shape;627;p35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28" name="Google Shape;628;p35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Price</a:t>
            </a:r>
            <a:endParaRPr/>
          </a:p>
        </p:txBody>
      </p:sp>
      <p:grpSp>
        <p:nvGrpSpPr>
          <p:cNvPr id="629" name="Google Shape;629;p35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630" name="Google Shape;630;p35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35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35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33" name="Google Shape;633;p35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35">
            <a:hlinkClick action="ppaction://hlinksldjump" r:id="rId5"/>
          </p:cNvPr>
          <p:cNvSpPr/>
          <p:nvPr/>
        </p:nvSpPr>
        <p:spPr>
          <a:xfrm>
            <a:off x="1888067" y="2446867"/>
            <a:ext cx="1634066" cy="8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/>
          </a:p>
        </p:txBody>
      </p:sp>
      <p:sp>
        <p:nvSpPr>
          <p:cNvPr id="635" name="Google Shape;635;p35">
            <a:hlinkClick action="ppaction://hlinksldjump" r:id="rId6"/>
          </p:cNvPr>
          <p:cNvSpPr/>
          <p:nvPr/>
        </p:nvSpPr>
        <p:spPr>
          <a:xfrm>
            <a:off x="3683004" y="2453710"/>
            <a:ext cx="1634066" cy="8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/>
          </a:p>
        </p:txBody>
      </p:sp>
      <p:sp>
        <p:nvSpPr>
          <p:cNvPr id="636" name="Google Shape;636;p35">
            <a:hlinkClick action="ppaction://hlinksldjump" r:id="rId7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5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5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36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644" name="Google Shape;644;p36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645" name="Google Shape;645;p3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6" name="Google Shape;646;p36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47" name="Google Shape;647;p36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48" name="Google Shape;648;p36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Price</a:t>
            </a:r>
            <a:endParaRPr/>
          </a:p>
        </p:txBody>
      </p:sp>
      <p:grpSp>
        <p:nvGrpSpPr>
          <p:cNvPr id="649" name="Google Shape;649;p36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650" name="Google Shape;650;p36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36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53" name="Google Shape;653;p36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6"/>
          <p:cNvSpPr/>
          <p:nvPr/>
        </p:nvSpPr>
        <p:spPr>
          <a:xfrm>
            <a:off x="1888067" y="2453710"/>
            <a:ext cx="1634066" cy="8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36"/>
          <p:cNvSpPr/>
          <p:nvPr/>
        </p:nvSpPr>
        <p:spPr>
          <a:xfrm>
            <a:off x="1888067" y="2446867"/>
            <a:ext cx="1634066" cy="8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10.-</a:t>
            </a:r>
            <a:endParaRPr/>
          </a:p>
        </p:txBody>
      </p:sp>
      <p:sp>
        <p:nvSpPr>
          <p:cNvPr id="656" name="Google Shape;656;p36"/>
          <p:cNvSpPr/>
          <p:nvPr/>
        </p:nvSpPr>
        <p:spPr>
          <a:xfrm>
            <a:off x="3683004" y="2453710"/>
            <a:ext cx="1634066" cy="8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36"/>
          <p:cNvSpPr/>
          <p:nvPr/>
        </p:nvSpPr>
        <p:spPr>
          <a:xfrm>
            <a:off x="3683004" y="2453710"/>
            <a:ext cx="1634066" cy="8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40.-</a:t>
            </a:r>
            <a:endParaRPr/>
          </a:p>
        </p:txBody>
      </p:sp>
      <p:sp>
        <p:nvSpPr>
          <p:cNvPr id="658" name="Google Shape;658;p36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6">
            <a:hlinkClick action="ppaction://hlinksldjump" r:id="rId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36">
            <a:hlinkClick action="ppaction://hlinksldjump" r:id="rId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37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666" name="Google Shape;666;p37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667" name="Google Shape;667;p3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8" name="Google Shape;668;p37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69" name="Google Shape;669;p37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70" name="Google Shape;670;p37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Food type</a:t>
            </a:r>
            <a:endParaRPr/>
          </a:p>
        </p:txBody>
      </p:sp>
      <p:grpSp>
        <p:nvGrpSpPr>
          <p:cNvPr id="671" name="Google Shape;671;p37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672" name="Google Shape;672;p37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p37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p37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75" name="Google Shape;675;p37"/>
          <p:cNvSpPr txBox="1"/>
          <p:nvPr/>
        </p:nvSpPr>
        <p:spPr>
          <a:xfrm>
            <a:off x="2222498" y="2138837"/>
            <a:ext cx="1810101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Pizza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Burrito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Kebab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Pizza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Sushi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37"/>
          <p:cNvSpPr/>
          <p:nvPr/>
        </p:nvSpPr>
        <p:spPr>
          <a:xfrm>
            <a:off x="4591574" y="3027814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7"/>
          <p:cNvSpPr/>
          <p:nvPr/>
        </p:nvSpPr>
        <p:spPr>
          <a:xfrm>
            <a:off x="4591575" y="431819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7"/>
          <p:cNvSpPr/>
          <p:nvPr/>
        </p:nvSpPr>
        <p:spPr>
          <a:xfrm>
            <a:off x="4591575" y="3460250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7"/>
          <p:cNvSpPr/>
          <p:nvPr/>
        </p:nvSpPr>
        <p:spPr>
          <a:xfrm>
            <a:off x="4591575" y="3887030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37"/>
          <p:cNvSpPr/>
          <p:nvPr/>
        </p:nvSpPr>
        <p:spPr>
          <a:xfrm>
            <a:off x="4585630" y="4780119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7"/>
          <p:cNvSpPr/>
          <p:nvPr/>
        </p:nvSpPr>
        <p:spPr>
          <a:xfrm>
            <a:off x="4594097" y="2598024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7"/>
          <p:cNvSpPr/>
          <p:nvPr/>
        </p:nvSpPr>
        <p:spPr>
          <a:xfrm>
            <a:off x="4594097" y="218579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37"/>
          <p:cNvSpPr/>
          <p:nvPr/>
        </p:nvSpPr>
        <p:spPr>
          <a:xfrm>
            <a:off x="4573766" y="6093363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7"/>
          <p:cNvSpPr/>
          <p:nvPr/>
        </p:nvSpPr>
        <p:spPr>
          <a:xfrm>
            <a:off x="4573766" y="5643418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37"/>
          <p:cNvSpPr/>
          <p:nvPr/>
        </p:nvSpPr>
        <p:spPr>
          <a:xfrm>
            <a:off x="4573766" y="5231760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7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7"/>
          <p:cNvSpPr txBox="1"/>
          <p:nvPr/>
        </p:nvSpPr>
        <p:spPr>
          <a:xfrm>
            <a:off x="4497565" y="4691390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688" name="Google Shape;688;p37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7">
            <a:hlinkClick action="ppaction://hlinksldjump" r:id="rId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7">
            <a:hlinkClick action="ppaction://hlinksldjump" r:id="rId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38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696" name="Google Shape;696;p38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697" name="Google Shape;697;p3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8" name="Google Shape;698;p38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99" name="Google Shape;699;p38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00" name="Google Shape;700;p38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Allergies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701" name="Google Shape;701;p38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702" name="Google Shape;702;p38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3" name="Google Shape;703;p38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4" name="Google Shape;704;p38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05" name="Google Shape;705;p38"/>
          <p:cNvSpPr txBox="1"/>
          <p:nvPr/>
        </p:nvSpPr>
        <p:spPr>
          <a:xfrm>
            <a:off x="2222498" y="2138837"/>
            <a:ext cx="181010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Vegetarian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Vegan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38"/>
          <p:cNvSpPr/>
          <p:nvPr/>
        </p:nvSpPr>
        <p:spPr>
          <a:xfrm>
            <a:off x="4594097" y="3046778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8"/>
          <p:cNvSpPr/>
          <p:nvPr/>
        </p:nvSpPr>
        <p:spPr>
          <a:xfrm>
            <a:off x="4594097" y="2598024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8"/>
          <p:cNvSpPr/>
          <p:nvPr/>
        </p:nvSpPr>
        <p:spPr>
          <a:xfrm>
            <a:off x="4594097" y="218579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8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38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38">
            <a:hlinkClick action="ppaction://hlinksldjump" r:id="rId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8">
            <a:hlinkClick action="ppaction://hlinksldjump" r:id="rId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39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718" name="Google Shape;718;p39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719" name="Google Shape;719;p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20" name="Google Shape;720;p39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21" name="Google Shape;721;p39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22" name="Google Shape;722;p39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Search</a:t>
            </a:r>
            <a:endParaRPr/>
          </a:p>
        </p:txBody>
      </p:sp>
      <p:sp>
        <p:nvSpPr>
          <p:cNvPr id="723" name="Google Shape;723;p39">
            <a:hlinkClick action="ppaction://hlinksldjump" r:id="rId4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4" name="Google Shape;724;p39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725" name="Google Shape;725;p39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39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p39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28" name="Google Shape;728;p39"/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Where/What do you want to eat?</a:t>
            </a:r>
            <a:endParaRPr/>
          </a:p>
        </p:txBody>
      </p:sp>
      <p:pic>
        <p:nvPicPr>
          <p:cNvPr descr="Bildergebnis fÃ¼r search tool" id="729" name="Google Shape;72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7859" y="2231590"/>
            <a:ext cx="369331" cy="369331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9">
            <a:hlinkClick action="ppaction://hlinksldjump" r:id="rId6"/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pic>
        <p:nvPicPr>
          <p:cNvPr id="731" name="Google Shape;731;p39"/>
          <p:cNvPicPr preferRelativeResize="0"/>
          <p:nvPr/>
        </p:nvPicPr>
        <p:blipFill rotWithShape="1">
          <a:blip r:embed="rId7">
            <a:alphaModFix/>
          </a:blip>
          <a:srcRect b="10753" l="0" r="0" t="5197"/>
          <a:stretch/>
        </p:blipFill>
        <p:spPr>
          <a:xfrm>
            <a:off x="1618899" y="5198532"/>
            <a:ext cx="4057650" cy="39708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2" name="Google Shape;732;p39"/>
          <p:cNvGrpSpPr/>
          <p:nvPr/>
        </p:nvGrpSpPr>
        <p:grpSpPr>
          <a:xfrm>
            <a:off x="1867970" y="3241028"/>
            <a:ext cx="1476376" cy="1838694"/>
            <a:chOff x="1618899" y="3257805"/>
            <a:chExt cx="1476376" cy="1838694"/>
          </a:xfrm>
        </p:grpSpPr>
        <p:pic>
          <p:nvPicPr>
            <p:cNvPr id="733" name="Google Shape;733;p39">
              <a:hlinkClick action="ppaction://hlinksldjump" r:id="rId8"/>
            </p:cNvPr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18900" y="3257805"/>
              <a:ext cx="1476375" cy="149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3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18899" y="4765672"/>
              <a:ext cx="1476375" cy="3308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5" name="Google Shape;735;p39"/>
          <p:cNvGrpSpPr/>
          <p:nvPr/>
        </p:nvGrpSpPr>
        <p:grpSpPr>
          <a:xfrm>
            <a:off x="3741076" y="3214769"/>
            <a:ext cx="1543701" cy="1877927"/>
            <a:chOff x="3622544" y="3214769"/>
            <a:chExt cx="1543701" cy="1877927"/>
          </a:xfrm>
        </p:grpSpPr>
        <p:pic>
          <p:nvPicPr>
            <p:cNvPr id="736" name="Google Shape;736;p3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622544" y="3214769"/>
              <a:ext cx="1514475" cy="151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" name="Google Shape;737;p3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689870" y="4757597"/>
              <a:ext cx="1476375" cy="335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8" name="Google Shape;738;p39"/>
          <p:cNvSpPr/>
          <p:nvPr/>
        </p:nvSpPr>
        <p:spPr>
          <a:xfrm>
            <a:off x="1573402" y="2705934"/>
            <a:ext cx="1200501" cy="423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Italien</a:t>
            </a:r>
            <a:endParaRPr/>
          </a:p>
        </p:txBody>
      </p:sp>
      <p:sp>
        <p:nvSpPr>
          <p:cNvPr id="739" name="Google Shape;739;p39"/>
          <p:cNvSpPr/>
          <p:nvPr/>
        </p:nvSpPr>
        <p:spPr>
          <a:xfrm>
            <a:off x="2429838" y="2744212"/>
            <a:ext cx="1654261" cy="3256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10 – 40 CHF</a:t>
            </a:r>
            <a:endParaRPr/>
          </a:p>
        </p:txBody>
      </p:sp>
      <p:sp>
        <p:nvSpPr>
          <p:cNvPr id="740" name="Google Shape;740;p39"/>
          <p:cNvSpPr/>
          <p:nvPr/>
        </p:nvSpPr>
        <p:spPr>
          <a:xfrm>
            <a:off x="3630339" y="2713560"/>
            <a:ext cx="921101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Pizza</a:t>
            </a:r>
            <a:endParaRPr/>
          </a:p>
        </p:txBody>
      </p:sp>
      <p:sp>
        <p:nvSpPr>
          <p:cNvPr id="741" name="Google Shape;741;p39">
            <a:hlinkClick action="ppaction://hlinksldjump" r:id="rId13"/>
          </p:cNvPr>
          <p:cNvSpPr/>
          <p:nvPr/>
        </p:nvSpPr>
        <p:spPr>
          <a:xfrm>
            <a:off x="4318000" y="7086600"/>
            <a:ext cx="1436518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39">
            <a:hlinkClick action="ppaction://hlinksldjump" r:id="rId14"/>
          </p:cNvPr>
          <p:cNvSpPr/>
          <p:nvPr/>
        </p:nvSpPr>
        <p:spPr>
          <a:xfrm>
            <a:off x="1693330" y="9673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39">
            <a:hlinkClick action="ppaction://hlinksldjump" r:id="rId15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39">
            <a:hlinkClick action="ppaction://hlinksldjump" r:id="rId16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40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750" name="Google Shape;750;p40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751" name="Google Shape;751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2" name="Google Shape;752;p40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53" name="Google Shape;753;p40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54" name="Google Shape;754;p40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Restaurant</a:t>
            </a:r>
            <a:endParaRPr/>
          </a:p>
        </p:txBody>
      </p:sp>
      <p:grpSp>
        <p:nvGrpSpPr>
          <p:cNvPr id="755" name="Google Shape;755;p40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756" name="Google Shape;756;p40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7" name="Google Shape;757;p40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8" name="Google Shape;758;p40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59" name="Google Shape;759;p40"/>
          <p:cNvGrpSpPr/>
          <p:nvPr/>
        </p:nvGrpSpPr>
        <p:grpSpPr>
          <a:xfrm>
            <a:off x="2404533" y="2038760"/>
            <a:ext cx="2433097" cy="2761829"/>
            <a:chOff x="1618899" y="3257805"/>
            <a:chExt cx="1476376" cy="1838694"/>
          </a:xfrm>
        </p:grpSpPr>
        <p:pic>
          <p:nvPicPr>
            <p:cNvPr id="760" name="Google Shape;760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18900" y="3257805"/>
              <a:ext cx="1476375" cy="149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1" name="Google Shape;761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18899" y="4765672"/>
              <a:ext cx="1476375" cy="330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2" name="Google Shape;762;p40">
            <a:hlinkClick action="ppaction://hlinksldjump" r:id="rId6"/>
          </p:cNvPr>
          <p:cNvSpPr/>
          <p:nvPr/>
        </p:nvSpPr>
        <p:spPr>
          <a:xfrm>
            <a:off x="1618899" y="5169913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763" name="Google Shape;763;p40">
            <a:hlinkClick action="ppaction://hlinksldjump" r:id="rId7"/>
          </p:cNvPr>
          <p:cNvSpPr/>
          <p:nvPr/>
        </p:nvSpPr>
        <p:spPr>
          <a:xfrm>
            <a:off x="1618901" y="6033511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table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40">
            <a:hlinkClick action="ppaction://hlinksldjump" r:id="rId8"/>
          </p:cNvPr>
          <p:cNvSpPr/>
          <p:nvPr/>
        </p:nvSpPr>
        <p:spPr>
          <a:xfrm>
            <a:off x="1629878" y="6882167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</a:t>
            </a:r>
            <a:endParaRPr/>
          </a:p>
        </p:txBody>
      </p:sp>
      <p:sp>
        <p:nvSpPr>
          <p:cNvPr id="765" name="Google Shape;765;p40">
            <a:hlinkClick action="ppaction://hlinksldjump" r:id="rId9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40">
            <a:hlinkClick action="ppaction://hlinksldjump" r:id="rId10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40">
            <a:hlinkClick action="ppaction://hlinksldjump" r:id="rId11"/>
          </p:cNvPr>
          <p:cNvSpPr/>
          <p:nvPr/>
        </p:nvSpPr>
        <p:spPr>
          <a:xfrm>
            <a:off x="1639403" y="7644167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to favorites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40">
            <a:hlinkClick action="ppaction://hlinksldjump" r:id="rId12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40">
            <a:hlinkClick action="ppaction://hlinksldjump" r:id="rId13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41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775" name="Google Shape;775;p41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776" name="Google Shape;776;p4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7" name="Google Shape;777;p41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78" name="Google Shape;778;p41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79" name="Google Shape;779;p41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780" name="Google Shape;780;p41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p41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2" name="Google Shape;782;p41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783" name="Google Shape;78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465" y="1918132"/>
            <a:ext cx="3945466" cy="6294171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41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Menu</a:t>
            </a:r>
            <a:endParaRPr/>
          </a:p>
        </p:txBody>
      </p:sp>
      <p:sp>
        <p:nvSpPr>
          <p:cNvPr id="785" name="Google Shape;785;p41">
            <a:hlinkClick action="ppaction://hlinksldjump" r:id="rId5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1">
            <a:hlinkClick action="ppaction://hlinksldjump" r:id="rId6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41">
            <a:hlinkClick action="ppaction://hlinksldjump" r:id="rId7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41">
            <a:hlinkClick action="ppaction://hlinksldjump" r:id="rId8"/>
          </p:cNvPr>
          <p:cNvSpPr/>
          <p:nvPr/>
        </p:nvSpPr>
        <p:spPr>
          <a:xfrm>
            <a:off x="745067" y="13218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41">
            <a:hlinkClick action="ppaction://hlinksldjump" r:id="rId9"/>
          </p:cNvPr>
          <p:cNvSpPr/>
          <p:nvPr/>
        </p:nvSpPr>
        <p:spPr>
          <a:xfrm>
            <a:off x="897467" y="14742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41">
            <a:hlinkClick action="ppaction://hlinksldjump" r:id="rId10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5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descr="Bildergebnis fÃ¼r phone als hintergrund" id="109" name="Google Shape;10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238" y="50802"/>
              <a:ext cx="5609962" cy="10173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5"/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fmla="val 9867" name="adj1"/>
                <a:gd fmla="val 0" name="adj2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15"/>
          <p:cNvSpPr txBox="1"/>
          <p:nvPr/>
        </p:nvSpPr>
        <p:spPr>
          <a:xfrm>
            <a:off x="1540931" y="2937933"/>
            <a:ext cx="41825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Come Eat!</a:t>
            </a:r>
            <a:endParaRPr/>
          </a:p>
        </p:txBody>
      </p:sp>
      <p:pic>
        <p:nvPicPr>
          <p:cNvPr descr="Bildergebnis fÃ¼r Kochhut icon"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7340" y="4122238"/>
            <a:ext cx="2037654" cy="2231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Ã¼r loading sign" id="113" name="Google Shape;113;p15"/>
          <p:cNvPicPr preferRelativeResize="0"/>
          <p:nvPr/>
        </p:nvPicPr>
        <p:blipFill rotWithShape="1">
          <a:blip r:embed="rId5">
            <a:alphaModFix/>
          </a:blip>
          <a:srcRect b="23602" l="35926" r="35778" t="22794"/>
          <a:stretch/>
        </p:blipFill>
        <p:spPr>
          <a:xfrm>
            <a:off x="3160093" y="7354656"/>
            <a:ext cx="1013974" cy="10564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5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5">
            <a:hlinkClick action="ppaction://hlinksldjump" r:id="rId6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42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796" name="Google Shape;796;p42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797" name="Google Shape;797;p4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8" name="Google Shape;798;p42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99" name="Google Shape;799;p42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00" name="Google Shape;800;p42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Recession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801" name="Google Shape;801;p42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802" name="Google Shape;802;p42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42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p42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805" name="Google Shape;80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497" y="3657604"/>
            <a:ext cx="3743905" cy="4317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2964" y="2104532"/>
            <a:ext cx="40290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42">
            <a:hlinkClick action="ppaction://hlinksldjump" r:id="rId6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42">
            <a:hlinkClick action="ppaction://hlinksldjump" r:id="rId7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42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42">
            <a:hlinkClick action="ppaction://hlinksldjump" r:id="rId9"/>
          </p:cNvPr>
          <p:cNvSpPr/>
          <p:nvPr/>
        </p:nvSpPr>
        <p:spPr>
          <a:xfrm>
            <a:off x="1430878" y="2003958"/>
            <a:ext cx="4411122" cy="619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42">
            <a:hlinkClick action="ppaction://hlinksldjump" r:id="rId10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3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817" name="Google Shape;817;p43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818" name="Google Shape;818;p4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9" name="Google Shape;819;p43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20" name="Google Shape;820;p43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21" name="Google Shape;821;p43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Book a table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822" name="Google Shape;822;p43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823" name="Google Shape;823;p43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p43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p43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26" name="Google Shape;826;p43">
            <a:hlinkClick action="ppaction://hlinksldjump" r:id="rId4"/>
          </p:cNvPr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How many people?</a:t>
            </a:r>
            <a:endParaRPr/>
          </a:p>
        </p:txBody>
      </p:sp>
      <p:sp>
        <p:nvSpPr>
          <p:cNvPr id="827" name="Google Shape;827;p43">
            <a:hlinkClick action="ppaction://hlinksldjump" r:id="rId5"/>
          </p:cNvPr>
          <p:cNvSpPr/>
          <p:nvPr/>
        </p:nvSpPr>
        <p:spPr>
          <a:xfrm>
            <a:off x="1629879" y="3587641"/>
            <a:ext cx="901652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hours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43">
            <a:hlinkClick action="ppaction://hlinksldjump" r:id="rId6"/>
          </p:cNvPr>
          <p:cNvSpPr/>
          <p:nvPr/>
        </p:nvSpPr>
        <p:spPr>
          <a:xfrm>
            <a:off x="2930537" y="3587641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43"/>
          <p:cNvSpPr txBox="1"/>
          <p:nvPr/>
        </p:nvSpPr>
        <p:spPr>
          <a:xfrm>
            <a:off x="2566469" y="3583423"/>
            <a:ext cx="279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830" name="Google Shape;830;p43"/>
          <p:cNvSpPr/>
          <p:nvPr/>
        </p:nvSpPr>
        <p:spPr>
          <a:xfrm>
            <a:off x="1540930" y="3050868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will you arrive?</a:t>
            </a:r>
            <a:endParaRPr/>
          </a:p>
        </p:txBody>
      </p:sp>
      <p:sp>
        <p:nvSpPr>
          <p:cNvPr id="831" name="Google Shape;831;p43">
            <a:hlinkClick action="ppaction://hlinksldjump" r:id="rId7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43">
            <a:hlinkClick action="ppaction://hlinksldjump" r:id="rId8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43"/>
          <p:cNvSpPr/>
          <p:nvPr/>
        </p:nvSpPr>
        <p:spPr>
          <a:xfrm>
            <a:off x="1529951" y="4406351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sp>
        <p:nvSpPr>
          <p:cNvPr id="834" name="Google Shape;834;p43">
            <a:hlinkClick action="ppaction://hlinksldjump" r:id="rId9"/>
          </p:cNvPr>
          <p:cNvSpPr/>
          <p:nvPr/>
        </p:nvSpPr>
        <p:spPr>
          <a:xfrm>
            <a:off x="1629878" y="4976175"/>
            <a:ext cx="901652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day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43">
            <a:hlinkClick action="ppaction://hlinksldjump" r:id="rId10"/>
          </p:cNvPr>
          <p:cNvSpPr/>
          <p:nvPr/>
        </p:nvSpPr>
        <p:spPr>
          <a:xfrm>
            <a:off x="2930537" y="4976174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month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43">
            <a:hlinkClick action="ppaction://hlinksldjump" r:id="rId11"/>
          </p:cNvPr>
          <p:cNvSpPr/>
          <p:nvPr/>
        </p:nvSpPr>
        <p:spPr>
          <a:xfrm>
            <a:off x="4386804" y="4993103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year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43">
            <a:hlinkClick action="ppaction://hlinksldjump" r:id="rId12"/>
          </p:cNvPr>
          <p:cNvSpPr/>
          <p:nvPr/>
        </p:nvSpPr>
        <p:spPr>
          <a:xfrm>
            <a:off x="1618899" y="6422981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 food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43">
            <a:hlinkClick action="ppaction://hlinksldjump" r:id="rId13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43">
            <a:hlinkClick action="ppaction://hlinksldjump" r:id="rId14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p44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845" name="Google Shape;845;p44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846" name="Google Shape;846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7" name="Google Shape;847;p44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48" name="Google Shape;848;p44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49" name="Google Shape;849;p44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Book a table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850" name="Google Shape;850;p44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851" name="Google Shape;851;p44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2" name="Google Shape;852;p44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3" name="Google Shape;853;p44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54" name="Google Shape;854;p44"/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55" name="Google Shape;855;p44"/>
          <p:cNvSpPr/>
          <p:nvPr/>
        </p:nvSpPr>
        <p:spPr>
          <a:xfrm>
            <a:off x="1629879" y="3587641"/>
            <a:ext cx="901652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856" name="Google Shape;856;p44"/>
          <p:cNvSpPr/>
          <p:nvPr/>
        </p:nvSpPr>
        <p:spPr>
          <a:xfrm>
            <a:off x="2930537" y="3587641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857" name="Google Shape;857;p44"/>
          <p:cNvSpPr txBox="1"/>
          <p:nvPr/>
        </p:nvSpPr>
        <p:spPr>
          <a:xfrm>
            <a:off x="2566469" y="3583423"/>
            <a:ext cx="279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858" name="Google Shape;858;p44"/>
          <p:cNvSpPr/>
          <p:nvPr/>
        </p:nvSpPr>
        <p:spPr>
          <a:xfrm>
            <a:off x="1618899" y="3043870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will you arrive?</a:t>
            </a:r>
            <a:endParaRPr/>
          </a:p>
        </p:txBody>
      </p:sp>
      <p:sp>
        <p:nvSpPr>
          <p:cNvPr id="859" name="Google Shape;859;p44">
            <a:hlinkClick action="ppaction://hlinksldjump" r:id="rId4"/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44">
            <a:hlinkClick action="ppaction://hlinksldjump" r:id="rId5"/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861" name="Google Shape;861;p44">
            <a:hlinkClick action="ppaction://hlinksldjump" r:id="rId6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44"/>
          <p:cNvSpPr/>
          <p:nvPr/>
        </p:nvSpPr>
        <p:spPr>
          <a:xfrm>
            <a:off x="1529951" y="4406351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sp>
        <p:nvSpPr>
          <p:cNvPr id="863" name="Google Shape;863;p44"/>
          <p:cNvSpPr/>
          <p:nvPr/>
        </p:nvSpPr>
        <p:spPr>
          <a:xfrm>
            <a:off x="1629878" y="4976175"/>
            <a:ext cx="901652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864" name="Google Shape;864;p44"/>
          <p:cNvSpPr/>
          <p:nvPr/>
        </p:nvSpPr>
        <p:spPr>
          <a:xfrm>
            <a:off x="2930537" y="4976174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865" name="Google Shape;865;p44"/>
          <p:cNvSpPr/>
          <p:nvPr/>
        </p:nvSpPr>
        <p:spPr>
          <a:xfrm>
            <a:off x="4386804" y="4993103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/>
          </a:p>
        </p:txBody>
      </p:sp>
      <p:sp>
        <p:nvSpPr>
          <p:cNvPr id="866" name="Google Shape;866;p44">
            <a:hlinkClick action="ppaction://hlinksldjump" r:id="rId7"/>
          </p:cNvPr>
          <p:cNvSpPr/>
          <p:nvPr/>
        </p:nvSpPr>
        <p:spPr>
          <a:xfrm>
            <a:off x="1618899" y="6422981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 food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45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874" name="Google Shape;874;p45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875" name="Google Shape;875;p4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6" name="Google Shape;876;p45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77" name="Google Shape;877;p45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78" name="Google Shape;878;p45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Book a table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879" name="Google Shape;879;p45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880" name="Google Shape;880;p45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1" name="Google Shape;881;p45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2" name="Google Shape;882;p45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83" name="Google Shape;883;p45"/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84" name="Google Shape;884;p45"/>
          <p:cNvSpPr/>
          <p:nvPr/>
        </p:nvSpPr>
        <p:spPr>
          <a:xfrm>
            <a:off x="1629879" y="3587641"/>
            <a:ext cx="901652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885" name="Google Shape;885;p45"/>
          <p:cNvSpPr/>
          <p:nvPr/>
        </p:nvSpPr>
        <p:spPr>
          <a:xfrm>
            <a:off x="2930537" y="3587641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886" name="Google Shape;886;p45"/>
          <p:cNvSpPr txBox="1"/>
          <p:nvPr/>
        </p:nvSpPr>
        <p:spPr>
          <a:xfrm>
            <a:off x="2566469" y="3583423"/>
            <a:ext cx="279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887" name="Google Shape;887;p45"/>
          <p:cNvSpPr/>
          <p:nvPr/>
        </p:nvSpPr>
        <p:spPr>
          <a:xfrm>
            <a:off x="1618899" y="3043870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will you arrive?</a:t>
            </a:r>
            <a:endParaRPr/>
          </a:p>
        </p:txBody>
      </p:sp>
      <p:sp>
        <p:nvSpPr>
          <p:cNvPr id="888" name="Google Shape;888;p45">
            <a:hlinkClick action="ppaction://hlinksldjump" r:id="rId4"/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45">
            <a:hlinkClick action="ppaction://hlinksldjump" r:id="rId5"/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890" name="Google Shape;890;p45">
            <a:hlinkClick action="ppaction://hlinksldjump" r:id="rId6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45"/>
          <p:cNvSpPr/>
          <p:nvPr/>
        </p:nvSpPr>
        <p:spPr>
          <a:xfrm>
            <a:off x="1529951" y="4406351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sp>
        <p:nvSpPr>
          <p:cNvPr id="892" name="Google Shape;892;p45"/>
          <p:cNvSpPr/>
          <p:nvPr/>
        </p:nvSpPr>
        <p:spPr>
          <a:xfrm>
            <a:off x="1629878" y="4976175"/>
            <a:ext cx="901652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893" name="Google Shape;893;p45"/>
          <p:cNvSpPr/>
          <p:nvPr/>
        </p:nvSpPr>
        <p:spPr>
          <a:xfrm>
            <a:off x="2930537" y="4976174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894" name="Google Shape;894;p45"/>
          <p:cNvSpPr/>
          <p:nvPr/>
        </p:nvSpPr>
        <p:spPr>
          <a:xfrm>
            <a:off x="4386804" y="4993103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/>
          </a:p>
        </p:txBody>
      </p:sp>
      <p:sp>
        <p:nvSpPr>
          <p:cNvPr id="895" name="Google Shape;895;p45">
            <a:hlinkClick action="ppaction://hlinksldjump" r:id="rId7"/>
          </p:cNvPr>
          <p:cNvSpPr/>
          <p:nvPr/>
        </p:nvSpPr>
        <p:spPr>
          <a:xfrm>
            <a:off x="1618899" y="6422981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 food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45"/>
          <p:cNvSpPr/>
          <p:nvPr/>
        </p:nvSpPr>
        <p:spPr>
          <a:xfrm rot="10800000">
            <a:off x="1529948" y="728132"/>
            <a:ext cx="4199329" cy="8798203"/>
          </a:xfrm>
          <a:prstGeom prst="round2SameRect">
            <a:avLst>
              <a:gd fmla="val 9867" name="adj1"/>
              <a:gd fmla="val 0" name="adj2"/>
            </a:avLst>
          </a:prstGeom>
          <a:solidFill>
            <a:schemeClr val="lt2">
              <a:alpha val="88627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45"/>
          <p:cNvSpPr txBox="1"/>
          <p:nvPr/>
        </p:nvSpPr>
        <p:spPr>
          <a:xfrm>
            <a:off x="1755870" y="2918682"/>
            <a:ext cx="3794226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Preorder food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________________________________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you like to preorder food now?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45">
            <a:hlinkClick action="ppaction://hlinksldjump" r:id="rId8"/>
          </p:cNvPr>
          <p:cNvSpPr/>
          <p:nvPr/>
        </p:nvSpPr>
        <p:spPr>
          <a:xfrm>
            <a:off x="1999850" y="4967072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899" name="Google Shape;899;p45">
            <a:hlinkClick action="ppaction://hlinksldjump" r:id="rId9"/>
          </p:cNvPr>
          <p:cNvSpPr/>
          <p:nvPr/>
        </p:nvSpPr>
        <p:spPr>
          <a:xfrm>
            <a:off x="2008243" y="5710085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45">
            <a:hlinkClick action="ppaction://hlinksldjump" r:id="rId10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45">
            <a:hlinkClick action="ppaction://hlinksldjump" r:id="rId11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46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907" name="Google Shape;907;p46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908" name="Google Shape;908;p4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9" name="Google Shape;909;p46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10" name="Google Shape;910;p46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11" name="Google Shape;911;p46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Book a table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912" name="Google Shape;912;p46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913" name="Google Shape;913;p46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4" name="Google Shape;914;p46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5" name="Google Shape;915;p46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16" name="Google Shape;916;p46"/>
          <p:cNvSpPr/>
          <p:nvPr/>
        </p:nvSpPr>
        <p:spPr>
          <a:xfrm>
            <a:off x="1618899" y="2147306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17" name="Google Shape;917;p46"/>
          <p:cNvSpPr/>
          <p:nvPr/>
        </p:nvSpPr>
        <p:spPr>
          <a:xfrm>
            <a:off x="1629879" y="3587641"/>
            <a:ext cx="901652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918" name="Google Shape;918;p46"/>
          <p:cNvSpPr/>
          <p:nvPr/>
        </p:nvSpPr>
        <p:spPr>
          <a:xfrm>
            <a:off x="2930537" y="3587641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919" name="Google Shape;919;p46"/>
          <p:cNvSpPr txBox="1"/>
          <p:nvPr/>
        </p:nvSpPr>
        <p:spPr>
          <a:xfrm>
            <a:off x="2566469" y="3583423"/>
            <a:ext cx="279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920" name="Google Shape;920;p46"/>
          <p:cNvSpPr/>
          <p:nvPr/>
        </p:nvSpPr>
        <p:spPr>
          <a:xfrm>
            <a:off x="1618899" y="3043870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will you arrive?</a:t>
            </a:r>
            <a:endParaRPr/>
          </a:p>
        </p:txBody>
      </p:sp>
      <p:sp>
        <p:nvSpPr>
          <p:cNvPr id="921" name="Google Shape;921;p46">
            <a:hlinkClick action="ppaction://hlinksldjump" r:id="rId4"/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46">
            <a:hlinkClick action="ppaction://hlinksldjump" r:id="rId5"/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923" name="Google Shape;923;p46">
            <a:hlinkClick action="ppaction://hlinksldjump" r:id="rId6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46"/>
          <p:cNvSpPr/>
          <p:nvPr/>
        </p:nvSpPr>
        <p:spPr>
          <a:xfrm>
            <a:off x="1529951" y="4406351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sp>
        <p:nvSpPr>
          <p:cNvPr id="925" name="Google Shape;925;p46"/>
          <p:cNvSpPr/>
          <p:nvPr/>
        </p:nvSpPr>
        <p:spPr>
          <a:xfrm>
            <a:off x="1629878" y="4976175"/>
            <a:ext cx="901652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926" name="Google Shape;926;p46"/>
          <p:cNvSpPr/>
          <p:nvPr/>
        </p:nvSpPr>
        <p:spPr>
          <a:xfrm>
            <a:off x="2930537" y="4976174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927" name="Google Shape;927;p46"/>
          <p:cNvSpPr/>
          <p:nvPr/>
        </p:nvSpPr>
        <p:spPr>
          <a:xfrm>
            <a:off x="4386804" y="4993103"/>
            <a:ext cx="996926" cy="5379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/>
          </a:p>
        </p:txBody>
      </p:sp>
      <p:sp>
        <p:nvSpPr>
          <p:cNvPr id="928" name="Google Shape;928;p46">
            <a:hlinkClick action="ppaction://hlinksldjump" r:id="rId7"/>
          </p:cNvPr>
          <p:cNvSpPr/>
          <p:nvPr/>
        </p:nvSpPr>
        <p:spPr>
          <a:xfrm>
            <a:off x="1618899" y="6422981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 food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46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46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47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936" name="Google Shape;936;p47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937" name="Google Shape;937;p4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8" name="Google Shape;938;p47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39" name="Google Shape;939;p47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40" name="Google Shape;940;p47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941" name="Google Shape;941;p47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2" name="Google Shape;942;p47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3" name="Google Shape;943;p47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944" name="Google Shape;94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465" y="1918132"/>
            <a:ext cx="3945466" cy="6294171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47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Menu</a:t>
            </a:r>
            <a:endParaRPr/>
          </a:p>
        </p:txBody>
      </p:sp>
      <p:sp>
        <p:nvSpPr>
          <p:cNvPr id="946" name="Google Shape;946;p47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47"/>
          <p:cNvSpPr/>
          <p:nvPr/>
        </p:nvSpPr>
        <p:spPr>
          <a:xfrm>
            <a:off x="4972575" y="432661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47"/>
          <p:cNvSpPr/>
          <p:nvPr/>
        </p:nvSpPr>
        <p:spPr>
          <a:xfrm>
            <a:off x="4972575" y="598449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47"/>
          <p:cNvSpPr/>
          <p:nvPr/>
        </p:nvSpPr>
        <p:spPr>
          <a:xfrm>
            <a:off x="4972575" y="4760204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47"/>
          <p:cNvSpPr/>
          <p:nvPr/>
        </p:nvSpPr>
        <p:spPr>
          <a:xfrm>
            <a:off x="4972575" y="5370856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47"/>
          <p:cNvSpPr/>
          <p:nvPr/>
        </p:nvSpPr>
        <p:spPr>
          <a:xfrm>
            <a:off x="4972575" y="370530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47"/>
          <p:cNvSpPr/>
          <p:nvPr/>
        </p:nvSpPr>
        <p:spPr>
          <a:xfrm>
            <a:off x="4972575" y="3248517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47"/>
          <p:cNvSpPr/>
          <p:nvPr/>
        </p:nvSpPr>
        <p:spPr>
          <a:xfrm>
            <a:off x="4972575" y="6913300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47"/>
          <p:cNvSpPr/>
          <p:nvPr/>
        </p:nvSpPr>
        <p:spPr>
          <a:xfrm>
            <a:off x="4972575" y="6454733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47"/>
          <p:cNvSpPr/>
          <p:nvPr/>
        </p:nvSpPr>
        <p:spPr>
          <a:xfrm>
            <a:off x="4969262" y="7363245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47"/>
          <p:cNvSpPr/>
          <p:nvPr/>
        </p:nvSpPr>
        <p:spPr>
          <a:xfrm>
            <a:off x="4969262" y="7853266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47"/>
          <p:cNvSpPr txBox="1"/>
          <p:nvPr/>
        </p:nvSpPr>
        <p:spPr>
          <a:xfrm>
            <a:off x="4893061" y="3633809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958" name="Google Shape;958;p47"/>
          <p:cNvSpPr txBox="1"/>
          <p:nvPr/>
        </p:nvSpPr>
        <p:spPr>
          <a:xfrm>
            <a:off x="4893061" y="4244948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959" name="Google Shape;959;p47">
            <a:hlinkClick action="ppaction://hlinksldjump" r:id="rId6"/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960" name="Google Shape;960;p47">
            <a:hlinkClick action="ppaction://hlinksldjump" r:id="rId7"/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47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47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48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968" name="Google Shape;968;p48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969" name="Google Shape;969;p4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0" name="Google Shape;970;p48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71" name="Google Shape;971;p48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72" name="Google Shape;972;p48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973" name="Google Shape;973;p48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4" name="Google Shape;974;p48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5" name="Google Shape;975;p48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976" name="Google Shape;97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465" y="1918132"/>
            <a:ext cx="3945466" cy="6294171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48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Menu</a:t>
            </a:r>
            <a:endParaRPr/>
          </a:p>
        </p:txBody>
      </p:sp>
      <p:sp>
        <p:nvSpPr>
          <p:cNvPr id="978" name="Google Shape;978;p48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48"/>
          <p:cNvSpPr/>
          <p:nvPr/>
        </p:nvSpPr>
        <p:spPr>
          <a:xfrm>
            <a:off x="4972575" y="432661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48"/>
          <p:cNvSpPr/>
          <p:nvPr/>
        </p:nvSpPr>
        <p:spPr>
          <a:xfrm>
            <a:off x="4972575" y="598449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48"/>
          <p:cNvSpPr/>
          <p:nvPr/>
        </p:nvSpPr>
        <p:spPr>
          <a:xfrm>
            <a:off x="4972575" y="4760204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48"/>
          <p:cNvSpPr/>
          <p:nvPr/>
        </p:nvSpPr>
        <p:spPr>
          <a:xfrm>
            <a:off x="4972575" y="5370856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48"/>
          <p:cNvSpPr/>
          <p:nvPr/>
        </p:nvSpPr>
        <p:spPr>
          <a:xfrm>
            <a:off x="4972575" y="370530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48"/>
          <p:cNvSpPr/>
          <p:nvPr/>
        </p:nvSpPr>
        <p:spPr>
          <a:xfrm>
            <a:off x="4972575" y="3248517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48"/>
          <p:cNvSpPr/>
          <p:nvPr/>
        </p:nvSpPr>
        <p:spPr>
          <a:xfrm>
            <a:off x="4972575" y="6913300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48"/>
          <p:cNvSpPr/>
          <p:nvPr/>
        </p:nvSpPr>
        <p:spPr>
          <a:xfrm>
            <a:off x="4972575" y="6454733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48"/>
          <p:cNvSpPr/>
          <p:nvPr/>
        </p:nvSpPr>
        <p:spPr>
          <a:xfrm>
            <a:off x="4969262" y="7363245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48"/>
          <p:cNvSpPr/>
          <p:nvPr/>
        </p:nvSpPr>
        <p:spPr>
          <a:xfrm>
            <a:off x="4969262" y="7853266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48"/>
          <p:cNvSpPr txBox="1"/>
          <p:nvPr/>
        </p:nvSpPr>
        <p:spPr>
          <a:xfrm>
            <a:off x="4893061" y="3633809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990" name="Google Shape;990;p48"/>
          <p:cNvSpPr txBox="1"/>
          <p:nvPr/>
        </p:nvSpPr>
        <p:spPr>
          <a:xfrm>
            <a:off x="4893061" y="4244948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991" name="Google Shape;991;p48">
            <a:hlinkClick action="ppaction://hlinksldjump" r:id="rId6"/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992" name="Google Shape;992;p48">
            <a:hlinkClick action="ppaction://hlinksldjump" r:id="rId7"/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48"/>
          <p:cNvSpPr/>
          <p:nvPr/>
        </p:nvSpPr>
        <p:spPr>
          <a:xfrm rot="10800000">
            <a:off x="1529948" y="728132"/>
            <a:ext cx="4199329" cy="8798203"/>
          </a:xfrm>
          <a:prstGeom prst="round2SameRect">
            <a:avLst>
              <a:gd fmla="val 9867" name="adj1"/>
              <a:gd fmla="val 0" name="adj2"/>
            </a:avLst>
          </a:prstGeom>
          <a:solidFill>
            <a:schemeClr val="lt2">
              <a:alpha val="88627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48"/>
          <p:cNvSpPr txBox="1"/>
          <p:nvPr/>
        </p:nvSpPr>
        <p:spPr>
          <a:xfrm>
            <a:off x="1755870" y="2918682"/>
            <a:ext cx="379422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________________________________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you like to pay now?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48">
            <a:hlinkClick action="ppaction://hlinksldjump" r:id="rId8"/>
          </p:cNvPr>
          <p:cNvSpPr/>
          <p:nvPr/>
        </p:nvSpPr>
        <p:spPr>
          <a:xfrm>
            <a:off x="1999850" y="4671797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996" name="Google Shape;996;p48">
            <a:hlinkClick action="ppaction://hlinksldjump" r:id="rId9"/>
          </p:cNvPr>
          <p:cNvSpPr/>
          <p:nvPr/>
        </p:nvSpPr>
        <p:spPr>
          <a:xfrm>
            <a:off x="2008243" y="5491010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48">
            <a:hlinkClick action="ppaction://hlinksldjump" r:id="rId10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48">
            <a:hlinkClick action="ppaction://hlinksldjump" r:id="rId11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49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004" name="Google Shape;1004;p49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005" name="Google Shape;100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6" name="Google Shape;1006;p49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007" name="Google Shape;1007;p49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08" name="Google Shape;1008;p49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009" name="Google Shape;1009;p49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0" name="Google Shape;1010;p49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1" name="Google Shape;1011;p49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012" name="Google Shape;101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465" y="1918132"/>
            <a:ext cx="3945466" cy="6294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49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Menu</a:t>
            </a:r>
            <a:endParaRPr/>
          </a:p>
        </p:txBody>
      </p:sp>
      <p:sp>
        <p:nvSpPr>
          <p:cNvPr id="1014" name="Google Shape;1014;p49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49"/>
          <p:cNvSpPr/>
          <p:nvPr/>
        </p:nvSpPr>
        <p:spPr>
          <a:xfrm>
            <a:off x="4972575" y="432661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49"/>
          <p:cNvSpPr/>
          <p:nvPr/>
        </p:nvSpPr>
        <p:spPr>
          <a:xfrm>
            <a:off x="4972575" y="598449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49"/>
          <p:cNvSpPr/>
          <p:nvPr/>
        </p:nvSpPr>
        <p:spPr>
          <a:xfrm>
            <a:off x="4972575" y="4760204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49"/>
          <p:cNvSpPr/>
          <p:nvPr/>
        </p:nvSpPr>
        <p:spPr>
          <a:xfrm>
            <a:off x="4972575" y="5370856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49"/>
          <p:cNvSpPr/>
          <p:nvPr/>
        </p:nvSpPr>
        <p:spPr>
          <a:xfrm>
            <a:off x="4972575" y="370530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49"/>
          <p:cNvSpPr/>
          <p:nvPr/>
        </p:nvSpPr>
        <p:spPr>
          <a:xfrm>
            <a:off x="4972575" y="3248517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49"/>
          <p:cNvSpPr/>
          <p:nvPr/>
        </p:nvSpPr>
        <p:spPr>
          <a:xfrm>
            <a:off x="4972575" y="6913300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49"/>
          <p:cNvSpPr/>
          <p:nvPr/>
        </p:nvSpPr>
        <p:spPr>
          <a:xfrm>
            <a:off x="4972575" y="6454733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49"/>
          <p:cNvSpPr/>
          <p:nvPr/>
        </p:nvSpPr>
        <p:spPr>
          <a:xfrm>
            <a:off x="4969262" y="7363245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49"/>
          <p:cNvSpPr/>
          <p:nvPr/>
        </p:nvSpPr>
        <p:spPr>
          <a:xfrm>
            <a:off x="4969262" y="7853266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49"/>
          <p:cNvSpPr txBox="1"/>
          <p:nvPr/>
        </p:nvSpPr>
        <p:spPr>
          <a:xfrm>
            <a:off x="4893061" y="3633809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026" name="Google Shape;1026;p49"/>
          <p:cNvSpPr txBox="1"/>
          <p:nvPr/>
        </p:nvSpPr>
        <p:spPr>
          <a:xfrm>
            <a:off x="4893061" y="4244948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027" name="Google Shape;1027;p49">
            <a:hlinkClick action="ppaction://hlinksldjump" r:id="rId6"/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1028" name="Google Shape;1028;p49">
            <a:hlinkClick action="ppaction://hlinksldjump" r:id="rId7"/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49"/>
          <p:cNvSpPr/>
          <p:nvPr/>
        </p:nvSpPr>
        <p:spPr>
          <a:xfrm rot="10800000">
            <a:off x="1529948" y="728132"/>
            <a:ext cx="4199329" cy="8798203"/>
          </a:xfrm>
          <a:prstGeom prst="round2SameRect">
            <a:avLst>
              <a:gd fmla="val 9867" name="adj1"/>
              <a:gd fmla="val 0" name="adj2"/>
            </a:avLst>
          </a:prstGeom>
          <a:solidFill>
            <a:schemeClr val="lt2">
              <a:alpha val="88627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49"/>
          <p:cNvSpPr txBox="1"/>
          <p:nvPr/>
        </p:nvSpPr>
        <p:spPr>
          <a:xfrm>
            <a:off x="1755870" y="2918682"/>
            <a:ext cx="379422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Confirmation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________________________________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confirm your booking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49">
            <a:hlinkClick action="ppaction://hlinksldjump" r:id="rId8"/>
          </p:cNvPr>
          <p:cNvSpPr/>
          <p:nvPr/>
        </p:nvSpPr>
        <p:spPr>
          <a:xfrm>
            <a:off x="1999850" y="4671797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49">
            <a:hlinkClick action="ppaction://hlinksldjump" r:id="rId9"/>
          </p:cNvPr>
          <p:cNvSpPr/>
          <p:nvPr/>
        </p:nvSpPr>
        <p:spPr>
          <a:xfrm>
            <a:off x="2008243" y="5491010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49">
            <a:hlinkClick action="ppaction://hlinksldjump" r:id="rId10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49">
            <a:hlinkClick action="ppaction://hlinksldjump" r:id="rId11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50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040" name="Google Shape;1040;p50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041" name="Google Shape;1041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2" name="Google Shape;1042;p50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043" name="Google Shape;1043;p50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44" name="Google Shape;1044;p50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045" name="Google Shape;1045;p50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6" name="Google Shape;1046;p50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7" name="Google Shape;1047;p50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048" name="Google Shape;104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465" y="1918132"/>
            <a:ext cx="3945466" cy="6294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50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Menu</a:t>
            </a:r>
            <a:endParaRPr/>
          </a:p>
        </p:txBody>
      </p:sp>
      <p:sp>
        <p:nvSpPr>
          <p:cNvPr id="1050" name="Google Shape;1050;p50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50"/>
          <p:cNvSpPr/>
          <p:nvPr/>
        </p:nvSpPr>
        <p:spPr>
          <a:xfrm>
            <a:off x="4972575" y="432661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50"/>
          <p:cNvSpPr/>
          <p:nvPr/>
        </p:nvSpPr>
        <p:spPr>
          <a:xfrm>
            <a:off x="4972575" y="598449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50"/>
          <p:cNvSpPr/>
          <p:nvPr/>
        </p:nvSpPr>
        <p:spPr>
          <a:xfrm>
            <a:off x="4972575" y="4760204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50"/>
          <p:cNvSpPr/>
          <p:nvPr/>
        </p:nvSpPr>
        <p:spPr>
          <a:xfrm>
            <a:off x="4972575" y="5370856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50"/>
          <p:cNvSpPr/>
          <p:nvPr/>
        </p:nvSpPr>
        <p:spPr>
          <a:xfrm>
            <a:off x="4972575" y="3705301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50"/>
          <p:cNvSpPr/>
          <p:nvPr/>
        </p:nvSpPr>
        <p:spPr>
          <a:xfrm>
            <a:off x="4972575" y="3248517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50"/>
          <p:cNvSpPr/>
          <p:nvPr/>
        </p:nvSpPr>
        <p:spPr>
          <a:xfrm>
            <a:off x="4972575" y="6913300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50"/>
          <p:cNvSpPr/>
          <p:nvPr/>
        </p:nvSpPr>
        <p:spPr>
          <a:xfrm>
            <a:off x="4972575" y="6454733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50"/>
          <p:cNvSpPr/>
          <p:nvPr/>
        </p:nvSpPr>
        <p:spPr>
          <a:xfrm>
            <a:off x="4969262" y="7363245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50"/>
          <p:cNvSpPr/>
          <p:nvPr/>
        </p:nvSpPr>
        <p:spPr>
          <a:xfrm>
            <a:off x="4969262" y="7853266"/>
            <a:ext cx="313266" cy="3060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50"/>
          <p:cNvSpPr txBox="1"/>
          <p:nvPr/>
        </p:nvSpPr>
        <p:spPr>
          <a:xfrm>
            <a:off x="4893061" y="3633809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062" name="Google Shape;1062;p50"/>
          <p:cNvSpPr txBox="1"/>
          <p:nvPr/>
        </p:nvSpPr>
        <p:spPr>
          <a:xfrm>
            <a:off x="4893061" y="4244948"/>
            <a:ext cx="4656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063" name="Google Shape;1063;p50">
            <a:hlinkClick action="ppaction://hlinksldjump" r:id="rId6"/>
          </p:cNvPr>
          <p:cNvSpPr/>
          <p:nvPr/>
        </p:nvSpPr>
        <p:spPr>
          <a:xfrm>
            <a:off x="1867967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1064" name="Google Shape;1064;p50">
            <a:hlinkClick action="ppaction://hlinksldjump" r:id="rId7"/>
          </p:cNvPr>
          <p:cNvSpPr/>
          <p:nvPr/>
        </p:nvSpPr>
        <p:spPr>
          <a:xfrm>
            <a:off x="3733798" y="8324286"/>
            <a:ext cx="1676403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50"/>
          <p:cNvSpPr/>
          <p:nvPr/>
        </p:nvSpPr>
        <p:spPr>
          <a:xfrm rot="10800000">
            <a:off x="1529948" y="728132"/>
            <a:ext cx="4199329" cy="8798203"/>
          </a:xfrm>
          <a:prstGeom prst="round2SameRect">
            <a:avLst>
              <a:gd fmla="val 9867" name="adj1"/>
              <a:gd fmla="val 0" name="adj2"/>
            </a:avLst>
          </a:prstGeom>
          <a:solidFill>
            <a:schemeClr val="lt2">
              <a:alpha val="88627"/>
            </a:scheme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50"/>
          <p:cNvSpPr txBox="1"/>
          <p:nvPr/>
        </p:nvSpPr>
        <p:spPr>
          <a:xfrm>
            <a:off x="1755870" y="2918682"/>
            <a:ext cx="379422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Confirmation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________________________________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confirm your booking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50">
            <a:hlinkClick action="ppaction://hlinksldjump" r:id="rId8"/>
          </p:cNvPr>
          <p:cNvSpPr/>
          <p:nvPr/>
        </p:nvSpPr>
        <p:spPr>
          <a:xfrm>
            <a:off x="1999850" y="4671797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50">
            <a:hlinkClick action="ppaction://hlinksldjump" r:id="rId9"/>
          </p:cNvPr>
          <p:cNvSpPr/>
          <p:nvPr/>
        </p:nvSpPr>
        <p:spPr>
          <a:xfrm>
            <a:off x="2008243" y="5491010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50">
            <a:hlinkClick action="ppaction://hlinksldjump" r:id="rId10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50">
            <a:hlinkClick action="ppaction://hlinksldjump" r:id="rId11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p51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076" name="Google Shape;1076;p51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077" name="Google Shape;1077;p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8" name="Google Shape;1078;p51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079" name="Google Shape;1079;p51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80" name="Google Shape;1080;p51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Payment</a:t>
            </a:r>
            <a:endParaRPr/>
          </a:p>
        </p:txBody>
      </p:sp>
      <p:grpSp>
        <p:nvGrpSpPr>
          <p:cNvPr id="1081" name="Google Shape;1081;p51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082" name="Google Shape;1082;p51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3" name="Google Shape;1083;p51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4" name="Google Shape;1084;p51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85" name="Google Shape;1085;p51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51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51"/>
          <p:cNvSpPr/>
          <p:nvPr/>
        </p:nvSpPr>
        <p:spPr>
          <a:xfrm>
            <a:off x="1972730" y="3867148"/>
            <a:ext cx="3242737" cy="4250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0000 1111 2222 3333</a:t>
            </a:r>
            <a:endParaRPr/>
          </a:p>
        </p:txBody>
      </p:sp>
      <p:sp>
        <p:nvSpPr>
          <p:cNvPr id="1088" name="Google Shape;1088;p51"/>
          <p:cNvSpPr/>
          <p:nvPr/>
        </p:nvSpPr>
        <p:spPr>
          <a:xfrm>
            <a:off x="3070883" y="4394202"/>
            <a:ext cx="893236" cy="42509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Month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51"/>
          <p:cNvSpPr txBox="1"/>
          <p:nvPr/>
        </p:nvSpPr>
        <p:spPr>
          <a:xfrm>
            <a:off x="1909230" y="4490864"/>
            <a:ext cx="893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sp>
        <p:nvSpPr>
          <p:cNvPr id="1090" name="Google Shape;1090;p51"/>
          <p:cNvSpPr/>
          <p:nvPr/>
        </p:nvSpPr>
        <p:spPr>
          <a:xfrm>
            <a:off x="4322231" y="4394202"/>
            <a:ext cx="893236" cy="42509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Year</a:t>
            </a:r>
            <a:endParaRPr/>
          </a:p>
        </p:txBody>
      </p:sp>
      <p:sp>
        <p:nvSpPr>
          <p:cNvPr id="1091" name="Google Shape;1091;p51"/>
          <p:cNvSpPr/>
          <p:nvPr/>
        </p:nvSpPr>
        <p:spPr>
          <a:xfrm>
            <a:off x="4322231" y="4924540"/>
            <a:ext cx="893236" cy="42509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999</a:t>
            </a:r>
            <a:endParaRPr/>
          </a:p>
        </p:txBody>
      </p:sp>
      <p:sp>
        <p:nvSpPr>
          <p:cNvPr id="1092" name="Google Shape;1092;p51"/>
          <p:cNvSpPr txBox="1"/>
          <p:nvPr/>
        </p:nvSpPr>
        <p:spPr>
          <a:xfrm>
            <a:off x="1909230" y="4968564"/>
            <a:ext cx="1511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Code:</a:t>
            </a:r>
            <a:endParaRPr/>
          </a:p>
        </p:txBody>
      </p:sp>
      <p:sp>
        <p:nvSpPr>
          <p:cNvPr id="1093" name="Google Shape;1093;p51">
            <a:hlinkClick action="ppaction://hlinksldjump" r:id="rId6"/>
          </p:cNvPr>
          <p:cNvSpPr/>
          <p:nvPr/>
        </p:nvSpPr>
        <p:spPr>
          <a:xfrm>
            <a:off x="1986606" y="6612468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and Pay</a:t>
            </a:r>
            <a:endParaRPr/>
          </a:p>
        </p:txBody>
      </p:sp>
      <p:sp>
        <p:nvSpPr>
          <p:cNvPr id="1094" name="Google Shape;1094;p51"/>
          <p:cNvSpPr/>
          <p:nvPr/>
        </p:nvSpPr>
        <p:spPr>
          <a:xfrm>
            <a:off x="2726268" y="3301438"/>
            <a:ext cx="2489200" cy="36708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Max Mustermann</a:t>
            </a:r>
            <a:endParaRPr/>
          </a:p>
        </p:txBody>
      </p:sp>
      <p:sp>
        <p:nvSpPr>
          <p:cNvPr id="1095" name="Google Shape;1095;p51"/>
          <p:cNvSpPr txBox="1"/>
          <p:nvPr/>
        </p:nvSpPr>
        <p:spPr>
          <a:xfrm>
            <a:off x="1909230" y="3318208"/>
            <a:ext cx="1511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</a:t>
            </a:r>
            <a:endParaRPr/>
          </a:p>
        </p:txBody>
      </p:sp>
      <p:sp>
        <p:nvSpPr>
          <p:cNvPr id="1096" name="Google Shape;1096;p51">
            <a:hlinkClick action="ppaction://hlinksldjump" r:id="rId7"/>
          </p:cNvPr>
          <p:cNvSpPr/>
          <p:nvPr/>
        </p:nvSpPr>
        <p:spPr>
          <a:xfrm>
            <a:off x="1658292" y="2028554"/>
            <a:ext cx="3729569" cy="3471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ldergebnis fÃ¼r secure payment" id="1097" name="Google Shape;1097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03539" y="2009339"/>
            <a:ext cx="3384322" cy="1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51"/>
          <p:cNvSpPr txBox="1"/>
          <p:nvPr/>
        </p:nvSpPr>
        <p:spPr>
          <a:xfrm>
            <a:off x="1909230" y="5461002"/>
            <a:ext cx="33031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45.- CHF</a:t>
            </a:r>
            <a:endParaRPr/>
          </a:p>
        </p:txBody>
      </p:sp>
      <p:sp>
        <p:nvSpPr>
          <p:cNvPr id="1099" name="Google Shape;1099;p51">
            <a:hlinkClick action="ppaction://hlinksldjump" r:id="rId9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51">
            <a:hlinkClick action="ppaction://hlinksldjump" r:id="rId10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6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descr="Bildergebnis fÃ¼r phone als hintergrund" id="121" name="Google Shape;12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238" y="50802"/>
              <a:ext cx="5609962" cy="10173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6"/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fmla="val 9867" name="adj1"/>
                <a:gd fmla="val 0" name="adj2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6"/>
          <p:cNvSpPr txBox="1"/>
          <p:nvPr/>
        </p:nvSpPr>
        <p:spPr>
          <a:xfrm>
            <a:off x="1540931" y="2937933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Log in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2074334" y="4004733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Username: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2074333" y="4592135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</a:t>
            </a:r>
            <a:endParaRPr/>
          </a:p>
        </p:txBody>
      </p:sp>
      <p:sp>
        <p:nvSpPr>
          <p:cNvPr id="126" name="Google Shape;126;p16">
            <a:hlinkClick action="ppaction://hlinksldjump" r:id="rId4"/>
          </p:cNvPr>
          <p:cNvSpPr/>
          <p:nvPr/>
        </p:nvSpPr>
        <p:spPr>
          <a:xfrm>
            <a:off x="2074333" y="7255933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</p:txBody>
      </p:sp>
      <p:sp>
        <p:nvSpPr>
          <p:cNvPr id="127" name="Google Shape;127;p16">
            <a:hlinkClick action="ppaction://hlinksldjump" r:id="rId5"/>
          </p:cNvPr>
          <p:cNvSpPr/>
          <p:nvPr/>
        </p:nvSpPr>
        <p:spPr>
          <a:xfrm>
            <a:off x="3276600" y="3928533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>
            <a:hlinkClick action="ppaction://hlinksldjump" r:id="rId6"/>
          </p:cNvPr>
          <p:cNvSpPr/>
          <p:nvPr/>
        </p:nvSpPr>
        <p:spPr>
          <a:xfrm>
            <a:off x="3276600" y="4586298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3276601" y="5261474"/>
            <a:ext cx="2040470" cy="44740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in</a:t>
            </a:r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6">
            <a:hlinkClick action="ppaction://hlinksldjump" r:id="rId7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>
            <a:hlinkClick action="ppaction://hlinksldjump" r:id="rId8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52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106" name="Google Shape;1106;p52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107" name="Google Shape;1107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8" name="Google Shape;1108;p52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09" name="Google Shape;1109;p52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10" name="Google Shape;1110;p52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Payment</a:t>
            </a:r>
            <a:endParaRPr/>
          </a:p>
        </p:txBody>
      </p:sp>
      <p:grpSp>
        <p:nvGrpSpPr>
          <p:cNvPr id="1111" name="Google Shape;1111;p52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112" name="Google Shape;1112;p52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3" name="Google Shape;1113;p52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4" name="Google Shape;1114;p52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15" name="Google Shape;1115;p52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52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52"/>
          <p:cNvSpPr/>
          <p:nvPr/>
        </p:nvSpPr>
        <p:spPr>
          <a:xfrm>
            <a:off x="1972730" y="3867148"/>
            <a:ext cx="3242737" cy="4250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5500 1234 5678 2341</a:t>
            </a:r>
            <a:endParaRPr/>
          </a:p>
        </p:txBody>
      </p:sp>
      <p:sp>
        <p:nvSpPr>
          <p:cNvPr id="1118" name="Google Shape;1118;p52"/>
          <p:cNvSpPr/>
          <p:nvPr/>
        </p:nvSpPr>
        <p:spPr>
          <a:xfrm>
            <a:off x="3070883" y="4394202"/>
            <a:ext cx="893236" cy="42509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1119" name="Google Shape;1119;p52"/>
          <p:cNvSpPr txBox="1"/>
          <p:nvPr/>
        </p:nvSpPr>
        <p:spPr>
          <a:xfrm>
            <a:off x="1909230" y="4490864"/>
            <a:ext cx="893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sp>
        <p:nvSpPr>
          <p:cNvPr id="1120" name="Google Shape;1120;p52"/>
          <p:cNvSpPr/>
          <p:nvPr/>
        </p:nvSpPr>
        <p:spPr>
          <a:xfrm>
            <a:off x="4322231" y="4394202"/>
            <a:ext cx="893236" cy="42509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</p:txBody>
      </p:sp>
      <p:sp>
        <p:nvSpPr>
          <p:cNvPr id="1121" name="Google Shape;1121;p52"/>
          <p:cNvSpPr/>
          <p:nvPr/>
        </p:nvSpPr>
        <p:spPr>
          <a:xfrm>
            <a:off x="4322231" y="4924540"/>
            <a:ext cx="893236" cy="42509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</p:txBody>
      </p:sp>
      <p:sp>
        <p:nvSpPr>
          <p:cNvPr id="1122" name="Google Shape;1122;p52"/>
          <p:cNvSpPr txBox="1"/>
          <p:nvPr/>
        </p:nvSpPr>
        <p:spPr>
          <a:xfrm>
            <a:off x="1909230" y="4968564"/>
            <a:ext cx="1511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Code:</a:t>
            </a:r>
            <a:endParaRPr/>
          </a:p>
        </p:txBody>
      </p:sp>
      <p:sp>
        <p:nvSpPr>
          <p:cNvPr id="1123" name="Google Shape;1123;p52">
            <a:hlinkClick action="ppaction://hlinksldjump" r:id="rId6"/>
          </p:cNvPr>
          <p:cNvSpPr/>
          <p:nvPr/>
        </p:nvSpPr>
        <p:spPr>
          <a:xfrm>
            <a:off x="1989665" y="6612473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and Pay</a:t>
            </a:r>
            <a:endParaRPr/>
          </a:p>
        </p:txBody>
      </p:sp>
      <p:sp>
        <p:nvSpPr>
          <p:cNvPr id="1124" name="Google Shape;1124;p52"/>
          <p:cNvSpPr/>
          <p:nvPr/>
        </p:nvSpPr>
        <p:spPr>
          <a:xfrm>
            <a:off x="2726268" y="3301438"/>
            <a:ext cx="2489200" cy="36708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Hans Muster</a:t>
            </a:r>
            <a:endParaRPr/>
          </a:p>
        </p:txBody>
      </p:sp>
      <p:sp>
        <p:nvSpPr>
          <p:cNvPr id="1125" name="Google Shape;1125;p52"/>
          <p:cNvSpPr txBox="1"/>
          <p:nvPr/>
        </p:nvSpPr>
        <p:spPr>
          <a:xfrm>
            <a:off x="1909230" y="3318208"/>
            <a:ext cx="1511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</a:t>
            </a:r>
            <a:endParaRPr/>
          </a:p>
        </p:txBody>
      </p:sp>
      <p:pic>
        <p:nvPicPr>
          <p:cNvPr descr="Bildergebnis fÃ¼r secure payment" id="1126" name="Google Shape;1126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03539" y="2009339"/>
            <a:ext cx="3384322" cy="1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52"/>
          <p:cNvSpPr txBox="1"/>
          <p:nvPr/>
        </p:nvSpPr>
        <p:spPr>
          <a:xfrm>
            <a:off x="1909230" y="5461002"/>
            <a:ext cx="33031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45.- CHF</a:t>
            </a:r>
            <a:endParaRPr/>
          </a:p>
        </p:txBody>
      </p:sp>
      <p:sp>
        <p:nvSpPr>
          <p:cNvPr id="1128" name="Google Shape;1128;p52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52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53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135" name="Google Shape;1135;p53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136" name="Google Shape;1136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7" name="Google Shape;1137;p53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8" name="Google Shape;1138;p53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39" name="Google Shape;1139;p53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Payment</a:t>
            </a:r>
            <a:endParaRPr/>
          </a:p>
        </p:txBody>
      </p:sp>
      <p:grpSp>
        <p:nvGrpSpPr>
          <p:cNvPr id="1140" name="Google Shape;1140;p53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141" name="Google Shape;1141;p53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2" name="Google Shape;1142;p53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3" name="Google Shape;1143;p53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44" name="Google Shape;1144;p53">
            <a:hlinkClick action="ppaction://hlinksldjump" r:id="rId4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ldergebnis fÃ¼r secure payment" id="1145" name="Google Shape;1145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3539" y="2009339"/>
            <a:ext cx="3384322" cy="12135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ergebnis fÃ¼r loading sign" id="1146" name="Google Shape;1146;p53"/>
          <p:cNvPicPr preferRelativeResize="0"/>
          <p:nvPr/>
        </p:nvPicPr>
        <p:blipFill rotWithShape="1">
          <a:blip r:embed="rId6">
            <a:alphaModFix/>
          </a:blip>
          <a:srcRect b="23602" l="35926" r="35778" t="22794"/>
          <a:stretch/>
        </p:blipFill>
        <p:spPr>
          <a:xfrm>
            <a:off x="3114232" y="4663075"/>
            <a:ext cx="1013974" cy="1056443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53"/>
          <p:cNvSpPr/>
          <p:nvPr/>
        </p:nvSpPr>
        <p:spPr>
          <a:xfrm>
            <a:off x="1618899" y="3642658"/>
            <a:ext cx="4004640" cy="86773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payment is getting verified!</a:t>
            </a:r>
            <a:endParaRPr/>
          </a:p>
        </p:txBody>
      </p:sp>
      <p:sp>
        <p:nvSpPr>
          <p:cNvPr id="1148" name="Google Shape;1148;p53">
            <a:hlinkClick action="ppaction://hlinksldjump" r:id="rId7"/>
          </p:cNvPr>
          <p:cNvSpPr/>
          <p:nvPr/>
        </p:nvSpPr>
        <p:spPr>
          <a:xfrm>
            <a:off x="1581902" y="931752"/>
            <a:ext cx="4004640" cy="826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53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53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5" name="Google Shape;1155;p54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156" name="Google Shape;1156;p54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157" name="Google Shape;1157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8" name="Google Shape;1158;p54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59" name="Google Shape;1159;p54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60" name="Google Shape;1160;p54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Payment</a:t>
            </a:r>
            <a:endParaRPr/>
          </a:p>
        </p:txBody>
      </p:sp>
      <p:grpSp>
        <p:nvGrpSpPr>
          <p:cNvPr id="1161" name="Google Shape;1161;p54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162" name="Google Shape;1162;p54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3" name="Google Shape;1163;p54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4" name="Google Shape;1164;p54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65" name="Google Shape;1165;p54">
            <a:hlinkClick action="ppaction://hlinksldjump" r:id="rId4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ldergebnis fÃ¼r secure payment" id="1166" name="Google Shape;1166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3539" y="2009339"/>
            <a:ext cx="3384322" cy="1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54"/>
          <p:cNvSpPr/>
          <p:nvPr/>
        </p:nvSpPr>
        <p:spPr>
          <a:xfrm>
            <a:off x="1629878" y="5285653"/>
            <a:ext cx="4004640" cy="1326813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payment is verified! Your booking was successfull.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looking forward for your visit!</a:t>
            </a:r>
            <a:endParaRPr/>
          </a:p>
        </p:txBody>
      </p:sp>
      <p:sp>
        <p:nvSpPr>
          <p:cNvPr id="1168" name="Google Shape;1168;p54"/>
          <p:cNvSpPr txBox="1"/>
          <p:nvPr/>
        </p:nvSpPr>
        <p:spPr>
          <a:xfrm>
            <a:off x="3133725" y="3318207"/>
            <a:ext cx="1438275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500">
                <a:solidFill>
                  <a:srgbClr val="548135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169" name="Google Shape;1169;p54">
            <a:hlinkClick action="ppaction://hlinksldjump" r:id="rId6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  <p:sp>
        <p:nvSpPr>
          <p:cNvPr id="1170" name="Google Shape;1170;p54">
            <a:hlinkClick action="ppaction://hlinksldjump" r:id="rId7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54">
            <a:hlinkClick action="ppaction://hlinksldjump" r:id="rId8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55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177" name="Google Shape;1177;p55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178" name="Google Shape;1178;p5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9" name="Google Shape;1179;p55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0" name="Google Shape;1180;p55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81" name="Google Shape;1181;p55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Book a table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182" name="Google Shape;1182;p55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183" name="Google Shape;1183;p55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4" name="Google Shape;1184;p55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5" name="Google Shape;1185;p55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86" name="Google Shape;1186;p55"/>
          <p:cNvSpPr/>
          <p:nvPr/>
        </p:nvSpPr>
        <p:spPr>
          <a:xfrm>
            <a:off x="1618899" y="3043870"/>
            <a:ext cx="4004640" cy="1045530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booking was successfull.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looking forward for your visit!</a:t>
            </a:r>
            <a:endParaRPr/>
          </a:p>
        </p:txBody>
      </p:sp>
      <p:sp>
        <p:nvSpPr>
          <p:cNvPr id="1187" name="Google Shape;1187;p55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  <p:sp>
        <p:nvSpPr>
          <p:cNvPr id="1188" name="Google Shape;1188;p55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55">
            <a:hlinkClick action="ppaction://hlinksldjump" r:id="rId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55">
            <a:hlinkClick action="ppaction://hlinksldjump" r:id="rId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56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196" name="Google Shape;1196;p56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197" name="Google Shape;1197;p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8" name="Google Shape;1198;p56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9" name="Google Shape;1199;p56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00" name="Google Shape;1200;p56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Main page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201" name="Google Shape;1201;p56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202" name="Google Shape;1202;p56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3" name="Google Shape;1203;p56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4" name="Google Shape;1204;p56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05" name="Google Shape;1205;p56"/>
          <p:cNvGrpSpPr/>
          <p:nvPr/>
        </p:nvGrpSpPr>
        <p:grpSpPr>
          <a:xfrm>
            <a:off x="1647975" y="7006466"/>
            <a:ext cx="1872000" cy="1872000"/>
            <a:chOff x="1765296" y="4669363"/>
            <a:chExt cx="1613622" cy="1555363"/>
          </a:xfrm>
        </p:grpSpPr>
        <p:sp>
          <p:nvSpPr>
            <p:cNvPr id="1206" name="Google Shape;1206;p56">
              <a:hlinkClick action="ppaction://hlinksldjump" r:id="rId4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7" name="Google Shape;1207;p56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8" name="Google Shape;1208;p56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09" name="Google Shape;1209;p56"/>
          <p:cNvGrpSpPr/>
          <p:nvPr/>
        </p:nvGrpSpPr>
        <p:grpSpPr>
          <a:xfrm>
            <a:off x="3695700" y="7002882"/>
            <a:ext cx="1872000" cy="1872000"/>
            <a:chOff x="1765296" y="4669363"/>
            <a:chExt cx="1613622" cy="1555363"/>
          </a:xfrm>
        </p:grpSpPr>
        <p:sp>
          <p:nvSpPr>
            <p:cNvPr id="1210" name="Google Shape;1210;p56">
              <a:hlinkClick action="ppaction://hlinksldjump" r:id="rId5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1" name="Google Shape;1211;p56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2" name="Google Shape;1212;p56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13" name="Google Shape;1213;p56"/>
          <p:cNvGrpSpPr/>
          <p:nvPr/>
        </p:nvGrpSpPr>
        <p:grpSpPr>
          <a:xfrm>
            <a:off x="3678096" y="4958200"/>
            <a:ext cx="1872000" cy="1872000"/>
            <a:chOff x="1765296" y="4669363"/>
            <a:chExt cx="1613622" cy="1555363"/>
          </a:xfrm>
        </p:grpSpPr>
        <p:sp>
          <p:nvSpPr>
            <p:cNvPr id="1214" name="Google Shape;1214;p56">
              <a:hlinkClick action="ppaction://hlinksldjump" r:id="rId6"/>
            </p:cNvPr>
            <p:cNvSpPr/>
            <p:nvPr/>
          </p:nvSpPr>
          <p:spPr>
            <a:xfrm>
              <a:off x="1765296" y="4669363"/>
              <a:ext cx="1613622" cy="1555363"/>
            </a:xfrm>
            <a:prstGeom prst="roundRect">
              <a:avLst>
                <a:gd fmla="val 864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5" name="Google Shape;1215;p56"/>
            <p:cNvCxnSpPr/>
            <p:nvPr/>
          </p:nvCxnSpPr>
          <p:spPr>
            <a:xfrm>
              <a:off x="2556933" y="5050367"/>
              <a:ext cx="0" cy="787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6" name="Google Shape;1216;p56"/>
            <p:cNvCxnSpPr/>
            <p:nvPr/>
          </p:nvCxnSpPr>
          <p:spPr>
            <a:xfrm rot="10800000">
              <a:off x="2142067" y="5444067"/>
              <a:ext cx="8043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17" name="Google Shape;1217;p56"/>
          <p:cNvGrpSpPr/>
          <p:nvPr/>
        </p:nvGrpSpPr>
        <p:grpSpPr>
          <a:xfrm>
            <a:off x="1618899" y="2147306"/>
            <a:ext cx="4004640" cy="537901"/>
            <a:chOff x="1618899" y="2029372"/>
            <a:chExt cx="4004640" cy="537901"/>
          </a:xfrm>
        </p:grpSpPr>
        <p:sp>
          <p:nvSpPr>
            <p:cNvPr id="1218" name="Google Shape;1218;p56">
              <a:hlinkClick action="ppaction://hlinksldjump" r:id="rId7"/>
            </p:cNvPr>
            <p:cNvSpPr/>
            <p:nvPr/>
          </p:nvSpPr>
          <p:spPr>
            <a:xfrm>
              <a:off x="1618899" y="2029372"/>
              <a:ext cx="4004640" cy="53790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800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Where/What do you want to eat?</a:t>
              </a:r>
              <a:endParaRPr/>
            </a:p>
          </p:txBody>
        </p:sp>
        <p:pic>
          <p:nvPicPr>
            <p:cNvPr descr="Bildergebnis fÃ¼r search tool" id="1219" name="Google Shape;1219;p5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47859" y="2113656"/>
              <a:ext cx="369331" cy="3693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0" name="Google Shape;1220;p56">
            <a:hlinkClick action="ppaction://hlinksldjump" r:id="rId9"/>
          </p:cNvPr>
          <p:cNvSpPr/>
          <p:nvPr/>
        </p:nvSpPr>
        <p:spPr>
          <a:xfrm>
            <a:off x="4824040" y="2790986"/>
            <a:ext cx="785634" cy="369332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sp>
        <p:nvSpPr>
          <p:cNvPr id="1221" name="Google Shape;1221;p56">
            <a:hlinkClick action="ppaction://hlinksldjump" r:id="rId10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2" name="Google Shape;1222;p56"/>
          <p:cNvGrpSpPr/>
          <p:nvPr/>
        </p:nvGrpSpPr>
        <p:grpSpPr>
          <a:xfrm>
            <a:off x="1796415" y="4976502"/>
            <a:ext cx="1578292" cy="1893293"/>
            <a:chOff x="1618899" y="3257805"/>
            <a:chExt cx="1476376" cy="1838694"/>
          </a:xfrm>
        </p:grpSpPr>
        <p:pic>
          <p:nvPicPr>
            <p:cNvPr id="1223" name="Google Shape;1223;p5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618900" y="3257805"/>
              <a:ext cx="1476375" cy="1495425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>
              <a:noFill/>
            </a:ln>
            <a:effectLst>
              <a:reflection blurRad="0" dir="5400000" dist="5000" endA="0" endPos="28000" fadeDir="5400000" kx="0" rotWithShape="0" algn="bl" stA="38000" stPos="0" sy="-100000" ky="0"/>
            </a:effectLst>
          </p:spPr>
        </p:pic>
        <p:pic>
          <p:nvPicPr>
            <p:cNvPr id="1224" name="Google Shape;1224;p5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618899" y="4765672"/>
              <a:ext cx="1476375" cy="3308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5" name="Google Shape;1225;p56"/>
          <p:cNvGrpSpPr/>
          <p:nvPr/>
        </p:nvGrpSpPr>
        <p:grpSpPr>
          <a:xfrm>
            <a:off x="1863824" y="3168580"/>
            <a:ext cx="3416935" cy="1788356"/>
            <a:chOff x="1863824" y="3168580"/>
            <a:chExt cx="3416935" cy="1788356"/>
          </a:xfrm>
        </p:grpSpPr>
        <p:pic>
          <p:nvPicPr>
            <p:cNvPr id="1226" name="Google Shape;1226;p5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863824" y="4524936"/>
              <a:ext cx="1070031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7" name="Google Shape;1227;p56">
              <a:hlinkClick action="ppaction://hlinksldjump" r:id="rId14"/>
            </p:cNvPr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882371" y="3168580"/>
              <a:ext cx="1368000" cy="1385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8" name="Google Shape;1228;p5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924147" y="4560426"/>
              <a:ext cx="956235" cy="382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9" name="Google Shape;1229;p56">
              <a:hlinkClick action="ppaction://hlinksldjump" r:id="rId17"/>
            </p:cNvPr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912759" y="3192505"/>
              <a:ext cx="1368000" cy="13501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0" name="Google Shape;1230;p56">
            <a:hlinkClick action="ppaction://hlinksldjump" r:id="rId19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56">
            <a:hlinkClick action="ppaction://hlinksldjump" r:id="rId20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57"/>
          <p:cNvGrpSpPr/>
          <p:nvPr/>
        </p:nvGrpSpPr>
        <p:grpSpPr>
          <a:xfrm>
            <a:off x="816238" y="47348"/>
            <a:ext cx="5609962" cy="10173254"/>
            <a:chOff x="816238" y="50802"/>
            <a:chExt cx="5609962" cy="10173254"/>
          </a:xfrm>
        </p:grpSpPr>
        <p:grpSp>
          <p:nvGrpSpPr>
            <p:cNvPr id="1237" name="Google Shape;1237;p57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238" name="Google Shape;1238;p5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9" name="Google Shape;1239;p57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40" name="Google Shape;1240;p57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41" name="Google Shape;1241;p57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Settings</a:t>
            </a:r>
            <a:endParaRPr/>
          </a:p>
        </p:txBody>
      </p:sp>
      <p:grpSp>
        <p:nvGrpSpPr>
          <p:cNvPr id="1242" name="Google Shape;1242;p57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243" name="Google Shape;1243;p57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4" name="Google Shape;1244;p57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5" name="Google Shape;1245;p57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46" name="Google Shape;1246;p57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57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57">
            <a:hlinkClick action="ppaction://hlinksldjump" r:id="rId6"/>
          </p:cNvPr>
          <p:cNvSpPr/>
          <p:nvPr/>
        </p:nvSpPr>
        <p:spPr>
          <a:xfrm>
            <a:off x="1618899" y="2148288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57">
            <a:hlinkClick action="ppaction://hlinksldjump" r:id="rId7"/>
          </p:cNvPr>
          <p:cNvSpPr/>
          <p:nvPr/>
        </p:nvSpPr>
        <p:spPr>
          <a:xfrm>
            <a:off x="1618899" y="2988688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Language: 				      English</a:t>
            </a:r>
            <a:endParaRPr/>
          </a:p>
        </p:txBody>
      </p:sp>
      <p:sp>
        <p:nvSpPr>
          <p:cNvPr id="1250" name="Google Shape;1250;p57">
            <a:hlinkClick action="ppaction://hlinksldjump" r:id="rId8"/>
          </p:cNvPr>
          <p:cNvSpPr/>
          <p:nvPr/>
        </p:nvSpPr>
        <p:spPr>
          <a:xfrm>
            <a:off x="4736656" y="2207688"/>
            <a:ext cx="838200" cy="419100"/>
          </a:xfrm>
          <a:prstGeom prst="flowChartTerminator">
            <a:avLst/>
          </a:prstGeom>
          <a:solidFill>
            <a:srgbClr val="A8D08C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57">
            <a:hlinkClick action="ppaction://hlinksldjump" r:id="rId9"/>
          </p:cNvPr>
          <p:cNvSpPr/>
          <p:nvPr/>
        </p:nvSpPr>
        <p:spPr>
          <a:xfrm>
            <a:off x="5181599" y="2261054"/>
            <a:ext cx="345631" cy="318638"/>
          </a:xfrm>
          <a:prstGeom prst="flowChartConnector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57">
            <a:hlinkClick action="ppaction://hlinksldjump" r:id="rId10"/>
          </p:cNvPr>
          <p:cNvSpPr/>
          <p:nvPr/>
        </p:nvSpPr>
        <p:spPr>
          <a:xfrm>
            <a:off x="1618899" y="3829088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access:        	             Allowed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57">
            <a:hlinkClick action="ppaction://hlinksldjump" r:id="rId11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57">
            <a:hlinkClick action="ppaction://hlinksldjump" r:id="rId12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" name="Google Shape;1259;p58"/>
          <p:cNvGrpSpPr/>
          <p:nvPr/>
        </p:nvGrpSpPr>
        <p:grpSpPr>
          <a:xfrm>
            <a:off x="816238" y="47348"/>
            <a:ext cx="5609962" cy="10173254"/>
            <a:chOff x="816238" y="50802"/>
            <a:chExt cx="5609962" cy="10173254"/>
          </a:xfrm>
        </p:grpSpPr>
        <p:grpSp>
          <p:nvGrpSpPr>
            <p:cNvPr id="1260" name="Google Shape;1260;p58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261" name="Google Shape;1261;p5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62" name="Google Shape;1262;p58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63" name="Google Shape;1263;p58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64" name="Google Shape;1264;p58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Settings</a:t>
            </a:r>
            <a:endParaRPr/>
          </a:p>
        </p:txBody>
      </p:sp>
      <p:grpSp>
        <p:nvGrpSpPr>
          <p:cNvPr id="1265" name="Google Shape;1265;p58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266" name="Google Shape;1266;p58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7" name="Google Shape;1267;p58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8" name="Google Shape;1268;p58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69" name="Google Shape;1269;p58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58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58">
            <a:hlinkClick action="ppaction://hlinksldjump" r:id="rId6"/>
          </p:cNvPr>
          <p:cNvSpPr/>
          <p:nvPr/>
        </p:nvSpPr>
        <p:spPr>
          <a:xfrm>
            <a:off x="1618899" y="2148288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58">
            <a:hlinkClick action="ppaction://hlinksldjump" r:id="rId7"/>
          </p:cNvPr>
          <p:cNvSpPr/>
          <p:nvPr/>
        </p:nvSpPr>
        <p:spPr>
          <a:xfrm>
            <a:off x="1618899" y="2988688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Language: 				      English</a:t>
            </a:r>
            <a:endParaRPr/>
          </a:p>
        </p:txBody>
      </p:sp>
      <p:sp>
        <p:nvSpPr>
          <p:cNvPr id="1273" name="Google Shape;1273;p58">
            <a:hlinkClick action="ppaction://hlinksldjump" r:id="rId8"/>
          </p:cNvPr>
          <p:cNvSpPr/>
          <p:nvPr/>
        </p:nvSpPr>
        <p:spPr>
          <a:xfrm>
            <a:off x="4736656" y="2207688"/>
            <a:ext cx="838200" cy="419100"/>
          </a:xfrm>
          <a:prstGeom prst="flowChartTerminator">
            <a:avLst/>
          </a:prstGeom>
          <a:solidFill>
            <a:srgbClr val="757070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58">
            <a:hlinkClick action="ppaction://hlinksldjump" r:id="rId9"/>
          </p:cNvPr>
          <p:cNvSpPr/>
          <p:nvPr/>
        </p:nvSpPr>
        <p:spPr>
          <a:xfrm>
            <a:off x="4805451" y="2261054"/>
            <a:ext cx="338049" cy="322871"/>
          </a:xfrm>
          <a:prstGeom prst="flowChartConnector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58">
            <a:hlinkClick action="ppaction://hlinksldjump" r:id="rId10"/>
          </p:cNvPr>
          <p:cNvSpPr/>
          <p:nvPr/>
        </p:nvSpPr>
        <p:spPr>
          <a:xfrm>
            <a:off x="1618899" y="3829088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access:        	             Allowed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58">
            <a:hlinkClick action="ppaction://hlinksldjump" r:id="rId11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58">
            <a:hlinkClick action="ppaction://hlinksldjump" r:id="rId12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2" name="Google Shape;1282;p59"/>
          <p:cNvGrpSpPr/>
          <p:nvPr/>
        </p:nvGrpSpPr>
        <p:grpSpPr>
          <a:xfrm>
            <a:off x="816238" y="47348"/>
            <a:ext cx="5609962" cy="10173254"/>
            <a:chOff x="816238" y="50802"/>
            <a:chExt cx="5609962" cy="10173254"/>
          </a:xfrm>
        </p:grpSpPr>
        <p:grpSp>
          <p:nvGrpSpPr>
            <p:cNvPr id="1283" name="Google Shape;1283;p59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284" name="Google Shape;1284;p5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5" name="Google Shape;1285;p59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86" name="Google Shape;1286;p59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87" name="Google Shape;1287;p59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Help</a:t>
            </a:r>
            <a:endParaRPr/>
          </a:p>
        </p:txBody>
      </p:sp>
      <p:grpSp>
        <p:nvGrpSpPr>
          <p:cNvPr id="1288" name="Google Shape;1288;p59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289" name="Google Shape;1289;p59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0" name="Google Shape;1290;p59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1" name="Google Shape;1291;p59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92" name="Google Shape;1292;p59">
            <a:hlinkClick action="ppaction://hlinksldjump" r:id="rId4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59">
            <a:hlinkClick action="ppaction://hlinksldjump" r:id="rId5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59">
            <a:hlinkClick action="ppaction://hlinksldjump" r:id="rId6"/>
          </p:cNvPr>
          <p:cNvSpPr/>
          <p:nvPr/>
        </p:nvSpPr>
        <p:spPr>
          <a:xfrm>
            <a:off x="1618899" y="2104532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articles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59">
            <a:hlinkClick action="ppaction://hlinksldjump" r:id="rId7"/>
          </p:cNvPr>
          <p:cNvSpPr/>
          <p:nvPr/>
        </p:nvSpPr>
        <p:spPr>
          <a:xfrm>
            <a:off x="1618899" y="2844206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endParaRPr/>
          </a:p>
        </p:txBody>
      </p:sp>
      <p:sp>
        <p:nvSpPr>
          <p:cNvPr id="1296" name="Google Shape;1296;p59">
            <a:hlinkClick action="ppaction://hlinksldjump" r:id="rId8"/>
          </p:cNvPr>
          <p:cNvSpPr/>
          <p:nvPr/>
        </p:nvSpPr>
        <p:spPr>
          <a:xfrm>
            <a:off x="1629878" y="7204673"/>
            <a:ext cx="4004640" cy="53790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eat prototype version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2018 Come eat!</a:t>
            </a:r>
            <a:endParaRPr/>
          </a:p>
        </p:txBody>
      </p:sp>
      <p:sp>
        <p:nvSpPr>
          <p:cNvPr id="1297" name="Google Shape;1297;p59">
            <a:hlinkClick action="ppaction://hlinksldjump" r:id="rId9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59">
            <a:hlinkClick action="ppaction://hlinksldjump" r:id="rId10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" name="Google Shape;1303;p60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304" name="Google Shape;1304;p60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305" name="Google Shape;1305;p6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06" name="Google Shape;1306;p60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307" name="Google Shape;1307;p60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08" name="Google Shape;1308;p60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Recently viewed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309" name="Google Shape;1309;p60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310" name="Google Shape;1310;p60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1" name="Google Shape;1311;p60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2" name="Google Shape;1312;p60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13" name="Google Shape;1313;p60">
            <a:hlinkClick action="ppaction://hlinksldjump" r:id="rId4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4" name="Google Shape;1314;p60"/>
          <p:cNvGrpSpPr/>
          <p:nvPr/>
        </p:nvGrpSpPr>
        <p:grpSpPr>
          <a:xfrm>
            <a:off x="1722964" y="2252919"/>
            <a:ext cx="1837958" cy="2237690"/>
            <a:chOff x="1618899" y="3257805"/>
            <a:chExt cx="1476376" cy="1838694"/>
          </a:xfrm>
        </p:grpSpPr>
        <p:pic>
          <p:nvPicPr>
            <p:cNvPr id="1315" name="Google Shape;1315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18900" y="3257805"/>
              <a:ext cx="1476375" cy="1495425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>
              <a:noFill/>
            </a:ln>
            <a:effectLst>
              <a:reflection blurRad="0" dir="5400000" dist="5000" endA="0" endPos="28000" fadeDir="5400000" kx="0" rotWithShape="0" algn="bl" stA="38000" stPos="0" sy="-100000" ky="0"/>
            </a:effectLst>
          </p:spPr>
        </p:pic>
        <p:pic>
          <p:nvPicPr>
            <p:cNvPr id="1316" name="Google Shape;1316;p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18899" y="4765672"/>
              <a:ext cx="1476375" cy="330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7" name="Google Shape;1317;p60"/>
          <p:cNvSpPr/>
          <p:nvPr/>
        </p:nvSpPr>
        <p:spPr>
          <a:xfrm>
            <a:off x="1939552" y="5402117"/>
            <a:ext cx="3242737" cy="58477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no more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60">
            <a:hlinkClick action="ppaction://hlinksldjump" r:id="rId7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60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60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61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grpSp>
          <p:nvGrpSpPr>
            <p:cNvPr id="1326" name="Google Shape;1326;p61"/>
            <p:cNvGrpSpPr/>
            <p:nvPr/>
          </p:nvGrpSpPr>
          <p:grpSpPr>
            <a:xfrm>
              <a:off x="816238" y="50802"/>
              <a:ext cx="5609962" cy="10173254"/>
              <a:chOff x="816238" y="50802"/>
              <a:chExt cx="5609962" cy="10173254"/>
            </a:xfrm>
          </p:grpSpPr>
          <p:pic>
            <p:nvPicPr>
              <p:cNvPr descr="Bildergebnis fÃ¼r phone als hintergrund" id="1327" name="Google Shape;1327;p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16238" y="50802"/>
                <a:ext cx="5609962" cy="1017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8" name="Google Shape;1328;p61"/>
              <p:cNvSpPr/>
              <p:nvPr/>
            </p:nvSpPr>
            <p:spPr>
              <a:xfrm rot="10800000">
                <a:off x="1540931" y="728133"/>
                <a:ext cx="4182536" cy="8796864"/>
              </a:xfrm>
              <a:prstGeom prst="round2SameRect">
                <a:avLst>
                  <a:gd fmla="val 9867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329" name="Google Shape;1329;p61"/>
            <p:cNvCxnSpPr/>
            <p:nvPr/>
          </p:nvCxnSpPr>
          <p:spPr>
            <a:xfrm>
              <a:off x="2819400" y="9304867"/>
              <a:ext cx="1752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30" name="Google Shape;1330;p61"/>
          <p:cNvSpPr txBox="1"/>
          <p:nvPr/>
        </p:nvSpPr>
        <p:spPr>
          <a:xfrm>
            <a:off x="1529951" y="1329266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Your bookings</a:t>
            </a:r>
            <a:endParaRPr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331" name="Google Shape;1331;p61"/>
          <p:cNvGrpSpPr/>
          <p:nvPr/>
        </p:nvGrpSpPr>
        <p:grpSpPr>
          <a:xfrm>
            <a:off x="1722964" y="1138774"/>
            <a:ext cx="499534" cy="258225"/>
            <a:chOff x="2413000" y="2895601"/>
            <a:chExt cx="812800" cy="315687"/>
          </a:xfrm>
        </p:grpSpPr>
        <p:cxnSp>
          <p:nvCxnSpPr>
            <p:cNvPr id="1332" name="Google Shape;1332;p61"/>
            <p:cNvCxnSpPr/>
            <p:nvPr/>
          </p:nvCxnSpPr>
          <p:spPr>
            <a:xfrm>
              <a:off x="2413000" y="2895601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3" name="Google Shape;1333;p61"/>
            <p:cNvCxnSpPr/>
            <p:nvPr/>
          </p:nvCxnSpPr>
          <p:spPr>
            <a:xfrm>
              <a:off x="2413000" y="305646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4" name="Google Shape;1334;p61"/>
            <p:cNvCxnSpPr/>
            <p:nvPr/>
          </p:nvCxnSpPr>
          <p:spPr>
            <a:xfrm>
              <a:off x="2413000" y="3211288"/>
              <a:ext cx="812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35" name="Google Shape;1335;p61">
            <a:hlinkClick action="ppaction://hlinksldjump" r:id="rId4"/>
          </p:cNvPr>
          <p:cNvSpPr/>
          <p:nvPr/>
        </p:nvSpPr>
        <p:spPr>
          <a:xfrm>
            <a:off x="1540930" y="814998"/>
            <a:ext cx="863603" cy="9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6" name="Google Shape;1336;p61"/>
          <p:cNvGrpSpPr/>
          <p:nvPr/>
        </p:nvGrpSpPr>
        <p:grpSpPr>
          <a:xfrm>
            <a:off x="1608664" y="2748219"/>
            <a:ext cx="1837958" cy="2237684"/>
            <a:chOff x="1618899" y="3257808"/>
            <a:chExt cx="1476376" cy="1838691"/>
          </a:xfrm>
        </p:grpSpPr>
        <p:pic>
          <p:nvPicPr>
            <p:cNvPr id="1337" name="Google Shape;1337;p61">
              <a:hlinkClick action="ppaction://hlinksldjump"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18900" y="3257808"/>
              <a:ext cx="1476375" cy="1495425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>
              <a:noFill/>
            </a:ln>
            <a:effectLst>
              <a:reflection blurRad="0" dir="5400000" dist="5000" endA="0" endPos="28000" fadeDir="5400000" kx="0" rotWithShape="0" algn="bl" stA="38000" stPos="0" sy="-100000" ky="0"/>
            </a:effectLst>
          </p:spPr>
        </p:pic>
        <p:pic>
          <p:nvPicPr>
            <p:cNvPr id="1338" name="Google Shape;1338;p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18899" y="4765672"/>
              <a:ext cx="1476375" cy="330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9" name="Google Shape;1339;p61"/>
          <p:cNvSpPr/>
          <p:nvPr/>
        </p:nvSpPr>
        <p:spPr>
          <a:xfrm>
            <a:off x="1939552" y="5402117"/>
            <a:ext cx="3242737" cy="58477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no more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61">
            <a:hlinkClick action="ppaction://hlinksldjump" r:id="rId8"/>
          </p:cNvPr>
          <p:cNvSpPr/>
          <p:nvPr/>
        </p:nvSpPr>
        <p:spPr>
          <a:xfrm>
            <a:off x="2074333" y="8339671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61"/>
          <p:cNvSpPr txBox="1"/>
          <p:nvPr/>
        </p:nvSpPr>
        <p:spPr>
          <a:xfrm>
            <a:off x="3560920" y="3082929"/>
            <a:ext cx="18379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&amp; Food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people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18:30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24.10.2018</a:t>
            </a:r>
            <a:endParaRPr/>
          </a:p>
        </p:txBody>
      </p:sp>
      <p:sp>
        <p:nvSpPr>
          <p:cNvPr id="1342" name="Google Shape;1342;p61">
            <a:hlinkClick action="ppaction://hlinksldjump" r:id="rId9"/>
          </p:cNvPr>
          <p:cNvSpPr/>
          <p:nvPr/>
        </p:nvSpPr>
        <p:spPr>
          <a:xfrm>
            <a:off x="1618899" y="2104532"/>
            <a:ext cx="4004640" cy="537901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1343" name="Google Shape;1343;p61">
            <a:hlinkClick action="ppaction://hlinksldjump" r:id="rId10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61">
            <a:hlinkClick action="ppaction://hlinksldjump" r:id="rId11"/>
          </p:cNvPr>
          <p:cNvSpPr/>
          <p:nvPr/>
        </p:nvSpPr>
        <p:spPr>
          <a:xfrm>
            <a:off x="1595961" y="1937189"/>
            <a:ext cx="4116526" cy="629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61">
            <a:hlinkClick action="ppaction://hlinksldjump" r:id="rId12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descr="Bildergebnis fÃ¼r phone als hintergrund" id="138" name="Google Shape;13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238" y="50802"/>
              <a:ext cx="5609962" cy="10173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7"/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fmla="val 9867" name="adj1"/>
                <a:gd fmla="val 0" name="adj2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7"/>
          <p:cNvSpPr txBox="1"/>
          <p:nvPr/>
        </p:nvSpPr>
        <p:spPr>
          <a:xfrm>
            <a:off x="1540931" y="2937933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Log in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2074334" y="4004733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Username: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2074333" y="4592135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</a:t>
            </a:r>
            <a:endParaRPr/>
          </a:p>
        </p:txBody>
      </p:sp>
      <p:sp>
        <p:nvSpPr>
          <p:cNvPr id="143" name="Google Shape;143;p17">
            <a:hlinkClick action="ppaction://hlinksldjump" r:id="rId4"/>
          </p:cNvPr>
          <p:cNvSpPr/>
          <p:nvPr/>
        </p:nvSpPr>
        <p:spPr>
          <a:xfrm>
            <a:off x="2074333" y="7255933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3276600" y="3928533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Hans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3276600" y="4586298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Muster</a:t>
            </a:r>
            <a:endParaRPr/>
          </a:p>
        </p:txBody>
      </p:sp>
      <p:sp>
        <p:nvSpPr>
          <p:cNvPr id="146" name="Google Shape;146;p17">
            <a:hlinkClick action="ppaction://hlinksldjump" r:id="rId5"/>
          </p:cNvPr>
          <p:cNvSpPr/>
          <p:nvPr/>
        </p:nvSpPr>
        <p:spPr>
          <a:xfrm>
            <a:off x="3276601" y="5261474"/>
            <a:ext cx="2040470" cy="44740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in</a:t>
            </a:r>
            <a:endParaRPr/>
          </a:p>
        </p:txBody>
      </p:sp>
      <p:cxnSp>
        <p:nvCxnSpPr>
          <p:cNvPr id="147" name="Google Shape;147;p17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17">
            <a:hlinkClick action="ppaction://hlinksldjump" r:id="rId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>
            <a:hlinkClick action="ppaction://hlinksldjump" r:id="rId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8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descr="Bildergebnis fÃ¼r phone als hintergrund" id="155" name="Google Shape;155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238" y="50802"/>
              <a:ext cx="5609962" cy="10173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8">
              <a:hlinkClick action="ppaction://hlinksldjump" r:id="rId4"/>
            </p:cNvPr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fmla="val 9867" name="adj1"/>
                <a:gd fmla="val 0" name="adj2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18"/>
          <p:cNvSpPr txBox="1"/>
          <p:nvPr/>
        </p:nvSpPr>
        <p:spPr>
          <a:xfrm>
            <a:off x="1540931" y="2937933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Log in</a:t>
            </a:r>
            <a:endParaRPr/>
          </a:p>
        </p:txBody>
      </p:sp>
      <p:pic>
        <p:nvPicPr>
          <p:cNvPr descr="Bildergebnis fÃ¼r loading sign" id="158" name="Google Shape;158;p18"/>
          <p:cNvPicPr preferRelativeResize="0"/>
          <p:nvPr/>
        </p:nvPicPr>
        <p:blipFill rotWithShape="1">
          <a:blip r:embed="rId5">
            <a:alphaModFix/>
          </a:blip>
          <a:srcRect b="23602" l="35926" r="35778" t="22794"/>
          <a:stretch/>
        </p:blipFill>
        <p:spPr>
          <a:xfrm>
            <a:off x="3114232" y="4424778"/>
            <a:ext cx="1013974" cy="105644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/>
          <p:nvPr/>
        </p:nvSpPr>
        <p:spPr>
          <a:xfrm>
            <a:off x="-482600" y="0"/>
            <a:ext cx="8398933" cy="10224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18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18">
            <a:hlinkClick action="ppaction://hlinksldjump" r:id="rId6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>
            <a:hlinkClick action="ppaction://hlinksldjump" r:id="rId7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9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descr="Bildergebnis fÃ¼r phone als hintergrund" id="168" name="Google Shape;168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238" y="50802"/>
              <a:ext cx="5609962" cy="10173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19"/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fmla="val 9867" name="adj1"/>
                <a:gd fmla="val 0" name="adj2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19"/>
          <p:cNvSpPr txBox="1"/>
          <p:nvPr/>
        </p:nvSpPr>
        <p:spPr>
          <a:xfrm>
            <a:off x="1540931" y="1761063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Register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2074334" y="2827863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Prename*: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2074333" y="3415265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Name*: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2074331" y="4024864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Password*: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2074328" y="4702196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Password*: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2074329" y="5354130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endParaRPr/>
          </a:p>
        </p:txBody>
      </p:sp>
      <p:grpSp>
        <p:nvGrpSpPr>
          <p:cNvPr id="176" name="Google Shape;176;p19"/>
          <p:cNvGrpSpPr/>
          <p:nvPr/>
        </p:nvGrpSpPr>
        <p:grpSpPr>
          <a:xfrm>
            <a:off x="3276597" y="2751663"/>
            <a:ext cx="2040473" cy="3050065"/>
            <a:chOff x="3276597" y="2751663"/>
            <a:chExt cx="2040473" cy="3050065"/>
          </a:xfrm>
        </p:grpSpPr>
        <p:sp>
          <p:nvSpPr>
            <p:cNvPr id="177" name="Google Shape;177;p19">
              <a:hlinkClick action="ppaction://hlinksldjump" r:id="rId4"/>
            </p:cNvPr>
            <p:cNvSpPr/>
            <p:nvPr/>
          </p:nvSpPr>
          <p:spPr>
            <a:xfrm>
              <a:off x="3276600" y="2751663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3276600" y="3409428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3276600" y="4026930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3276597" y="4704262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3276598" y="5356196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9"/>
          <p:cNvSpPr txBox="1"/>
          <p:nvPr/>
        </p:nvSpPr>
        <p:spPr>
          <a:xfrm>
            <a:off x="2142067" y="6189133"/>
            <a:ext cx="317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mandatory fields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19"/>
          <p:cNvGrpSpPr/>
          <p:nvPr/>
        </p:nvGrpSpPr>
        <p:grpSpPr>
          <a:xfrm>
            <a:off x="5380569" y="4154952"/>
            <a:ext cx="190497" cy="196918"/>
            <a:chOff x="5355168" y="4078749"/>
            <a:chExt cx="1392760" cy="1373784"/>
          </a:xfrm>
        </p:grpSpPr>
        <p:sp>
          <p:nvSpPr>
            <p:cNvPr id="184" name="Google Shape;184;p19"/>
            <p:cNvSpPr/>
            <p:nvPr/>
          </p:nvSpPr>
          <p:spPr>
            <a:xfrm>
              <a:off x="5355168" y="4078749"/>
              <a:ext cx="1392760" cy="13737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ildergebnis fÃ¼r info zeichen" id="185" name="Google Shape;185;p19">
              <a:hlinkClick action="ppaction://hlinksldjump"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61254" y="4219646"/>
              <a:ext cx="500639" cy="109199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6" name="Google Shape;186;p19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19">
            <a:hlinkClick action="ppaction://hlinksldjump" r:id="rId7"/>
          </p:cNvPr>
          <p:cNvSpPr/>
          <p:nvPr/>
        </p:nvSpPr>
        <p:spPr>
          <a:xfrm>
            <a:off x="2074333" y="7653869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</p:txBody>
      </p:sp>
      <p:sp>
        <p:nvSpPr>
          <p:cNvPr id="188" name="Google Shape;188;p19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0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descr="Bildergebnis fÃ¼r phone als hintergrund" id="195" name="Google Shape;195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238" y="50802"/>
              <a:ext cx="5609962" cy="10173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20"/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fmla="val 9867" name="adj1"/>
                <a:gd fmla="val 0" name="adj2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20"/>
          <p:cNvGrpSpPr/>
          <p:nvPr/>
        </p:nvGrpSpPr>
        <p:grpSpPr>
          <a:xfrm>
            <a:off x="3273618" y="2751663"/>
            <a:ext cx="2040473" cy="3050065"/>
            <a:chOff x="3428997" y="2904063"/>
            <a:chExt cx="2040473" cy="3050065"/>
          </a:xfrm>
        </p:grpSpPr>
        <p:sp>
          <p:nvSpPr>
            <p:cNvPr id="198" name="Google Shape;198;p20"/>
            <p:cNvSpPr/>
            <p:nvPr/>
          </p:nvSpPr>
          <p:spPr>
            <a:xfrm>
              <a:off x="3429000" y="2904063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429000" y="3561828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3429000" y="4179330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3428997" y="4856662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3428998" y="5508596"/>
              <a:ext cx="2040470" cy="44553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20"/>
          <p:cNvSpPr txBox="1"/>
          <p:nvPr/>
        </p:nvSpPr>
        <p:spPr>
          <a:xfrm>
            <a:off x="1540931" y="1761063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Register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2074334" y="2827863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Prename*:</a:t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2074333" y="3415265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Name*:</a:t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3276600" y="2751663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Hans</a:t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3276600" y="3409428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Muster</a:t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2074331" y="4024864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Password*:</a:t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276600" y="4026930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 ° ° ° ° ° ° ° ° ° ° °</a:t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2074328" y="4702196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Password*:</a:t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3276597" y="4704262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 ° ° ° ° ° ° ° ° ° ° °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2074329" y="5354130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3276598" y="5356196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hans@mail.com</a:t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2142067" y="6189133"/>
            <a:ext cx="317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mandatory fields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20"/>
          <p:cNvGrpSpPr/>
          <p:nvPr/>
        </p:nvGrpSpPr>
        <p:grpSpPr>
          <a:xfrm>
            <a:off x="5380569" y="4154952"/>
            <a:ext cx="190497" cy="196918"/>
            <a:chOff x="5355168" y="4078749"/>
            <a:chExt cx="1392760" cy="1373784"/>
          </a:xfrm>
        </p:grpSpPr>
        <p:sp>
          <p:nvSpPr>
            <p:cNvPr id="216" name="Google Shape;216;p20"/>
            <p:cNvSpPr/>
            <p:nvPr/>
          </p:nvSpPr>
          <p:spPr>
            <a:xfrm>
              <a:off x="5355168" y="4078749"/>
              <a:ext cx="1392760" cy="13737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ildergebnis fÃ¼r info zeichen" id="217" name="Google Shape;217;p20">
              <a:hlinkClick action="ppaction://hlinksldjump" r:id="rId4"/>
            </p:cNvPr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61254" y="4219646"/>
              <a:ext cx="500639" cy="10919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20">
            <a:hlinkClick action="ppaction://hlinksldjump" r:id="rId6"/>
          </p:cNvPr>
          <p:cNvSpPr/>
          <p:nvPr/>
        </p:nvSpPr>
        <p:spPr>
          <a:xfrm>
            <a:off x="2074333" y="7653869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</p:txBody>
      </p:sp>
      <p:cxnSp>
        <p:nvCxnSpPr>
          <p:cNvPr id="219" name="Google Shape;219;p20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20">
            <a:hlinkClick action="ppaction://hlinksldjump" r:id="rId7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0">
            <a:hlinkClick action="ppaction://hlinksldjump" r:id="rId8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1"/>
          <p:cNvGrpSpPr/>
          <p:nvPr/>
        </p:nvGrpSpPr>
        <p:grpSpPr>
          <a:xfrm>
            <a:off x="816238" y="50802"/>
            <a:ext cx="5609962" cy="10173254"/>
            <a:chOff x="816238" y="50802"/>
            <a:chExt cx="5609962" cy="10173254"/>
          </a:xfrm>
        </p:grpSpPr>
        <p:pic>
          <p:nvPicPr>
            <p:cNvPr descr="Bildergebnis fÃ¼r phone als hintergrund" id="227" name="Google Shape;227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238" y="50802"/>
              <a:ext cx="5609962" cy="10173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21"/>
            <p:cNvSpPr/>
            <p:nvPr/>
          </p:nvSpPr>
          <p:spPr>
            <a:xfrm rot="10800000">
              <a:off x="1540931" y="728133"/>
              <a:ext cx="4182536" cy="8796864"/>
            </a:xfrm>
            <a:prstGeom prst="round2SameRect">
              <a:avLst>
                <a:gd fmla="val 9867" name="adj1"/>
                <a:gd fmla="val 0" name="adj2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21"/>
          <p:cNvSpPr txBox="1"/>
          <p:nvPr/>
        </p:nvSpPr>
        <p:spPr>
          <a:xfrm>
            <a:off x="1540931" y="1761063"/>
            <a:ext cx="4182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Register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2074334" y="2827863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Prename*:</a:t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2074333" y="3415265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Name*:</a:t>
            </a:r>
            <a:endParaRPr/>
          </a:p>
        </p:txBody>
      </p:sp>
      <p:sp>
        <p:nvSpPr>
          <p:cNvPr id="232" name="Google Shape;232;p21">
            <a:hlinkClick action="ppaction://hlinksldjump" r:id="rId4"/>
          </p:cNvPr>
          <p:cNvSpPr/>
          <p:nvPr/>
        </p:nvSpPr>
        <p:spPr>
          <a:xfrm>
            <a:off x="2074333" y="7653869"/>
            <a:ext cx="3242737" cy="58477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</p:txBody>
      </p:sp>
      <p:sp>
        <p:nvSpPr>
          <p:cNvPr id="233" name="Google Shape;233;p21">
            <a:hlinkClick action="ppaction://hlinksldjump" r:id="rId5"/>
          </p:cNvPr>
          <p:cNvSpPr/>
          <p:nvPr/>
        </p:nvSpPr>
        <p:spPr>
          <a:xfrm>
            <a:off x="3276600" y="2751663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3276600" y="3409428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2074331" y="4024864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Password*:</a:t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3276600" y="4026930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2074328" y="4702196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Password*:</a:t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276597" y="4704262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2074329" y="5354130"/>
            <a:ext cx="2937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276598" y="5356196"/>
            <a:ext cx="2040470" cy="44553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2142067" y="6189133"/>
            <a:ext cx="317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mandatory fields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p21"/>
          <p:cNvGrpSpPr/>
          <p:nvPr/>
        </p:nvGrpSpPr>
        <p:grpSpPr>
          <a:xfrm>
            <a:off x="5380569" y="4154952"/>
            <a:ext cx="190497" cy="196918"/>
            <a:chOff x="5355168" y="4078749"/>
            <a:chExt cx="1392760" cy="1373784"/>
          </a:xfrm>
        </p:grpSpPr>
        <p:sp>
          <p:nvSpPr>
            <p:cNvPr id="243" name="Google Shape;243;p21"/>
            <p:cNvSpPr/>
            <p:nvPr/>
          </p:nvSpPr>
          <p:spPr>
            <a:xfrm>
              <a:off x="5355168" y="4078749"/>
              <a:ext cx="1392760" cy="13737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ildergebnis fÃ¼r info zeichen" id="244" name="Google Shape;244;p21">
              <a:hlinkClick action="ppaction://hlinksldjump" r:id="rId6"/>
            </p:cNvPr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61254" y="4219646"/>
              <a:ext cx="500639" cy="10919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21"/>
          <p:cNvSpPr/>
          <p:nvPr/>
        </p:nvSpPr>
        <p:spPr>
          <a:xfrm>
            <a:off x="1916673" y="4617528"/>
            <a:ext cx="3463896" cy="1420338"/>
          </a:xfrm>
          <a:prstGeom prst="wedgeRoundRectCallout">
            <a:avLst>
              <a:gd fmla="val 48851" name="adj1"/>
              <a:gd fmla="val -72814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Min. 8 letters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special character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capital letter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21"/>
          <p:cNvCxnSpPr/>
          <p:nvPr/>
        </p:nvCxnSpPr>
        <p:spPr>
          <a:xfrm>
            <a:off x="2819400" y="9304867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21">
            <a:hlinkClick action="ppaction://hlinksldjump" r:id="rId8"/>
          </p:cNvPr>
          <p:cNvSpPr/>
          <p:nvPr/>
        </p:nvSpPr>
        <p:spPr>
          <a:xfrm>
            <a:off x="592667" y="1169419"/>
            <a:ext cx="8085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1">
            <a:hlinkClick action="ppaction://hlinksldjump" r:id="rId9"/>
          </p:cNvPr>
          <p:cNvSpPr/>
          <p:nvPr/>
        </p:nvSpPr>
        <p:spPr>
          <a:xfrm>
            <a:off x="5892800" y="2168492"/>
            <a:ext cx="965200" cy="153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