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y="9906000" cx="6858000"/>
  <p:notesSz cx="6858000" cy="9144000"/>
  <p:embeddedFontLst>
    <p:embeddedFont>
      <p:font typeface="Arial Black"/>
      <p:regular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font" Target="fonts/ArialBlack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foli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vertikaler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kaler Titel u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Inhal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schnitts-&#10;überschrift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leich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r Tite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r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 mit Überschrift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d mit Überschrift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jpg"/><Relationship Id="rId10" Type="http://schemas.openxmlformats.org/officeDocument/2006/relationships/slide" Target="/ppt/slides/slide7.xml"/><Relationship Id="rId13" Type="http://schemas.openxmlformats.org/officeDocument/2006/relationships/slide" Target="/ppt/slides/slide1.xml"/><Relationship Id="rId12" Type="http://schemas.openxmlformats.org/officeDocument/2006/relationships/slide" Target="/ppt/slides/slide10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slide" Target="/ppt/slides/slide8.xml"/><Relationship Id="rId9" Type="http://schemas.openxmlformats.org/officeDocument/2006/relationships/slide" Target="/ppt/slides/slide9.xml"/><Relationship Id="rId14" Type="http://schemas.openxmlformats.org/officeDocument/2006/relationships/slide" Target="/ppt/slides/slide1.xml"/><Relationship Id="rId5" Type="http://schemas.openxmlformats.org/officeDocument/2006/relationships/slide" Target="/ppt/slides/slide8.xml"/><Relationship Id="rId6" Type="http://schemas.openxmlformats.org/officeDocument/2006/relationships/slide" Target="/ppt/slides/slide8.xml"/><Relationship Id="rId7" Type="http://schemas.openxmlformats.org/officeDocument/2006/relationships/slide" Target="/ppt/slides/slide8.xml"/><Relationship Id="rId8" Type="http://schemas.openxmlformats.org/officeDocument/2006/relationships/slide" Target="/ppt/slides/slide8.xml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3.xml"/><Relationship Id="rId10" Type="http://schemas.openxmlformats.org/officeDocument/2006/relationships/slide" Target="/ppt/slides/slide18.xml"/><Relationship Id="rId13" Type="http://schemas.openxmlformats.org/officeDocument/2006/relationships/slide" Target="/ppt/slides/slide4.xml"/><Relationship Id="rId12" Type="http://schemas.openxmlformats.org/officeDocument/2006/relationships/slide" Target="/ppt/slides/slide1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slide" Target="/ppt/slides/slide15.xml"/><Relationship Id="rId9" Type="http://schemas.openxmlformats.org/officeDocument/2006/relationships/image" Target="../media/image6.png"/><Relationship Id="rId15" Type="http://schemas.openxmlformats.org/officeDocument/2006/relationships/slide" Target="/ppt/slides/slide1.xml"/><Relationship Id="rId14" Type="http://schemas.openxmlformats.org/officeDocument/2006/relationships/slide" Target="/ppt/slides/slide1.xml"/><Relationship Id="rId5" Type="http://schemas.openxmlformats.org/officeDocument/2006/relationships/slide" Target="/ppt/slides/slide15.xml"/><Relationship Id="rId6" Type="http://schemas.openxmlformats.org/officeDocument/2006/relationships/slide" Target="/ppt/slides/slide15.xml"/><Relationship Id="rId7" Type="http://schemas.openxmlformats.org/officeDocument/2006/relationships/slide" Target="/ppt/slides/slide15.xml"/><Relationship Id="rId8" Type="http://schemas.openxmlformats.org/officeDocument/2006/relationships/slide" Target="/ppt/slides/slide15.xml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2.xml"/><Relationship Id="rId10" Type="http://schemas.openxmlformats.org/officeDocument/2006/relationships/image" Target="../media/image7.png"/><Relationship Id="rId13" Type="http://schemas.openxmlformats.org/officeDocument/2006/relationships/image" Target="../media/image10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slide" Target="/ppt/slides/slide14.xml"/><Relationship Id="rId9" Type="http://schemas.openxmlformats.org/officeDocument/2006/relationships/slide" Target="/ppt/slides/slide13.xml"/><Relationship Id="rId15" Type="http://schemas.openxmlformats.org/officeDocument/2006/relationships/image" Target="../media/image8.png"/><Relationship Id="rId14" Type="http://schemas.openxmlformats.org/officeDocument/2006/relationships/slide" Target="/ppt/slides/slide12.xml"/><Relationship Id="rId17" Type="http://schemas.openxmlformats.org/officeDocument/2006/relationships/slide" Target="/ppt/slides/slide14.xml"/><Relationship Id="rId16" Type="http://schemas.openxmlformats.org/officeDocument/2006/relationships/slide" Target="/ppt/slides/slide14.xml"/><Relationship Id="rId5" Type="http://schemas.openxmlformats.org/officeDocument/2006/relationships/slide" Target="/ppt/slides/slide14.xml"/><Relationship Id="rId19" Type="http://schemas.openxmlformats.org/officeDocument/2006/relationships/slide" Target="/ppt/slides/slide1.xml"/><Relationship Id="rId6" Type="http://schemas.openxmlformats.org/officeDocument/2006/relationships/slide" Target="/ppt/slides/slide15.xml"/><Relationship Id="rId18" Type="http://schemas.openxmlformats.org/officeDocument/2006/relationships/slide" Target="/ppt/slides/slide1.xml"/><Relationship Id="rId7" Type="http://schemas.openxmlformats.org/officeDocument/2006/relationships/image" Target="../media/image6.png"/><Relationship Id="rId8" Type="http://schemas.openxmlformats.org/officeDocument/2006/relationships/slide" Target="/ppt/slides/slide18.xml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47.xml"/><Relationship Id="rId10" Type="http://schemas.openxmlformats.org/officeDocument/2006/relationships/slide" Target="/ppt/slides/slide45.xml"/><Relationship Id="rId13" Type="http://schemas.openxmlformats.org/officeDocument/2006/relationships/slide" Target="/ppt/slides/slide49.xml"/><Relationship Id="rId12" Type="http://schemas.openxmlformats.org/officeDocument/2006/relationships/slide" Target="/ppt/slides/slide48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slide" Target="/ppt/slides/slide13.xml"/><Relationship Id="rId9" Type="http://schemas.openxmlformats.org/officeDocument/2006/relationships/slide" Target="/ppt/slides/slide12.xml"/><Relationship Id="rId15" Type="http://schemas.openxmlformats.org/officeDocument/2006/relationships/slide" Target="/ppt/slides/slide1.xml"/><Relationship Id="rId14" Type="http://schemas.openxmlformats.org/officeDocument/2006/relationships/slide" Target="/ppt/slides/slide1.xml"/><Relationship Id="rId5" Type="http://schemas.openxmlformats.org/officeDocument/2006/relationships/slide" Target="/ppt/slides/slide14.xml"/><Relationship Id="rId6" Type="http://schemas.openxmlformats.org/officeDocument/2006/relationships/slide" Target="/ppt/slides/slide12.xml"/><Relationship Id="rId7" Type="http://schemas.openxmlformats.org/officeDocument/2006/relationships/slide" Target="/ppt/slides/slide12.xml"/><Relationship Id="rId8" Type="http://schemas.openxmlformats.org/officeDocument/2006/relationships/slide" Target="/ppt/slides/slide44.xml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slide" Target="/ppt/slides/slide15.xml"/><Relationship Id="rId13" Type="http://schemas.openxmlformats.org/officeDocument/2006/relationships/slide" Target="/ppt/slides/slide13.xml"/><Relationship Id="rId12" Type="http://schemas.openxmlformats.org/officeDocument/2006/relationships/slide" Target="/ppt/slides/slide18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slide" Target="/ppt/slides/slide17.xml"/><Relationship Id="rId9" Type="http://schemas.openxmlformats.org/officeDocument/2006/relationships/image" Target="../media/image11.png"/><Relationship Id="rId15" Type="http://schemas.openxmlformats.org/officeDocument/2006/relationships/slide" Target="/ppt/slides/slide1.xml"/><Relationship Id="rId14" Type="http://schemas.openxmlformats.org/officeDocument/2006/relationships/slide" Target="/ppt/slides/slide1.xml"/><Relationship Id="rId5" Type="http://schemas.openxmlformats.org/officeDocument/2006/relationships/image" Target="../media/image21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4.png"/><Relationship Id="rId13" Type="http://schemas.openxmlformats.org/officeDocument/2006/relationships/image" Target="../media/image11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slide" Target="/ppt/slides/slide13.xml"/><Relationship Id="rId9" Type="http://schemas.openxmlformats.org/officeDocument/2006/relationships/image" Target="../media/image21.png"/><Relationship Id="rId15" Type="http://schemas.openxmlformats.org/officeDocument/2006/relationships/slide" Target="/ppt/slides/slide1.xml"/><Relationship Id="rId14" Type="http://schemas.openxmlformats.org/officeDocument/2006/relationships/slide" Target="/ppt/slides/slide13.xml"/><Relationship Id="rId16" Type="http://schemas.openxmlformats.org/officeDocument/2006/relationships/slide" Target="/ppt/slides/slide1.xml"/><Relationship Id="rId5" Type="http://schemas.openxmlformats.org/officeDocument/2006/relationships/slide" Target="/ppt/slides/slide16.xml"/><Relationship Id="rId6" Type="http://schemas.openxmlformats.org/officeDocument/2006/relationships/image" Target="../media/image6.png"/><Relationship Id="rId7" Type="http://schemas.openxmlformats.org/officeDocument/2006/relationships/slide" Target="/ppt/slides/slide18.xml"/><Relationship Id="rId8" Type="http://schemas.openxmlformats.org/officeDocument/2006/relationships/slide" Target="/ppt/slides/slide17.xml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6.xml"/><Relationship Id="rId10" Type="http://schemas.openxmlformats.org/officeDocument/2006/relationships/image" Target="../media/image15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slide" Target="/ppt/slides/slide13.xml"/><Relationship Id="rId9" Type="http://schemas.openxmlformats.org/officeDocument/2006/relationships/image" Target="../media/image18.png"/><Relationship Id="rId15" Type="http://schemas.openxmlformats.org/officeDocument/2006/relationships/slide" Target="/ppt/slides/slide13.xml"/><Relationship Id="rId14" Type="http://schemas.openxmlformats.org/officeDocument/2006/relationships/slide" Target="/ppt/slides/slide28.xml"/><Relationship Id="rId17" Type="http://schemas.openxmlformats.org/officeDocument/2006/relationships/slide" Target="/ppt/slides/slide1.xml"/><Relationship Id="rId16" Type="http://schemas.openxmlformats.org/officeDocument/2006/relationships/slide" Target="/ppt/slides/slide1.xml"/><Relationship Id="rId5" Type="http://schemas.openxmlformats.org/officeDocument/2006/relationships/image" Target="../media/image6.png"/><Relationship Id="rId6" Type="http://schemas.openxmlformats.org/officeDocument/2006/relationships/slide" Target="/ppt/slides/slide18.xml"/><Relationship Id="rId7" Type="http://schemas.openxmlformats.org/officeDocument/2006/relationships/image" Target="../media/image20.png"/><Relationship Id="rId8" Type="http://schemas.openxmlformats.org/officeDocument/2006/relationships/slide" Target="/ppt/slides/slide28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slide" Target="/ppt/slides/slide14.xml"/><Relationship Id="rId5" Type="http://schemas.openxmlformats.org/officeDocument/2006/relationships/image" Target="../media/image19.jpg"/><Relationship Id="rId6" Type="http://schemas.openxmlformats.org/officeDocument/2006/relationships/slide" Target="/ppt/slides/slide1.xml"/><Relationship Id="rId7" Type="http://schemas.openxmlformats.org/officeDocument/2006/relationships/slide" Target="/ppt/slides/slide1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slide" Target="/ppt/slides/slide22.xml"/><Relationship Id="rId5" Type="http://schemas.openxmlformats.org/officeDocument/2006/relationships/slide" Target="/ppt/slides/slide13.xml"/><Relationship Id="rId6" Type="http://schemas.openxmlformats.org/officeDocument/2006/relationships/slide" Target="/ppt/slides/slide1.xml"/><Relationship Id="rId7" Type="http://schemas.openxmlformats.org/officeDocument/2006/relationships/slide" Target="/ppt/slides/slide1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slide" Target="/ppt/slides/slide22.xml"/><Relationship Id="rId9" Type="http://schemas.openxmlformats.org/officeDocument/2006/relationships/slide" Target="/ppt/slides/slide1.xml"/><Relationship Id="rId5" Type="http://schemas.openxmlformats.org/officeDocument/2006/relationships/slide" Target="/ppt/slides/slide23.xml"/><Relationship Id="rId6" Type="http://schemas.openxmlformats.org/officeDocument/2006/relationships/slide" Target="/ppt/slides/slide18.xml"/><Relationship Id="rId7" Type="http://schemas.openxmlformats.org/officeDocument/2006/relationships/slide" Target="/ppt/slides/slide13.xml"/><Relationship Id="rId8" Type="http://schemas.openxmlformats.org/officeDocument/2006/relationships/slide" Target="/ppt/slides/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9" Type="http://schemas.openxmlformats.org/officeDocument/2006/relationships/slide" Target="/ppt/slides/slide1.xml"/><Relationship Id="rId5" Type="http://schemas.openxmlformats.org/officeDocument/2006/relationships/slide" Target="/ppt/slides/slide3.xml"/><Relationship Id="rId6" Type="http://schemas.openxmlformats.org/officeDocument/2006/relationships/slide" Target="/ppt/slides/slide3.xml"/><Relationship Id="rId7" Type="http://schemas.openxmlformats.org/officeDocument/2006/relationships/image" Target="../media/image2.png"/><Relationship Id="rId8" Type="http://schemas.openxmlformats.org/officeDocument/2006/relationships/slide" Target="/ppt/slides/slide1.xml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.xml"/><Relationship Id="rId10" Type="http://schemas.openxmlformats.org/officeDocument/2006/relationships/slide" Target="/ppt/slides/slide13.xml"/><Relationship Id="rId12" Type="http://schemas.openxmlformats.org/officeDocument/2006/relationships/slide" Target="/ppt/slides/slide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slide" Target="/ppt/slides/slide22.xml"/><Relationship Id="rId9" Type="http://schemas.openxmlformats.org/officeDocument/2006/relationships/slide" Target="/ppt/slides/slide19.xml"/><Relationship Id="rId5" Type="http://schemas.openxmlformats.org/officeDocument/2006/relationships/slide" Target="/ppt/slides/slide23.xml"/><Relationship Id="rId6" Type="http://schemas.openxmlformats.org/officeDocument/2006/relationships/slide" Target="/ppt/slides/slide25.xml"/><Relationship Id="rId7" Type="http://schemas.openxmlformats.org/officeDocument/2006/relationships/slide" Target="/ppt/slides/slide26.xml"/><Relationship Id="rId8" Type="http://schemas.openxmlformats.org/officeDocument/2006/relationships/slide" Target="/ppt/slides/slide18.xml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27.xml"/><Relationship Id="rId10" Type="http://schemas.openxmlformats.org/officeDocument/2006/relationships/slide" Target="/ppt/slides/slide20.xml"/><Relationship Id="rId13" Type="http://schemas.openxmlformats.org/officeDocument/2006/relationships/slide" Target="/ppt/slides/slide1.xml"/><Relationship Id="rId12" Type="http://schemas.openxmlformats.org/officeDocument/2006/relationships/slide" Target="/ppt/slides/slide13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slide" Target="/ppt/slides/slide22.xml"/><Relationship Id="rId9" Type="http://schemas.openxmlformats.org/officeDocument/2006/relationships/slide" Target="/ppt/slides/slide19.xml"/><Relationship Id="rId14" Type="http://schemas.openxmlformats.org/officeDocument/2006/relationships/slide" Target="/ppt/slides/slide1.xml"/><Relationship Id="rId5" Type="http://schemas.openxmlformats.org/officeDocument/2006/relationships/slide" Target="/ppt/slides/slide23.xml"/><Relationship Id="rId6" Type="http://schemas.openxmlformats.org/officeDocument/2006/relationships/slide" Target="/ppt/slides/slide25.xml"/><Relationship Id="rId7" Type="http://schemas.openxmlformats.org/officeDocument/2006/relationships/slide" Target="/ppt/slides/slide26.xml"/><Relationship Id="rId8" Type="http://schemas.openxmlformats.org/officeDocument/2006/relationships/slide" Target="/ppt/slides/slide18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slide" Target="/ppt/slides/slide19.xml"/><Relationship Id="rId5" Type="http://schemas.openxmlformats.org/officeDocument/2006/relationships/slide" Target="/ppt/slides/slide13.xml"/><Relationship Id="rId6" Type="http://schemas.openxmlformats.org/officeDocument/2006/relationships/slide" Target="/ppt/slides/slide1.xml"/><Relationship Id="rId7" Type="http://schemas.openxmlformats.org/officeDocument/2006/relationships/slide" Target="/ppt/slides/slide1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slide" Target="/ppt/slides/slide19.xml"/><Relationship Id="rId9" Type="http://schemas.openxmlformats.org/officeDocument/2006/relationships/slide" Target="/ppt/slides/slide1.xml"/><Relationship Id="rId5" Type="http://schemas.openxmlformats.org/officeDocument/2006/relationships/slide" Target="/ppt/slides/slide24.xml"/><Relationship Id="rId6" Type="http://schemas.openxmlformats.org/officeDocument/2006/relationships/slide" Target="/ppt/slides/slide24.xml"/><Relationship Id="rId7" Type="http://schemas.openxmlformats.org/officeDocument/2006/relationships/slide" Target="/ppt/slides/slide13.xml"/><Relationship Id="rId8" Type="http://schemas.openxmlformats.org/officeDocument/2006/relationships/slide" Target="/ppt/slides/slide1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slide" Target="/ppt/slides/slide20.xml"/><Relationship Id="rId5" Type="http://schemas.openxmlformats.org/officeDocument/2006/relationships/slide" Target="/ppt/slides/slide13.xml"/><Relationship Id="rId6" Type="http://schemas.openxmlformats.org/officeDocument/2006/relationships/slide" Target="/ppt/slides/slide1.xml"/><Relationship Id="rId7" Type="http://schemas.openxmlformats.org/officeDocument/2006/relationships/slide" Target="/ppt/slides/slide1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slide" Target="/ppt/slides/slide21.xml"/><Relationship Id="rId5" Type="http://schemas.openxmlformats.org/officeDocument/2006/relationships/slide" Target="/ppt/slides/slide13.xml"/><Relationship Id="rId6" Type="http://schemas.openxmlformats.org/officeDocument/2006/relationships/slide" Target="/ppt/slides/slide1.xml"/><Relationship Id="rId7" Type="http://schemas.openxmlformats.org/officeDocument/2006/relationships/slide" Target="/ppt/slides/slide1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slide" Target="/ppt/slides/slide21.xml"/><Relationship Id="rId5" Type="http://schemas.openxmlformats.org/officeDocument/2006/relationships/slide" Target="/ppt/slides/slide13.xml"/><Relationship Id="rId6" Type="http://schemas.openxmlformats.org/officeDocument/2006/relationships/slide" Target="/ppt/slides/slide1.xml"/><Relationship Id="rId7" Type="http://schemas.openxmlformats.org/officeDocument/2006/relationships/slide" Target="/ppt/slides/slide1.xml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3" Type="http://schemas.openxmlformats.org/officeDocument/2006/relationships/slide" Target="/ppt/slides/slide28.xml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slide" Target="/ppt/slides/slide13.xml"/><Relationship Id="rId9" Type="http://schemas.openxmlformats.org/officeDocument/2006/relationships/image" Target="../media/image18.png"/><Relationship Id="rId15" Type="http://schemas.openxmlformats.org/officeDocument/2006/relationships/slide" Target="/ppt/slides/slide1.xml"/><Relationship Id="rId14" Type="http://schemas.openxmlformats.org/officeDocument/2006/relationships/slide" Target="/ppt/slides/slide13.xml"/><Relationship Id="rId16" Type="http://schemas.openxmlformats.org/officeDocument/2006/relationships/slide" Target="/ppt/slides/slide1.xml"/><Relationship Id="rId5" Type="http://schemas.openxmlformats.org/officeDocument/2006/relationships/image" Target="../media/image6.png"/><Relationship Id="rId6" Type="http://schemas.openxmlformats.org/officeDocument/2006/relationships/slide" Target="/ppt/slides/slide18.xml"/><Relationship Id="rId7" Type="http://schemas.openxmlformats.org/officeDocument/2006/relationships/image" Target="../media/image20.png"/><Relationship Id="rId8" Type="http://schemas.openxmlformats.org/officeDocument/2006/relationships/slide" Target="/ppt/slides/slide28.xml"/></Relationships>
</file>

<file path=ppt/slides/_rels/slide28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44.xml"/><Relationship Id="rId10" Type="http://schemas.openxmlformats.org/officeDocument/2006/relationships/slide" Target="/ppt/slides/slide13.xml"/><Relationship Id="rId13" Type="http://schemas.openxmlformats.org/officeDocument/2006/relationships/slide" Target="/ppt/slides/slide1.xml"/><Relationship Id="rId12" Type="http://schemas.openxmlformats.org/officeDocument/2006/relationships/slide" Target="/ppt/slides/slide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18.png"/><Relationship Id="rId9" Type="http://schemas.openxmlformats.org/officeDocument/2006/relationships/slide" Target="/ppt/slides/slide27.xml"/><Relationship Id="rId5" Type="http://schemas.openxmlformats.org/officeDocument/2006/relationships/image" Target="../media/image15.png"/><Relationship Id="rId6" Type="http://schemas.openxmlformats.org/officeDocument/2006/relationships/slide" Target="/ppt/slides/slide29.xml"/><Relationship Id="rId7" Type="http://schemas.openxmlformats.org/officeDocument/2006/relationships/slide" Target="/ppt/slides/slide31.xml"/><Relationship Id="rId8" Type="http://schemas.openxmlformats.org/officeDocument/2006/relationships/slide" Target="/ppt/slides/slide30.xml"/></Relationships>
</file>

<file path=ppt/slides/_rels/slide29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24.png"/><Relationship Id="rId9" Type="http://schemas.openxmlformats.org/officeDocument/2006/relationships/slide" Target="/ppt/slides/slide1.xml"/><Relationship Id="rId5" Type="http://schemas.openxmlformats.org/officeDocument/2006/relationships/slide" Target="/ppt/slides/slide28.xml"/><Relationship Id="rId6" Type="http://schemas.openxmlformats.org/officeDocument/2006/relationships/slide" Target="/ppt/slides/slide13.xml"/><Relationship Id="rId7" Type="http://schemas.openxmlformats.org/officeDocument/2006/relationships/slide" Target="/ppt/slides/slide1.xml"/><Relationship Id="rId8" Type="http://schemas.openxmlformats.org/officeDocument/2006/relationships/slide" Target="/ppt/slides/slide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slide" Target="/ppt/slides/slide1.xml"/></Relationships>
</file>

<file path=ppt/slides/_rels/slide30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23.png"/><Relationship Id="rId9" Type="http://schemas.openxmlformats.org/officeDocument/2006/relationships/slide" Target="/ppt/slides/slide30.xml"/><Relationship Id="rId5" Type="http://schemas.openxmlformats.org/officeDocument/2006/relationships/image" Target="../media/image22.png"/><Relationship Id="rId6" Type="http://schemas.openxmlformats.org/officeDocument/2006/relationships/slide" Target="/ppt/slides/slide28.xml"/><Relationship Id="rId7" Type="http://schemas.openxmlformats.org/officeDocument/2006/relationships/slide" Target="/ppt/slides/slide13.xml"/><Relationship Id="rId8" Type="http://schemas.openxmlformats.org/officeDocument/2006/relationships/slide" Target="/ppt/slides/slide1.xml"/></Relationships>
</file>

<file path=ppt/slides/_rels/slide31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32.xml"/><Relationship Id="rId10" Type="http://schemas.openxmlformats.org/officeDocument/2006/relationships/slide" Target="/ppt/slides/slide32.xml"/><Relationship Id="rId13" Type="http://schemas.openxmlformats.org/officeDocument/2006/relationships/slide" Target="/ppt/slides/slide1.xml"/><Relationship Id="rId12" Type="http://schemas.openxmlformats.org/officeDocument/2006/relationships/slide" Target="/ppt/slides/slide3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slide" Target="/ppt/slides/slide32.xml"/><Relationship Id="rId9" Type="http://schemas.openxmlformats.org/officeDocument/2006/relationships/slide" Target="/ppt/slides/slide32.xml"/><Relationship Id="rId14" Type="http://schemas.openxmlformats.org/officeDocument/2006/relationships/slide" Target="/ppt/slides/slide1.xml"/><Relationship Id="rId5" Type="http://schemas.openxmlformats.org/officeDocument/2006/relationships/slide" Target="/ppt/slides/slide32.xml"/><Relationship Id="rId6" Type="http://schemas.openxmlformats.org/officeDocument/2006/relationships/slide" Target="/ppt/slides/slide32.xml"/><Relationship Id="rId7" Type="http://schemas.openxmlformats.org/officeDocument/2006/relationships/slide" Target="/ppt/slides/slide28.xml"/><Relationship Id="rId8" Type="http://schemas.openxmlformats.org/officeDocument/2006/relationships/slide" Target="/ppt/slides/slide13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slide" Target="/ppt/slides/slide28.xml"/><Relationship Id="rId9" Type="http://schemas.openxmlformats.org/officeDocument/2006/relationships/slide" Target="/ppt/slides/slide1.xml"/><Relationship Id="rId5" Type="http://schemas.openxmlformats.org/officeDocument/2006/relationships/slide" Target="/ppt/slides/slide33.xml"/><Relationship Id="rId6" Type="http://schemas.openxmlformats.org/officeDocument/2006/relationships/slide" Target="/ppt/slides/slide13.xml"/><Relationship Id="rId7" Type="http://schemas.openxmlformats.org/officeDocument/2006/relationships/slide" Target="/ppt/slides/slide35.xml"/><Relationship Id="rId8" Type="http://schemas.openxmlformats.org/officeDocument/2006/relationships/slide" Target="/ppt/slides/slide1.xml"/></Relationships>
</file>

<file path=ppt/slides/_rels/slide33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.xml"/><Relationship Id="rId10" Type="http://schemas.openxmlformats.org/officeDocument/2006/relationships/slide" Target="/ppt/slides/slide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slide" Target="/ppt/slides/slide28.xml"/><Relationship Id="rId9" Type="http://schemas.openxmlformats.org/officeDocument/2006/relationships/slide" Target="/ppt/slides/slide38.xml"/><Relationship Id="rId5" Type="http://schemas.openxmlformats.org/officeDocument/2006/relationships/slide" Target="/ppt/slides/slide43.xml"/><Relationship Id="rId6" Type="http://schemas.openxmlformats.org/officeDocument/2006/relationships/slide" Target="/ppt/slides/slide13.xml"/><Relationship Id="rId7" Type="http://schemas.openxmlformats.org/officeDocument/2006/relationships/slide" Target="/ppt/slides/slide35.xml"/><Relationship Id="rId8" Type="http://schemas.openxmlformats.org/officeDocument/2006/relationships/slide" Target="/ppt/slides/slide35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slide" Target="/ppt/slides/slide28.xml"/><Relationship Id="rId9" Type="http://schemas.openxmlformats.org/officeDocument/2006/relationships/slide" Target="/ppt/slides/slide1.xml"/><Relationship Id="rId5" Type="http://schemas.openxmlformats.org/officeDocument/2006/relationships/slide" Target="/ppt/slides/slide38.xml"/><Relationship Id="rId6" Type="http://schemas.openxmlformats.org/officeDocument/2006/relationships/slide" Target="/ppt/slides/slide13.xml"/><Relationship Id="rId7" Type="http://schemas.openxmlformats.org/officeDocument/2006/relationships/slide" Target="/ppt/slides/slide35.xml"/><Relationship Id="rId8" Type="http://schemas.openxmlformats.org/officeDocument/2006/relationships/slide" Target="/ppt/slides/slide1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Relationship Id="rId4" Type="http://schemas.openxmlformats.org/officeDocument/2006/relationships/image" Target="../media/image24.png"/><Relationship Id="rId9" Type="http://schemas.openxmlformats.org/officeDocument/2006/relationships/slide" Target="/ppt/slides/slide1.xml"/><Relationship Id="rId5" Type="http://schemas.openxmlformats.org/officeDocument/2006/relationships/slide" Target="/ppt/slides/slide13.xml"/><Relationship Id="rId6" Type="http://schemas.openxmlformats.org/officeDocument/2006/relationships/slide" Target="/ppt/slides/slide36.xml"/><Relationship Id="rId7" Type="http://schemas.openxmlformats.org/officeDocument/2006/relationships/slide" Target="/ppt/slides/slide32.xml"/><Relationship Id="rId8" Type="http://schemas.openxmlformats.org/officeDocument/2006/relationships/slide" Target="/ppt/slides/slide1.xml"/></Relationships>
</file>

<file path=ppt/slides/_rels/slide36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.xml"/><Relationship Id="rId10" Type="http://schemas.openxmlformats.org/officeDocument/2006/relationships/slide" Target="/ppt/slides/slide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Relationship Id="rId4" Type="http://schemas.openxmlformats.org/officeDocument/2006/relationships/image" Target="../media/image24.png"/><Relationship Id="rId9" Type="http://schemas.openxmlformats.org/officeDocument/2006/relationships/slide" Target="/ppt/slides/slide38.xml"/><Relationship Id="rId5" Type="http://schemas.openxmlformats.org/officeDocument/2006/relationships/slide" Target="/ppt/slides/slide13.xml"/><Relationship Id="rId6" Type="http://schemas.openxmlformats.org/officeDocument/2006/relationships/slide" Target="/ppt/slides/slide43.xml"/><Relationship Id="rId7" Type="http://schemas.openxmlformats.org/officeDocument/2006/relationships/slide" Target="/ppt/slides/slide33.xml"/><Relationship Id="rId8" Type="http://schemas.openxmlformats.org/officeDocument/2006/relationships/slide" Target="/ppt/slides/slide37.xml"/></Relationships>
</file>

<file path=ppt/slides/_rels/slide37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.xml"/><Relationship Id="rId10" Type="http://schemas.openxmlformats.org/officeDocument/2006/relationships/slide" Target="/ppt/slides/slide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24.png"/><Relationship Id="rId9" Type="http://schemas.openxmlformats.org/officeDocument/2006/relationships/slide" Target="/ppt/slides/slide35.xml"/><Relationship Id="rId5" Type="http://schemas.openxmlformats.org/officeDocument/2006/relationships/slide" Target="/ppt/slides/slide13.xml"/><Relationship Id="rId6" Type="http://schemas.openxmlformats.org/officeDocument/2006/relationships/slide" Target="/ppt/slides/slide43.xml"/><Relationship Id="rId7" Type="http://schemas.openxmlformats.org/officeDocument/2006/relationships/slide" Target="/ppt/slides/slide33.xml"/><Relationship Id="rId8" Type="http://schemas.openxmlformats.org/officeDocument/2006/relationships/slide" Target="/ppt/slides/slide39.xml"/></Relationships>
</file>

<file path=ppt/slides/_rels/slide38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.xml"/><Relationship Id="rId10" Type="http://schemas.openxmlformats.org/officeDocument/2006/relationships/slide" Target="/ppt/slides/slide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24.png"/><Relationship Id="rId9" Type="http://schemas.openxmlformats.org/officeDocument/2006/relationships/slide" Target="/ppt/slides/slide35.xml"/><Relationship Id="rId5" Type="http://schemas.openxmlformats.org/officeDocument/2006/relationships/slide" Target="/ppt/slides/slide13.xml"/><Relationship Id="rId6" Type="http://schemas.openxmlformats.org/officeDocument/2006/relationships/slide" Target="/ppt/slides/slide43.xml"/><Relationship Id="rId7" Type="http://schemas.openxmlformats.org/officeDocument/2006/relationships/slide" Target="/ppt/slides/slide33.xml"/><Relationship Id="rId8" Type="http://schemas.openxmlformats.org/officeDocument/2006/relationships/slide" Target="/ppt/slides/slide43.xml"/></Relationships>
</file>

<file path=ppt/slides/_rels/slide39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Relationship Id="rId4" Type="http://schemas.openxmlformats.org/officeDocument/2006/relationships/slide" Target="/ppt/slides/slide35.xml"/><Relationship Id="rId9" Type="http://schemas.openxmlformats.org/officeDocument/2006/relationships/slide" Target="/ppt/slides/slide1.xml"/><Relationship Id="rId5" Type="http://schemas.openxmlformats.org/officeDocument/2006/relationships/slide" Target="/ppt/slides/slide13.xml"/><Relationship Id="rId6" Type="http://schemas.openxmlformats.org/officeDocument/2006/relationships/slide" Target="/ppt/slides/slide39.xml"/><Relationship Id="rId7" Type="http://schemas.openxmlformats.org/officeDocument/2006/relationships/slide" Target="/ppt/slides/slide40.xml"/><Relationship Id="rId8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slide" Target="/ppt/slides/slide7.xml"/><Relationship Id="rId5" Type="http://schemas.openxmlformats.org/officeDocument/2006/relationships/slide" Target="/ppt/slides/slide5.xml"/><Relationship Id="rId6" Type="http://schemas.openxmlformats.org/officeDocument/2006/relationships/slide" Target="/ppt/slides/slide5.xml"/><Relationship Id="rId7" Type="http://schemas.openxmlformats.org/officeDocument/2006/relationships/slide" Target="/ppt/slides/slide1.xml"/><Relationship Id="rId8" Type="http://schemas.openxmlformats.org/officeDocument/2006/relationships/slide" Target="/ppt/slides/slide1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slide" Target="/ppt/slides/slide36.xml"/><Relationship Id="rId9" Type="http://schemas.openxmlformats.org/officeDocument/2006/relationships/slide" Target="/ppt/slides/slide1.xml"/><Relationship Id="rId5" Type="http://schemas.openxmlformats.org/officeDocument/2006/relationships/slide" Target="/ppt/slides/slide13.xml"/><Relationship Id="rId6" Type="http://schemas.openxmlformats.org/officeDocument/2006/relationships/slide" Target="/ppt/slides/slide41.xml"/><Relationship Id="rId7" Type="http://schemas.openxmlformats.org/officeDocument/2006/relationships/image" Target="../media/image25.png"/><Relationship Id="rId8" Type="http://schemas.openxmlformats.org/officeDocument/2006/relationships/slide" Target="/ppt/slides/slide1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slide" Target="/ppt/slides/slide13.xml"/><Relationship Id="rId9" Type="http://schemas.openxmlformats.org/officeDocument/2006/relationships/slide" Target="/ppt/slides/slide1.xml"/><Relationship Id="rId5" Type="http://schemas.openxmlformats.org/officeDocument/2006/relationships/image" Target="../media/image25.png"/><Relationship Id="rId6" Type="http://schemas.openxmlformats.org/officeDocument/2006/relationships/image" Target="../media/image3.png"/><Relationship Id="rId7" Type="http://schemas.openxmlformats.org/officeDocument/2006/relationships/slide" Target="/ppt/slides/slide42.xml"/><Relationship Id="rId8" Type="http://schemas.openxmlformats.org/officeDocument/2006/relationships/slide" Target="/ppt/slides/slide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slide" Target="/ppt/slides/slide13.xml"/><Relationship Id="rId5" Type="http://schemas.openxmlformats.org/officeDocument/2006/relationships/image" Target="../media/image25.png"/><Relationship Id="rId6" Type="http://schemas.openxmlformats.org/officeDocument/2006/relationships/slide" Target="/ppt/slides/slide28.xml"/><Relationship Id="rId7" Type="http://schemas.openxmlformats.org/officeDocument/2006/relationships/slide" Target="/ppt/slides/slide1.xml"/><Relationship Id="rId8" Type="http://schemas.openxmlformats.org/officeDocument/2006/relationships/slide" Target="/ppt/slides/slide1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Relationship Id="rId4" Type="http://schemas.openxmlformats.org/officeDocument/2006/relationships/slide" Target="/ppt/slides/slide28.xml"/><Relationship Id="rId5" Type="http://schemas.openxmlformats.org/officeDocument/2006/relationships/slide" Target="/ppt/slides/slide13.xml"/><Relationship Id="rId6" Type="http://schemas.openxmlformats.org/officeDocument/2006/relationships/slide" Target="/ppt/slides/slide1.xml"/><Relationship Id="rId7" Type="http://schemas.openxmlformats.org/officeDocument/2006/relationships/slide" Target="/ppt/slides/slide1.xml"/></Relationships>
</file>

<file path=ppt/slides/_rels/slide44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image" Target="../media/image18.png"/><Relationship Id="rId10" Type="http://schemas.openxmlformats.org/officeDocument/2006/relationships/slide" Target="/ppt/slides/slide13.xml"/><Relationship Id="rId13" Type="http://schemas.openxmlformats.org/officeDocument/2006/relationships/image" Target="../media/image7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slide" Target="/ppt/slides/slide14.xml"/><Relationship Id="rId9" Type="http://schemas.openxmlformats.org/officeDocument/2006/relationships/slide" Target="/ppt/slides/slide18.xml"/><Relationship Id="rId15" Type="http://schemas.openxmlformats.org/officeDocument/2006/relationships/image" Target="../media/image9.png"/><Relationship Id="rId14" Type="http://schemas.openxmlformats.org/officeDocument/2006/relationships/slide" Target="/ppt/slides/slide44.xml"/><Relationship Id="rId17" Type="http://schemas.openxmlformats.org/officeDocument/2006/relationships/slide" Target="/ppt/slides/slide44.xml"/><Relationship Id="rId16" Type="http://schemas.openxmlformats.org/officeDocument/2006/relationships/image" Target="../media/image10.png"/><Relationship Id="rId5" Type="http://schemas.openxmlformats.org/officeDocument/2006/relationships/slide" Target="/ppt/slides/slide14.xml"/><Relationship Id="rId19" Type="http://schemas.openxmlformats.org/officeDocument/2006/relationships/slide" Target="/ppt/slides/slide1.xml"/><Relationship Id="rId6" Type="http://schemas.openxmlformats.org/officeDocument/2006/relationships/slide" Target="/ppt/slides/slide14.xml"/><Relationship Id="rId18" Type="http://schemas.openxmlformats.org/officeDocument/2006/relationships/image" Target="../media/image8.png"/><Relationship Id="rId7" Type="http://schemas.openxmlformats.org/officeDocument/2006/relationships/slide" Target="/ppt/slides/slide15.xml"/><Relationship Id="rId8" Type="http://schemas.openxmlformats.org/officeDocument/2006/relationships/image" Target="../media/image6.png"/></Relationships>
</file>

<file path=ppt/slides/_rels/slide45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.xml"/><Relationship Id="rId10" Type="http://schemas.openxmlformats.org/officeDocument/2006/relationships/slide" Target="/ppt/slides/slide45.xml"/><Relationship Id="rId12" Type="http://schemas.openxmlformats.org/officeDocument/2006/relationships/slide" Target="/ppt/slides/slide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slide" Target="/ppt/slides/slide13.xml"/><Relationship Id="rId9" Type="http://schemas.openxmlformats.org/officeDocument/2006/relationships/slide" Target="/ppt/slides/slide46.xml"/><Relationship Id="rId5" Type="http://schemas.openxmlformats.org/officeDocument/2006/relationships/slide" Target="/ppt/slides/slide13.xml"/><Relationship Id="rId6" Type="http://schemas.openxmlformats.org/officeDocument/2006/relationships/slide" Target="/ppt/slides/slide29.xml"/><Relationship Id="rId7" Type="http://schemas.openxmlformats.org/officeDocument/2006/relationships/slide" Target="/ppt/slides/slide45.xml"/><Relationship Id="rId8" Type="http://schemas.openxmlformats.org/officeDocument/2006/relationships/slide" Target="/ppt/slides/slide46.xml"/></Relationships>
</file>

<file path=ppt/slides/_rels/slide46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.xml"/><Relationship Id="rId10" Type="http://schemas.openxmlformats.org/officeDocument/2006/relationships/slide" Target="/ppt/slides/slide46.xml"/><Relationship Id="rId12" Type="http://schemas.openxmlformats.org/officeDocument/2006/relationships/slide" Target="/ppt/slides/slide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Relationship Id="rId4" Type="http://schemas.openxmlformats.org/officeDocument/2006/relationships/slide" Target="/ppt/slides/slide13.xml"/><Relationship Id="rId9" Type="http://schemas.openxmlformats.org/officeDocument/2006/relationships/slide" Target="/ppt/slides/slide45.xml"/><Relationship Id="rId5" Type="http://schemas.openxmlformats.org/officeDocument/2006/relationships/slide" Target="/ppt/slides/slide13.xml"/><Relationship Id="rId6" Type="http://schemas.openxmlformats.org/officeDocument/2006/relationships/slide" Target="/ppt/slides/slide29.xml"/><Relationship Id="rId7" Type="http://schemas.openxmlformats.org/officeDocument/2006/relationships/slide" Target="/ppt/slides/slide46.xml"/><Relationship Id="rId8" Type="http://schemas.openxmlformats.org/officeDocument/2006/relationships/slide" Target="/ppt/slides/slide45.xml"/></Relationships>
</file>

<file path=ppt/slides/_rels/slide47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Relationship Id="rId4" Type="http://schemas.openxmlformats.org/officeDocument/2006/relationships/slide" Target="/ppt/slides/slide13.xml"/><Relationship Id="rId9" Type="http://schemas.openxmlformats.org/officeDocument/2006/relationships/slide" Target="/ppt/slides/slide1.xml"/><Relationship Id="rId5" Type="http://schemas.openxmlformats.org/officeDocument/2006/relationships/slide" Target="/ppt/slides/slide13.xml"/><Relationship Id="rId6" Type="http://schemas.openxmlformats.org/officeDocument/2006/relationships/slide" Target="/ppt/slides/slide47.xml"/><Relationship Id="rId7" Type="http://schemas.openxmlformats.org/officeDocument/2006/relationships/slide" Target="/ppt/slides/slide47.xml"/><Relationship Id="rId8" Type="http://schemas.openxmlformats.org/officeDocument/2006/relationships/slide" Target="/ppt/slides/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Relationship Id="rId4" Type="http://schemas.openxmlformats.org/officeDocument/2006/relationships/slide" Target="/ppt/slides/slide13.xml"/><Relationship Id="rId9" Type="http://schemas.openxmlformats.org/officeDocument/2006/relationships/slide" Target="/ppt/slides/slide1.xml"/><Relationship Id="rId5" Type="http://schemas.openxmlformats.org/officeDocument/2006/relationships/image" Target="../media/image18.png"/><Relationship Id="rId6" Type="http://schemas.openxmlformats.org/officeDocument/2006/relationships/image" Target="../media/image15.png"/><Relationship Id="rId7" Type="http://schemas.openxmlformats.org/officeDocument/2006/relationships/slide" Target="/ppt/slides/slide13.xml"/><Relationship Id="rId8" Type="http://schemas.openxmlformats.org/officeDocument/2006/relationships/slide" Target="/ppt/slides/slide1.xml"/></Relationships>
</file>

<file path=ppt/slides/_rels/slide49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49.xml"/><Relationship Id="rId10" Type="http://schemas.openxmlformats.org/officeDocument/2006/relationships/slide" Target="/ppt/slides/slide1.xml"/><Relationship Id="rId12" Type="http://schemas.openxmlformats.org/officeDocument/2006/relationships/slide" Target="/ppt/slides/slide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Relationship Id="rId4" Type="http://schemas.openxmlformats.org/officeDocument/2006/relationships/slide" Target="/ppt/slides/slide13.xml"/><Relationship Id="rId9" Type="http://schemas.openxmlformats.org/officeDocument/2006/relationships/slide" Target="/ppt/slides/slide47.xml"/><Relationship Id="rId5" Type="http://schemas.openxmlformats.org/officeDocument/2006/relationships/slide" Target="/ppt/slides/slide28.xml"/><Relationship Id="rId6" Type="http://schemas.openxmlformats.org/officeDocument/2006/relationships/image" Target="../media/image18.png"/><Relationship Id="rId7" Type="http://schemas.openxmlformats.org/officeDocument/2006/relationships/image" Target="../media/image15.png"/><Relationship Id="rId8" Type="http://schemas.openxmlformats.org/officeDocument/2006/relationships/slide" Target="/ppt/slides/slide1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slide" Target="/ppt/slides/slide7.xml"/><Relationship Id="rId5" Type="http://schemas.openxmlformats.org/officeDocument/2006/relationships/slide" Target="/ppt/slides/slide6.xml"/><Relationship Id="rId6" Type="http://schemas.openxmlformats.org/officeDocument/2006/relationships/slide" Target="/ppt/slides/slide1.xml"/><Relationship Id="rId7" Type="http://schemas.openxmlformats.org/officeDocument/2006/relationships/slide" Target="/ppt/slides/slide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slide" Target="/ppt/slides/slide11.xml"/><Relationship Id="rId5" Type="http://schemas.openxmlformats.org/officeDocument/2006/relationships/image" Target="../media/image3.png"/><Relationship Id="rId6" Type="http://schemas.openxmlformats.org/officeDocument/2006/relationships/slide" Target="/ppt/slides/slide1.xml"/><Relationship Id="rId7" Type="http://schemas.openxmlformats.org/officeDocument/2006/relationships/slide" Target="/ppt/slides/slide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slide" Target="/ppt/slides/slide8.xml"/><Relationship Id="rId9" Type="http://schemas.openxmlformats.org/officeDocument/2006/relationships/slide" Target="/ppt/slides/slide1.xml"/><Relationship Id="rId5" Type="http://schemas.openxmlformats.org/officeDocument/2006/relationships/slide" Target="/ppt/slides/slide9.xml"/><Relationship Id="rId6" Type="http://schemas.openxmlformats.org/officeDocument/2006/relationships/image" Target="../media/image4.jpg"/><Relationship Id="rId7" Type="http://schemas.openxmlformats.org/officeDocument/2006/relationships/slide" Target="/ppt/slides/slide10.xml"/><Relationship Id="rId8" Type="http://schemas.openxmlformats.org/officeDocument/2006/relationships/slide" Target="/ppt/slides/slide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slide" Target="/ppt/slides/slide9.xml"/><Relationship Id="rId5" Type="http://schemas.openxmlformats.org/officeDocument/2006/relationships/image" Target="../media/image4.jpg"/><Relationship Id="rId6" Type="http://schemas.openxmlformats.org/officeDocument/2006/relationships/slide" Target="/ppt/slides/slide6.xml"/><Relationship Id="rId7" Type="http://schemas.openxmlformats.org/officeDocument/2006/relationships/slide" Target="/ppt/slides/slide1.xml"/><Relationship Id="rId8" Type="http://schemas.openxmlformats.org/officeDocument/2006/relationships/slide" Target="/ppt/slides/slide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slide" Target="/ppt/slides/slide10.xml"/><Relationship Id="rId9" Type="http://schemas.openxmlformats.org/officeDocument/2006/relationships/slide" Target="/ppt/slides/slide1.xml"/><Relationship Id="rId5" Type="http://schemas.openxmlformats.org/officeDocument/2006/relationships/slide" Target="/ppt/slides/slide8.xml"/><Relationship Id="rId6" Type="http://schemas.openxmlformats.org/officeDocument/2006/relationships/slide" Target="/ppt/slides/slide7.xml"/><Relationship Id="rId7" Type="http://schemas.openxmlformats.org/officeDocument/2006/relationships/image" Target="../media/image4.jpg"/><Relationship Id="rId8" Type="http://schemas.openxmlformats.org/officeDocument/2006/relationships/slide" Target="/ppt/slides/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pic>
          <p:nvPicPr>
            <p:cNvPr descr="Bildergebnis fÃ¼r phone als hintergrund" id="85" name="Google Shape;85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6238" y="50802"/>
              <a:ext cx="5609962" cy="10173254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86" name="Google Shape;86;p13"/>
            <p:cNvSpPr/>
            <p:nvPr/>
          </p:nvSpPr>
          <p:spPr>
            <a:xfrm rot="10800000">
              <a:off x="1490131" y="728133"/>
              <a:ext cx="4258735" cy="8796864"/>
            </a:xfrm>
            <a:prstGeom prst="round2SameRect">
              <a:avLst>
                <a:gd fmla="val 9867" name="adj1"/>
                <a:gd fmla="val 0" name="adj2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7" name="Google Shape;87;p13"/>
          <p:cNvCxnSpPr/>
          <p:nvPr/>
        </p:nvCxnSpPr>
        <p:spPr>
          <a:xfrm>
            <a:off x="2819400" y="9304867"/>
            <a:ext cx="17526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13"/>
          <p:cNvSpPr/>
          <p:nvPr/>
        </p:nvSpPr>
        <p:spPr>
          <a:xfrm>
            <a:off x="1447800" y="238392"/>
            <a:ext cx="4361776" cy="515141"/>
          </a:xfrm>
          <a:custGeom>
            <a:rect b="b" l="l" r="r" t="t"/>
            <a:pathLst>
              <a:path extrusionOk="0" h="515141" w="4361776">
                <a:moveTo>
                  <a:pt x="42333" y="455875"/>
                </a:moveTo>
                <a:lnTo>
                  <a:pt x="42333" y="455875"/>
                </a:lnTo>
                <a:cubicBezTo>
                  <a:pt x="54837" y="255826"/>
                  <a:pt x="29660" y="375377"/>
                  <a:pt x="67733" y="286541"/>
                </a:cubicBezTo>
                <a:cubicBezTo>
                  <a:pt x="71249" y="278338"/>
                  <a:pt x="69889" y="267452"/>
                  <a:pt x="76200" y="261141"/>
                </a:cubicBezTo>
                <a:cubicBezTo>
                  <a:pt x="85125" y="252216"/>
                  <a:pt x="98778" y="249852"/>
                  <a:pt x="110067" y="244208"/>
                </a:cubicBezTo>
                <a:cubicBezTo>
                  <a:pt x="112889" y="235741"/>
                  <a:pt x="112222" y="225119"/>
                  <a:pt x="118533" y="218808"/>
                </a:cubicBezTo>
                <a:cubicBezTo>
                  <a:pt x="127458" y="209883"/>
                  <a:pt x="141898" y="208876"/>
                  <a:pt x="152400" y="201875"/>
                </a:cubicBezTo>
                <a:cubicBezTo>
                  <a:pt x="159042" y="197447"/>
                  <a:pt x="163689" y="190586"/>
                  <a:pt x="169333" y="184941"/>
                </a:cubicBezTo>
                <a:cubicBezTo>
                  <a:pt x="172155" y="176474"/>
                  <a:pt x="170944" y="165254"/>
                  <a:pt x="177800" y="159541"/>
                </a:cubicBezTo>
                <a:cubicBezTo>
                  <a:pt x="191463" y="148155"/>
                  <a:pt x="235612" y="138738"/>
                  <a:pt x="254000" y="134141"/>
                </a:cubicBezTo>
                <a:cubicBezTo>
                  <a:pt x="262467" y="122852"/>
                  <a:pt x="267917" y="108477"/>
                  <a:pt x="279400" y="100275"/>
                </a:cubicBezTo>
                <a:cubicBezTo>
                  <a:pt x="288869" y="93512"/>
                  <a:pt x="302571" y="96392"/>
                  <a:pt x="313267" y="91808"/>
                </a:cubicBezTo>
                <a:cubicBezTo>
                  <a:pt x="322620" y="87800"/>
                  <a:pt x="328734" y="77082"/>
                  <a:pt x="338667" y="74875"/>
                </a:cubicBezTo>
                <a:cubicBezTo>
                  <a:pt x="380358" y="65610"/>
                  <a:pt x="423334" y="63586"/>
                  <a:pt x="465667" y="57941"/>
                </a:cubicBezTo>
                <a:cubicBezTo>
                  <a:pt x="648471" y="-2992"/>
                  <a:pt x="712405" y="-30560"/>
                  <a:pt x="1007533" y="49475"/>
                </a:cubicBezTo>
                <a:cubicBezTo>
                  <a:pt x="1048481" y="60580"/>
                  <a:pt x="1009383" y="134567"/>
                  <a:pt x="1016000" y="176475"/>
                </a:cubicBezTo>
                <a:cubicBezTo>
                  <a:pt x="1019844" y="200822"/>
                  <a:pt x="1034545" y="211953"/>
                  <a:pt x="1049867" y="227275"/>
                </a:cubicBezTo>
                <a:cubicBezTo>
                  <a:pt x="1052689" y="235742"/>
                  <a:pt x="1053741" y="245022"/>
                  <a:pt x="1058333" y="252675"/>
                </a:cubicBezTo>
                <a:cubicBezTo>
                  <a:pt x="1062440" y="259520"/>
                  <a:pt x="1070280" y="263375"/>
                  <a:pt x="1075267" y="269608"/>
                </a:cubicBezTo>
                <a:cubicBezTo>
                  <a:pt x="1081624" y="277554"/>
                  <a:pt x="1087152" y="286173"/>
                  <a:pt x="1092200" y="295008"/>
                </a:cubicBezTo>
                <a:cubicBezTo>
                  <a:pt x="1098462" y="305967"/>
                  <a:pt x="1100208" y="319950"/>
                  <a:pt x="1109133" y="328875"/>
                </a:cubicBezTo>
                <a:cubicBezTo>
                  <a:pt x="1115444" y="335186"/>
                  <a:pt x="1126066" y="334519"/>
                  <a:pt x="1134533" y="337341"/>
                </a:cubicBezTo>
                <a:cubicBezTo>
                  <a:pt x="1229950" y="432758"/>
                  <a:pt x="1134815" y="345808"/>
                  <a:pt x="1481667" y="345808"/>
                </a:cubicBezTo>
                <a:lnTo>
                  <a:pt x="2404533" y="354275"/>
                </a:lnTo>
                <a:cubicBezTo>
                  <a:pt x="2449689" y="359919"/>
                  <a:pt x="2494500" y="370424"/>
                  <a:pt x="2540000" y="371208"/>
                </a:cubicBezTo>
                <a:cubicBezTo>
                  <a:pt x="2812277" y="375902"/>
                  <a:pt x="2840088" y="368584"/>
                  <a:pt x="3056467" y="345808"/>
                </a:cubicBezTo>
                <a:cubicBezTo>
                  <a:pt x="3090480" y="337304"/>
                  <a:pt x="3089155" y="341669"/>
                  <a:pt x="3115733" y="320408"/>
                </a:cubicBezTo>
                <a:cubicBezTo>
                  <a:pt x="3136739" y="303604"/>
                  <a:pt x="3130007" y="298567"/>
                  <a:pt x="3158067" y="286541"/>
                </a:cubicBezTo>
                <a:cubicBezTo>
                  <a:pt x="3168762" y="281957"/>
                  <a:pt x="3180644" y="280897"/>
                  <a:pt x="3191933" y="278075"/>
                </a:cubicBezTo>
                <a:cubicBezTo>
                  <a:pt x="3208866" y="266786"/>
                  <a:pt x="3231444" y="261141"/>
                  <a:pt x="3242733" y="244208"/>
                </a:cubicBezTo>
                <a:cubicBezTo>
                  <a:pt x="3248378" y="235741"/>
                  <a:pt x="3252472" y="226003"/>
                  <a:pt x="3259667" y="218808"/>
                </a:cubicBezTo>
                <a:cubicBezTo>
                  <a:pt x="3303672" y="174804"/>
                  <a:pt x="3268487" y="226833"/>
                  <a:pt x="3302000" y="184941"/>
                </a:cubicBezTo>
                <a:cubicBezTo>
                  <a:pt x="3312651" y="171627"/>
                  <a:pt x="3320139" y="152045"/>
                  <a:pt x="3335867" y="142608"/>
                </a:cubicBezTo>
                <a:cubicBezTo>
                  <a:pt x="3343520" y="138016"/>
                  <a:pt x="3352800" y="136963"/>
                  <a:pt x="3361267" y="134141"/>
                </a:cubicBezTo>
                <a:cubicBezTo>
                  <a:pt x="3366911" y="114386"/>
                  <a:pt x="3357706" y="76339"/>
                  <a:pt x="3378200" y="74875"/>
                </a:cubicBezTo>
                <a:cubicBezTo>
                  <a:pt x="3609051" y="58386"/>
                  <a:pt x="3841296" y="72200"/>
                  <a:pt x="4072467" y="83341"/>
                </a:cubicBezTo>
                <a:cubicBezTo>
                  <a:pt x="4081381" y="83771"/>
                  <a:pt x="4076341" y="101088"/>
                  <a:pt x="4080933" y="108741"/>
                </a:cubicBezTo>
                <a:cubicBezTo>
                  <a:pt x="4085040" y="115586"/>
                  <a:pt x="4091022" y="121568"/>
                  <a:pt x="4097867" y="125675"/>
                </a:cubicBezTo>
                <a:cubicBezTo>
                  <a:pt x="4210759" y="193409"/>
                  <a:pt x="4008486" y="51976"/>
                  <a:pt x="4157133" y="151075"/>
                </a:cubicBezTo>
                <a:cubicBezTo>
                  <a:pt x="4203619" y="182066"/>
                  <a:pt x="4140510" y="156822"/>
                  <a:pt x="4199467" y="176475"/>
                </a:cubicBezTo>
                <a:cubicBezTo>
                  <a:pt x="4205111" y="187764"/>
                  <a:pt x="4211428" y="198740"/>
                  <a:pt x="4216400" y="210341"/>
                </a:cubicBezTo>
                <a:cubicBezTo>
                  <a:pt x="4226589" y="234115"/>
                  <a:pt x="4219274" y="237658"/>
                  <a:pt x="4241800" y="252675"/>
                </a:cubicBezTo>
                <a:cubicBezTo>
                  <a:pt x="4252302" y="259676"/>
                  <a:pt x="4264378" y="263964"/>
                  <a:pt x="4275667" y="269608"/>
                </a:cubicBezTo>
                <a:cubicBezTo>
                  <a:pt x="4297910" y="291851"/>
                  <a:pt x="4308448" y="297034"/>
                  <a:pt x="4318000" y="328875"/>
                </a:cubicBezTo>
                <a:cubicBezTo>
                  <a:pt x="4322933" y="345318"/>
                  <a:pt x="4321534" y="363232"/>
                  <a:pt x="4326467" y="379675"/>
                </a:cubicBezTo>
                <a:cubicBezTo>
                  <a:pt x="4338497" y="419776"/>
                  <a:pt x="4352801" y="410684"/>
                  <a:pt x="4360333" y="455875"/>
                </a:cubicBezTo>
                <a:cubicBezTo>
                  <a:pt x="4363581" y="475362"/>
                  <a:pt x="4360333" y="495386"/>
                  <a:pt x="4360333" y="515141"/>
                </a:cubicBezTo>
                <a:lnTo>
                  <a:pt x="0" y="515141"/>
                </a:lnTo>
                <a:lnTo>
                  <a:pt x="42333" y="455875"/>
                </a:lnTo>
                <a:close/>
              </a:path>
            </a:pathLst>
          </a:cu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>
            <a:hlinkClick action="ppaction://hlinksldjump" r:id="rId4"/>
          </p:cNvPr>
          <p:cNvSpPr/>
          <p:nvPr/>
        </p:nvSpPr>
        <p:spPr>
          <a:xfrm>
            <a:off x="177800" y="238392"/>
            <a:ext cx="6138333" cy="9066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>
            <a:hlinkClick action="ppaction://hlinksldjump" r:id="rId5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22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pic>
          <p:nvPicPr>
            <p:cNvPr descr="Bildergebnis fÃ¼r phone als hintergrund" id="254" name="Google Shape;254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6238" y="50802"/>
              <a:ext cx="5609962" cy="101732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p22"/>
            <p:cNvSpPr/>
            <p:nvPr/>
          </p:nvSpPr>
          <p:spPr>
            <a:xfrm rot="10800000">
              <a:off x="1540931" y="728133"/>
              <a:ext cx="4182536" cy="8796864"/>
            </a:xfrm>
            <a:prstGeom prst="round2SameRect">
              <a:avLst>
                <a:gd fmla="val 9867" name="adj1"/>
                <a:gd fmla="val 0" name="adj2"/>
              </a:avLst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6" name="Google Shape;256;p22"/>
          <p:cNvSpPr txBox="1"/>
          <p:nvPr/>
        </p:nvSpPr>
        <p:spPr>
          <a:xfrm>
            <a:off x="1540931" y="1761063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Register</a:t>
            </a:r>
            <a:endParaRPr/>
          </a:p>
        </p:txBody>
      </p:sp>
      <p:sp>
        <p:nvSpPr>
          <p:cNvPr id="257" name="Google Shape;257;p22"/>
          <p:cNvSpPr txBox="1"/>
          <p:nvPr/>
        </p:nvSpPr>
        <p:spPr>
          <a:xfrm>
            <a:off x="2074334" y="2827863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Prename*:</a:t>
            </a:r>
            <a:endParaRPr/>
          </a:p>
        </p:txBody>
      </p:sp>
      <p:sp>
        <p:nvSpPr>
          <p:cNvPr id="258" name="Google Shape;258;p22"/>
          <p:cNvSpPr txBox="1"/>
          <p:nvPr/>
        </p:nvSpPr>
        <p:spPr>
          <a:xfrm>
            <a:off x="2074333" y="3415265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Name*:</a:t>
            </a:r>
            <a:endParaRPr/>
          </a:p>
        </p:txBody>
      </p:sp>
      <p:sp>
        <p:nvSpPr>
          <p:cNvPr id="259" name="Google Shape;259;p22">
            <a:hlinkClick action="ppaction://hlinksldjump" r:id="rId4"/>
          </p:cNvPr>
          <p:cNvSpPr/>
          <p:nvPr/>
        </p:nvSpPr>
        <p:spPr>
          <a:xfrm>
            <a:off x="3276600" y="2751663"/>
            <a:ext cx="2040470" cy="44553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2">
            <a:hlinkClick action="ppaction://hlinksldjump" r:id="rId5"/>
          </p:cNvPr>
          <p:cNvSpPr/>
          <p:nvPr/>
        </p:nvSpPr>
        <p:spPr>
          <a:xfrm>
            <a:off x="3276600" y="3409428"/>
            <a:ext cx="2040470" cy="44553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2"/>
          <p:cNvSpPr txBox="1"/>
          <p:nvPr/>
        </p:nvSpPr>
        <p:spPr>
          <a:xfrm>
            <a:off x="2074331" y="4024864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Password*:</a:t>
            </a:r>
            <a:endParaRPr/>
          </a:p>
        </p:txBody>
      </p:sp>
      <p:sp>
        <p:nvSpPr>
          <p:cNvPr id="262" name="Google Shape;262;p22">
            <a:hlinkClick action="ppaction://hlinksldjump" r:id="rId6"/>
          </p:cNvPr>
          <p:cNvSpPr/>
          <p:nvPr/>
        </p:nvSpPr>
        <p:spPr>
          <a:xfrm>
            <a:off x="3276600" y="4026930"/>
            <a:ext cx="2040470" cy="44553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2"/>
          <p:cNvSpPr txBox="1"/>
          <p:nvPr/>
        </p:nvSpPr>
        <p:spPr>
          <a:xfrm>
            <a:off x="2074328" y="4702196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Password*:</a:t>
            </a:r>
            <a:endParaRPr/>
          </a:p>
        </p:txBody>
      </p:sp>
      <p:sp>
        <p:nvSpPr>
          <p:cNvPr id="264" name="Google Shape;264;p22">
            <a:hlinkClick action="ppaction://hlinksldjump" r:id="rId7"/>
          </p:cNvPr>
          <p:cNvSpPr/>
          <p:nvPr/>
        </p:nvSpPr>
        <p:spPr>
          <a:xfrm>
            <a:off x="3276597" y="4704262"/>
            <a:ext cx="2040470" cy="44553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2"/>
          <p:cNvSpPr txBox="1"/>
          <p:nvPr/>
        </p:nvSpPr>
        <p:spPr>
          <a:xfrm>
            <a:off x="2074329" y="5354130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Email:</a:t>
            </a:r>
            <a:endParaRPr/>
          </a:p>
        </p:txBody>
      </p:sp>
      <p:sp>
        <p:nvSpPr>
          <p:cNvPr id="266" name="Google Shape;266;p22">
            <a:hlinkClick action="ppaction://hlinksldjump" r:id="rId8"/>
          </p:cNvPr>
          <p:cNvSpPr/>
          <p:nvPr/>
        </p:nvSpPr>
        <p:spPr>
          <a:xfrm>
            <a:off x="3276598" y="5356196"/>
            <a:ext cx="2040470" cy="44553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2"/>
          <p:cNvSpPr txBox="1"/>
          <p:nvPr/>
        </p:nvSpPr>
        <p:spPr>
          <a:xfrm>
            <a:off x="2142067" y="6189133"/>
            <a:ext cx="3175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mandatory fields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" name="Google Shape;268;p22"/>
          <p:cNvGrpSpPr/>
          <p:nvPr/>
        </p:nvGrpSpPr>
        <p:grpSpPr>
          <a:xfrm>
            <a:off x="5380569" y="4154952"/>
            <a:ext cx="190497" cy="196918"/>
            <a:chOff x="5355168" y="4078749"/>
            <a:chExt cx="1392760" cy="1373784"/>
          </a:xfrm>
        </p:grpSpPr>
        <p:sp>
          <p:nvSpPr>
            <p:cNvPr id="269" name="Google Shape;269;p22">
              <a:hlinkClick action="ppaction://hlinksldjump" r:id="rId9"/>
            </p:cNvPr>
            <p:cNvSpPr/>
            <p:nvPr/>
          </p:nvSpPr>
          <p:spPr>
            <a:xfrm>
              <a:off x="5355168" y="4078749"/>
              <a:ext cx="1392760" cy="13737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ildergebnis fÃ¼r info zeichen" id="270" name="Google Shape;270;p22">
              <a:hlinkClick action="ppaction://hlinksldjump" r:id="rId10"/>
            </p:cNvPr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761254" y="4219646"/>
              <a:ext cx="500639" cy="109199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71" name="Google Shape;271;p22"/>
          <p:cNvCxnSpPr/>
          <p:nvPr/>
        </p:nvCxnSpPr>
        <p:spPr>
          <a:xfrm>
            <a:off x="2819400" y="9304867"/>
            <a:ext cx="17526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2" name="Google Shape;272;p22"/>
          <p:cNvSpPr txBox="1"/>
          <p:nvPr/>
        </p:nvSpPr>
        <p:spPr>
          <a:xfrm>
            <a:off x="2074328" y="7078136"/>
            <a:ext cx="32427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Please fill in the blanks!</a:t>
            </a:r>
            <a:endParaRPr/>
          </a:p>
        </p:txBody>
      </p:sp>
      <p:sp>
        <p:nvSpPr>
          <p:cNvPr id="273" name="Google Shape;273;p22">
            <a:hlinkClick action="ppaction://hlinksldjump" r:id="rId12"/>
          </p:cNvPr>
          <p:cNvSpPr/>
          <p:nvPr/>
        </p:nvSpPr>
        <p:spPr>
          <a:xfrm>
            <a:off x="2074333" y="7653869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/>
          </a:p>
        </p:txBody>
      </p:sp>
      <p:sp>
        <p:nvSpPr>
          <p:cNvPr id="274" name="Google Shape;274;p22">
            <a:hlinkClick action="ppaction://hlinksldjump" r:id="rId13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2">
            <a:hlinkClick action="ppaction://hlinksldjump" r:id="rId14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3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281" name="Google Shape;281;p23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282" name="Google Shape;282;p2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3" name="Google Shape;283;p23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84" name="Google Shape;284;p23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85" name="Google Shape;285;p23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Main page</a:t>
            </a:r>
            <a:endParaRPr sz="3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286" name="Google Shape;286;p23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287" name="Google Shape;287;p23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8" name="Google Shape;288;p23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9" name="Google Shape;289;p23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90" name="Google Shape;290;p23"/>
          <p:cNvGrpSpPr/>
          <p:nvPr/>
        </p:nvGrpSpPr>
        <p:grpSpPr>
          <a:xfrm>
            <a:off x="1647975" y="7006466"/>
            <a:ext cx="1872000" cy="1872000"/>
            <a:chOff x="1765296" y="4669363"/>
            <a:chExt cx="1613622" cy="1555363"/>
          </a:xfrm>
        </p:grpSpPr>
        <p:sp>
          <p:nvSpPr>
            <p:cNvPr id="291" name="Google Shape;291;p23">
              <a:hlinkClick action="ppaction://hlinksldjump" r:id="rId4"/>
            </p:cNvPr>
            <p:cNvSpPr/>
            <p:nvPr/>
          </p:nvSpPr>
          <p:spPr>
            <a:xfrm>
              <a:off x="1765296" y="4669363"/>
              <a:ext cx="1613622" cy="1555363"/>
            </a:xfrm>
            <a:prstGeom prst="roundRect">
              <a:avLst>
                <a:gd fmla="val 8649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2" name="Google Shape;292;p23"/>
            <p:cNvCxnSpPr/>
            <p:nvPr/>
          </p:nvCxnSpPr>
          <p:spPr>
            <a:xfrm>
              <a:off x="2556933" y="5050367"/>
              <a:ext cx="0" cy="787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3" name="Google Shape;293;p23"/>
            <p:cNvCxnSpPr/>
            <p:nvPr/>
          </p:nvCxnSpPr>
          <p:spPr>
            <a:xfrm rot="10800000">
              <a:off x="2142067" y="5444067"/>
              <a:ext cx="80433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94" name="Google Shape;294;p23"/>
          <p:cNvGrpSpPr/>
          <p:nvPr/>
        </p:nvGrpSpPr>
        <p:grpSpPr>
          <a:xfrm>
            <a:off x="3695700" y="7002882"/>
            <a:ext cx="1872000" cy="1872000"/>
            <a:chOff x="1765296" y="4669363"/>
            <a:chExt cx="1613622" cy="1555363"/>
          </a:xfrm>
        </p:grpSpPr>
        <p:sp>
          <p:nvSpPr>
            <p:cNvPr id="295" name="Google Shape;295;p23">
              <a:hlinkClick action="ppaction://hlinksldjump" r:id="rId5"/>
            </p:cNvPr>
            <p:cNvSpPr/>
            <p:nvPr/>
          </p:nvSpPr>
          <p:spPr>
            <a:xfrm>
              <a:off x="1765296" y="4669363"/>
              <a:ext cx="1613622" cy="1555363"/>
            </a:xfrm>
            <a:prstGeom prst="roundRect">
              <a:avLst>
                <a:gd fmla="val 8649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6" name="Google Shape;296;p23"/>
            <p:cNvCxnSpPr/>
            <p:nvPr/>
          </p:nvCxnSpPr>
          <p:spPr>
            <a:xfrm>
              <a:off x="2556933" y="5050367"/>
              <a:ext cx="0" cy="787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" name="Google Shape;297;p23"/>
            <p:cNvCxnSpPr/>
            <p:nvPr/>
          </p:nvCxnSpPr>
          <p:spPr>
            <a:xfrm rot="10800000">
              <a:off x="2142067" y="5444067"/>
              <a:ext cx="80433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98" name="Google Shape;298;p23"/>
          <p:cNvGrpSpPr/>
          <p:nvPr/>
        </p:nvGrpSpPr>
        <p:grpSpPr>
          <a:xfrm>
            <a:off x="3678096" y="4958200"/>
            <a:ext cx="1872000" cy="1872000"/>
            <a:chOff x="1765296" y="4669363"/>
            <a:chExt cx="1613622" cy="1555363"/>
          </a:xfrm>
        </p:grpSpPr>
        <p:sp>
          <p:nvSpPr>
            <p:cNvPr id="299" name="Google Shape;299;p23">
              <a:hlinkClick action="ppaction://hlinksldjump" r:id="rId6"/>
            </p:cNvPr>
            <p:cNvSpPr/>
            <p:nvPr/>
          </p:nvSpPr>
          <p:spPr>
            <a:xfrm>
              <a:off x="1765296" y="4669363"/>
              <a:ext cx="1613622" cy="1555363"/>
            </a:xfrm>
            <a:prstGeom prst="roundRect">
              <a:avLst>
                <a:gd fmla="val 8649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0" name="Google Shape;300;p23"/>
            <p:cNvCxnSpPr/>
            <p:nvPr/>
          </p:nvCxnSpPr>
          <p:spPr>
            <a:xfrm>
              <a:off x="2556933" y="5050367"/>
              <a:ext cx="0" cy="787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1" name="Google Shape;301;p23"/>
            <p:cNvCxnSpPr/>
            <p:nvPr/>
          </p:nvCxnSpPr>
          <p:spPr>
            <a:xfrm rot="10800000">
              <a:off x="2142067" y="5444067"/>
              <a:ext cx="80433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02" name="Google Shape;302;p23"/>
          <p:cNvGrpSpPr/>
          <p:nvPr/>
        </p:nvGrpSpPr>
        <p:grpSpPr>
          <a:xfrm>
            <a:off x="1647975" y="4958200"/>
            <a:ext cx="1872000" cy="1872000"/>
            <a:chOff x="1765296" y="4669363"/>
            <a:chExt cx="1613622" cy="1555363"/>
          </a:xfrm>
        </p:grpSpPr>
        <p:sp>
          <p:nvSpPr>
            <p:cNvPr id="303" name="Google Shape;303;p23">
              <a:hlinkClick action="ppaction://hlinksldjump" r:id="rId7"/>
            </p:cNvPr>
            <p:cNvSpPr/>
            <p:nvPr/>
          </p:nvSpPr>
          <p:spPr>
            <a:xfrm>
              <a:off x="1765296" y="4669363"/>
              <a:ext cx="1613622" cy="1555363"/>
            </a:xfrm>
            <a:prstGeom prst="roundRect">
              <a:avLst>
                <a:gd fmla="val 8649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4" name="Google Shape;304;p23"/>
            <p:cNvCxnSpPr/>
            <p:nvPr/>
          </p:nvCxnSpPr>
          <p:spPr>
            <a:xfrm>
              <a:off x="2556933" y="5050367"/>
              <a:ext cx="0" cy="787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5" name="Google Shape;305;p23"/>
            <p:cNvCxnSpPr/>
            <p:nvPr/>
          </p:nvCxnSpPr>
          <p:spPr>
            <a:xfrm rot="10800000">
              <a:off x="2142067" y="5444067"/>
              <a:ext cx="80433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06" name="Google Shape;306;p23"/>
          <p:cNvGrpSpPr/>
          <p:nvPr/>
        </p:nvGrpSpPr>
        <p:grpSpPr>
          <a:xfrm>
            <a:off x="1618899" y="2147306"/>
            <a:ext cx="4004640" cy="537901"/>
            <a:chOff x="1618899" y="2029372"/>
            <a:chExt cx="4004640" cy="537901"/>
          </a:xfrm>
        </p:grpSpPr>
        <p:sp>
          <p:nvSpPr>
            <p:cNvPr id="307" name="Google Shape;307;p23">
              <a:hlinkClick action="ppaction://hlinksldjump" r:id="rId8"/>
            </p:cNvPr>
            <p:cNvSpPr/>
            <p:nvPr/>
          </p:nvSpPr>
          <p:spPr>
            <a:xfrm>
              <a:off x="1618899" y="2029372"/>
              <a:ext cx="4004640" cy="53790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CH" sz="1800">
                  <a:solidFill>
                    <a:srgbClr val="AEABAB"/>
                  </a:solidFill>
                  <a:latin typeface="Calibri"/>
                  <a:ea typeface="Calibri"/>
                  <a:cs typeface="Calibri"/>
                  <a:sym typeface="Calibri"/>
                </a:rPr>
                <a:t>Where/What do you want to eat?</a:t>
              </a:r>
              <a:endParaRPr/>
            </a:p>
          </p:txBody>
        </p:sp>
        <p:pic>
          <p:nvPicPr>
            <p:cNvPr descr="Bildergebnis fÃ¼r search tool" id="308" name="Google Shape;308;p2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47859" y="2113656"/>
              <a:ext cx="369331" cy="3693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9" name="Google Shape;309;p23">
            <a:hlinkClick action="ppaction://hlinksldjump" r:id="rId10"/>
          </p:cNvPr>
          <p:cNvSpPr/>
          <p:nvPr/>
        </p:nvSpPr>
        <p:spPr>
          <a:xfrm>
            <a:off x="4824040" y="2790986"/>
            <a:ext cx="785634" cy="369332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/>
          </a:p>
        </p:txBody>
      </p:sp>
      <p:sp>
        <p:nvSpPr>
          <p:cNvPr id="310" name="Google Shape;310;p23">
            <a:hlinkClick action="ppaction://hlinksldjump" r:id="rId11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3"/>
          <p:cNvSpPr/>
          <p:nvPr/>
        </p:nvSpPr>
        <p:spPr>
          <a:xfrm rot="10800000">
            <a:off x="1529948" y="728132"/>
            <a:ext cx="4199329" cy="8798203"/>
          </a:xfrm>
          <a:prstGeom prst="round2SameRect">
            <a:avLst>
              <a:gd fmla="val 9867" name="adj1"/>
              <a:gd fmla="val 0" name="adj2"/>
            </a:avLst>
          </a:prstGeom>
          <a:solidFill>
            <a:schemeClr val="lt2">
              <a:alpha val="92941"/>
            </a:schemeClr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3"/>
          <p:cNvSpPr txBox="1"/>
          <p:nvPr/>
        </p:nvSpPr>
        <p:spPr>
          <a:xfrm>
            <a:off x="1755870" y="2918682"/>
            <a:ext cx="3794226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Welcome to Come eat!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________________________________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App requires the location access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3">
            <a:hlinkClick action="ppaction://hlinksldjump" r:id="rId12"/>
          </p:cNvPr>
          <p:cNvSpPr/>
          <p:nvPr/>
        </p:nvSpPr>
        <p:spPr>
          <a:xfrm>
            <a:off x="2074333" y="6110819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Allow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3">
            <a:hlinkClick action="ppaction://hlinksldjump" r:id="rId13"/>
          </p:cNvPr>
          <p:cNvSpPr/>
          <p:nvPr/>
        </p:nvSpPr>
        <p:spPr>
          <a:xfrm>
            <a:off x="2068521" y="6865013"/>
            <a:ext cx="3242737" cy="58477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 App</a:t>
            </a:r>
            <a:endParaRPr/>
          </a:p>
        </p:txBody>
      </p:sp>
      <p:sp>
        <p:nvSpPr>
          <p:cNvPr id="315" name="Google Shape;315;p23">
            <a:hlinkClick action="ppaction://hlinksldjump" r:id="rId14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3">
            <a:hlinkClick action="ppaction://hlinksldjump" r:id="rId15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24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322" name="Google Shape;322;p24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323" name="Google Shape;323;p2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4" name="Google Shape;324;p24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25" name="Google Shape;325;p24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26" name="Google Shape;326;p24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Main page</a:t>
            </a:r>
            <a:endParaRPr sz="3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327" name="Google Shape;327;p24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328" name="Google Shape;328;p24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24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24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31" name="Google Shape;331;p24"/>
          <p:cNvGrpSpPr/>
          <p:nvPr/>
        </p:nvGrpSpPr>
        <p:grpSpPr>
          <a:xfrm>
            <a:off x="1647975" y="7006466"/>
            <a:ext cx="1872000" cy="1872000"/>
            <a:chOff x="1765296" y="4669363"/>
            <a:chExt cx="1613622" cy="1555363"/>
          </a:xfrm>
        </p:grpSpPr>
        <p:sp>
          <p:nvSpPr>
            <p:cNvPr id="332" name="Google Shape;332;p24">
              <a:hlinkClick action="ppaction://hlinksldjump" r:id="rId4"/>
            </p:cNvPr>
            <p:cNvSpPr/>
            <p:nvPr/>
          </p:nvSpPr>
          <p:spPr>
            <a:xfrm>
              <a:off x="1765296" y="4669363"/>
              <a:ext cx="1613622" cy="1555363"/>
            </a:xfrm>
            <a:prstGeom prst="roundRect">
              <a:avLst>
                <a:gd fmla="val 8649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3" name="Google Shape;333;p24"/>
            <p:cNvCxnSpPr/>
            <p:nvPr/>
          </p:nvCxnSpPr>
          <p:spPr>
            <a:xfrm>
              <a:off x="2556933" y="5050367"/>
              <a:ext cx="0" cy="787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24"/>
            <p:cNvCxnSpPr/>
            <p:nvPr/>
          </p:nvCxnSpPr>
          <p:spPr>
            <a:xfrm rot="10800000">
              <a:off x="2142067" y="5444067"/>
              <a:ext cx="80433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35" name="Google Shape;335;p24"/>
          <p:cNvGrpSpPr/>
          <p:nvPr/>
        </p:nvGrpSpPr>
        <p:grpSpPr>
          <a:xfrm>
            <a:off x="3695700" y="7002882"/>
            <a:ext cx="1872000" cy="1872000"/>
            <a:chOff x="1765296" y="4669363"/>
            <a:chExt cx="1613622" cy="1555363"/>
          </a:xfrm>
        </p:grpSpPr>
        <p:sp>
          <p:nvSpPr>
            <p:cNvPr id="336" name="Google Shape;336;p24">
              <a:hlinkClick action="ppaction://hlinksldjump" r:id="rId5"/>
            </p:cNvPr>
            <p:cNvSpPr/>
            <p:nvPr/>
          </p:nvSpPr>
          <p:spPr>
            <a:xfrm>
              <a:off x="1765296" y="4669363"/>
              <a:ext cx="1613622" cy="1555363"/>
            </a:xfrm>
            <a:prstGeom prst="roundRect">
              <a:avLst>
                <a:gd fmla="val 8649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7" name="Google Shape;337;p24"/>
            <p:cNvCxnSpPr/>
            <p:nvPr/>
          </p:nvCxnSpPr>
          <p:spPr>
            <a:xfrm>
              <a:off x="2556933" y="5050367"/>
              <a:ext cx="0" cy="787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8" name="Google Shape;338;p24"/>
            <p:cNvCxnSpPr/>
            <p:nvPr/>
          </p:nvCxnSpPr>
          <p:spPr>
            <a:xfrm rot="10800000">
              <a:off x="2142067" y="5444067"/>
              <a:ext cx="80433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39" name="Google Shape;339;p24"/>
          <p:cNvGrpSpPr/>
          <p:nvPr/>
        </p:nvGrpSpPr>
        <p:grpSpPr>
          <a:xfrm>
            <a:off x="1618899" y="2147306"/>
            <a:ext cx="4004640" cy="537901"/>
            <a:chOff x="1618899" y="2029372"/>
            <a:chExt cx="4004640" cy="537901"/>
          </a:xfrm>
        </p:grpSpPr>
        <p:sp>
          <p:nvSpPr>
            <p:cNvPr id="340" name="Google Shape;340;p24">
              <a:hlinkClick action="ppaction://hlinksldjump" r:id="rId6"/>
            </p:cNvPr>
            <p:cNvSpPr/>
            <p:nvPr/>
          </p:nvSpPr>
          <p:spPr>
            <a:xfrm>
              <a:off x="1618899" y="2029372"/>
              <a:ext cx="4004640" cy="53790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CH" sz="1800">
                  <a:solidFill>
                    <a:srgbClr val="AEABAB"/>
                  </a:solidFill>
                  <a:latin typeface="Calibri"/>
                  <a:ea typeface="Calibri"/>
                  <a:cs typeface="Calibri"/>
                  <a:sym typeface="Calibri"/>
                </a:rPr>
                <a:t>Where/What do you want to eat?</a:t>
              </a:r>
              <a:endParaRPr/>
            </a:p>
          </p:txBody>
        </p:sp>
        <p:pic>
          <p:nvPicPr>
            <p:cNvPr descr="Bildergebnis fÃ¼r search tool" id="341" name="Google Shape;341;p2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147859" y="2113656"/>
              <a:ext cx="369331" cy="3693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2" name="Google Shape;342;p24">
            <a:hlinkClick action="ppaction://hlinksldjump" r:id="rId8"/>
          </p:cNvPr>
          <p:cNvSpPr/>
          <p:nvPr/>
        </p:nvSpPr>
        <p:spPr>
          <a:xfrm>
            <a:off x="4824040" y="2790986"/>
            <a:ext cx="785634" cy="369332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/>
          </a:p>
        </p:txBody>
      </p:sp>
      <p:sp>
        <p:nvSpPr>
          <p:cNvPr id="343" name="Google Shape;343;p24">
            <a:hlinkClick action="ppaction://hlinksldjump" r:id="rId9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24"/>
          <p:cNvGrpSpPr/>
          <p:nvPr/>
        </p:nvGrpSpPr>
        <p:grpSpPr>
          <a:xfrm>
            <a:off x="1863824" y="3168580"/>
            <a:ext cx="3416935" cy="1788356"/>
            <a:chOff x="1863824" y="3168580"/>
            <a:chExt cx="3416935" cy="1788356"/>
          </a:xfrm>
        </p:grpSpPr>
        <p:pic>
          <p:nvPicPr>
            <p:cNvPr id="345" name="Google Shape;345;p2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863824" y="4524936"/>
              <a:ext cx="1070031" cy="43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24">
              <a:hlinkClick action="ppaction://hlinksldjump"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882371" y="3168580"/>
              <a:ext cx="1368000" cy="13858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Google Shape;347;p2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924147" y="4560426"/>
              <a:ext cx="956235" cy="382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" name="Google Shape;348;p24">
              <a:hlinkClick action="ppaction://hlinksldjump" r:id="rId14"/>
            </p:cNvPr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3912759" y="3192505"/>
              <a:ext cx="1368000" cy="135011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9" name="Google Shape;349;p24"/>
          <p:cNvGrpSpPr/>
          <p:nvPr/>
        </p:nvGrpSpPr>
        <p:grpSpPr>
          <a:xfrm>
            <a:off x="1647975" y="4958200"/>
            <a:ext cx="1872000" cy="1872000"/>
            <a:chOff x="1765296" y="4669363"/>
            <a:chExt cx="1613622" cy="1555363"/>
          </a:xfrm>
        </p:grpSpPr>
        <p:sp>
          <p:nvSpPr>
            <p:cNvPr id="350" name="Google Shape;350;p24">
              <a:hlinkClick action="ppaction://hlinksldjump" r:id="rId16"/>
            </p:cNvPr>
            <p:cNvSpPr/>
            <p:nvPr/>
          </p:nvSpPr>
          <p:spPr>
            <a:xfrm>
              <a:off x="1765296" y="4669363"/>
              <a:ext cx="1613622" cy="1555363"/>
            </a:xfrm>
            <a:prstGeom prst="roundRect">
              <a:avLst>
                <a:gd fmla="val 8649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1" name="Google Shape;351;p24"/>
            <p:cNvCxnSpPr/>
            <p:nvPr/>
          </p:nvCxnSpPr>
          <p:spPr>
            <a:xfrm>
              <a:off x="2556933" y="5050367"/>
              <a:ext cx="0" cy="787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2" name="Google Shape;352;p24"/>
            <p:cNvCxnSpPr/>
            <p:nvPr/>
          </p:nvCxnSpPr>
          <p:spPr>
            <a:xfrm rot="10800000">
              <a:off x="2142067" y="5444067"/>
              <a:ext cx="80433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53" name="Google Shape;353;p24"/>
          <p:cNvGrpSpPr/>
          <p:nvPr/>
        </p:nvGrpSpPr>
        <p:grpSpPr>
          <a:xfrm>
            <a:off x="3678096" y="4958200"/>
            <a:ext cx="1872000" cy="1872000"/>
            <a:chOff x="1765296" y="4669363"/>
            <a:chExt cx="1613622" cy="1555363"/>
          </a:xfrm>
        </p:grpSpPr>
        <p:sp>
          <p:nvSpPr>
            <p:cNvPr id="354" name="Google Shape;354;p24">
              <a:hlinkClick action="ppaction://hlinksldjump" r:id="rId17"/>
            </p:cNvPr>
            <p:cNvSpPr/>
            <p:nvPr/>
          </p:nvSpPr>
          <p:spPr>
            <a:xfrm>
              <a:off x="1765296" y="4669363"/>
              <a:ext cx="1613622" cy="1555363"/>
            </a:xfrm>
            <a:prstGeom prst="roundRect">
              <a:avLst>
                <a:gd fmla="val 8649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5" name="Google Shape;355;p24"/>
            <p:cNvCxnSpPr/>
            <p:nvPr/>
          </p:nvCxnSpPr>
          <p:spPr>
            <a:xfrm>
              <a:off x="2556933" y="5050367"/>
              <a:ext cx="0" cy="787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6" name="Google Shape;356;p24"/>
            <p:cNvCxnSpPr/>
            <p:nvPr/>
          </p:nvCxnSpPr>
          <p:spPr>
            <a:xfrm rot="10800000">
              <a:off x="2142067" y="5444067"/>
              <a:ext cx="80433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57" name="Google Shape;357;p24">
            <a:hlinkClick action="ppaction://hlinksldjump" r:id="rId18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4">
            <a:hlinkClick action="ppaction://hlinksldjump" r:id="rId19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25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364" name="Google Shape;364;p25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365" name="Google Shape;365;p2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6" name="Google Shape;366;p25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67" name="Google Shape;367;p25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68" name="Google Shape;368;p25"/>
          <p:cNvGrpSpPr/>
          <p:nvPr/>
        </p:nvGrpSpPr>
        <p:grpSpPr>
          <a:xfrm>
            <a:off x="1667935" y="1206508"/>
            <a:ext cx="499534" cy="258225"/>
            <a:chOff x="2413000" y="2895601"/>
            <a:chExt cx="812800" cy="315687"/>
          </a:xfrm>
        </p:grpSpPr>
        <p:cxnSp>
          <p:nvCxnSpPr>
            <p:cNvPr id="369" name="Google Shape;369;p25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0" name="Google Shape;370;p25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1" name="Google Shape;371;p25">
              <a:hlinkClick action="ppaction://hlinksldjump" r:id="rId4"/>
            </p:cNvPr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72" name="Google Shape;372;p25"/>
          <p:cNvSpPr/>
          <p:nvPr/>
        </p:nvSpPr>
        <p:spPr>
          <a:xfrm>
            <a:off x="1507062" y="694267"/>
            <a:ext cx="3649135" cy="2099734"/>
          </a:xfrm>
          <a:prstGeom prst="rect">
            <a:avLst/>
          </a:prstGeom>
          <a:solidFill>
            <a:srgbClr val="7F7F7F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Hans Muster</a:t>
            </a:r>
            <a:endParaRPr/>
          </a:p>
        </p:txBody>
      </p:sp>
      <p:sp>
        <p:nvSpPr>
          <p:cNvPr id="373" name="Google Shape;373;p25"/>
          <p:cNvSpPr/>
          <p:nvPr/>
        </p:nvSpPr>
        <p:spPr>
          <a:xfrm rot="10800000">
            <a:off x="1515524" y="2794001"/>
            <a:ext cx="3649135" cy="6730996"/>
          </a:xfrm>
          <a:prstGeom prst="round1Rect">
            <a:avLst>
              <a:gd fmla="val 12444" name="adj"/>
            </a:avLst>
          </a:prstGeom>
          <a:solidFill>
            <a:srgbClr val="D0CECE"/>
          </a:solidFill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5"/>
          <p:cNvSpPr txBox="1"/>
          <p:nvPr/>
        </p:nvSpPr>
        <p:spPr>
          <a:xfrm>
            <a:off x="1667935" y="3589867"/>
            <a:ext cx="3217332" cy="569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Recently viewed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bookings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</a:t>
            </a:r>
            <a:endParaRPr/>
          </a:p>
        </p:txBody>
      </p:sp>
      <p:grpSp>
        <p:nvGrpSpPr>
          <p:cNvPr id="375" name="Google Shape;375;p25"/>
          <p:cNvGrpSpPr/>
          <p:nvPr/>
        </p:nvGrpSpPr>
        <p:grpSpPr>
          <a:xfrm>
            <a:off x="4474633" y="1077550"/>
            <a:ext cx="499534" cy="258225"/>
            <a:chOff x="2413000" y="2895601"/>
            <a:chExt cx="812800" cy="315687"/>
          </a:xfrm>
        </p:grpSpPr>
        <p:cxnSp>
          <p:nvCxnSpPr>
            <p:cNvPr id="376" name="Google Shape;376;p25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7" name="Google Shape;377;p25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8" name="Google Shape;378;p25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379" name="Google Shape;379;p25"/>
          <p:cNvCxnSpPr/>
          <p:nvPr/>
        </p:nvCxnSpPr>
        <p:spPr>
          <a:xfrm>
            <a:off x="2971800" y="9457267"/>
            <a:ext cx="17526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0" name="Google Shape;380;p25">
            <a:hlinkClick action="ppaction://hlinksldjump" r:id="rId5"/>
          </p:cNvPr>
          <p:cNvSpPr/>
          <p:nvPr/>
        </p:nvSpPr>
        <p:spPr>
          <a:xfrm>
            <a:off x="1602311" y="4282180"/>
            <a:ext cx="3528482" cy="918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5">
            <a:hlinkClick action="ppaction://hlinksldjump" r:id="rId6"/>
          </p:cNvPr>
          <p:cNvSpPr/>
          <p:nvPr/>
        </p:nvSpPr>
        <p:spPr>
          <a:xfrm>
            <a:off x="1627715" y="3206584"/>
            <a:ext cx="3528482" cy="101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5">
            <a:hlinkClick action="ppaction://hlinksldjump" r:id="rId7"/>
          </p:cNvPr>
          <p:cNvSpPr/>
          <p:nvPr/>
        </p:nvSpPr>
        <p:spPr>
          <a:xfrm>
            <a:off x="4246023" y="815033"/>
            <a:ext cx="1130315" cy="1098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5">
            <a:hlinkClick action="ppaction://hlinksldjump" r:id="rId8"/>
          </p:cNvPr>
          <p:cNvSpPr/>
          <p:nvPr/>
        </p:nvSpPr>
        <p:spPr>
          <a:xfrm>
            <a:off x="1559977" y="6000915"/>
            <a:ext cx="3528482" cy="918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5">
            <a:hlinkClick action="ppaction://hlinksldjump" r:id="rId9"/>
          </p:cNvPr>
          <p:cNvSpPr/>
          <p:nvPr/>
        </p:nvSpPr>
        <p:spPr>
          <a:xfrm>
            <a:off x="5088459" y="676470"/>
            <a:ext cx="808572" cy="8882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5">
            <a:hlinkClick action="ppaction://hlinksldjump" r:id="rId10"/>
          </p:cNvPr>
          <p:cNvSpPr/>
          <p:nvPr/>
        </p:nvSpPr>
        <p:spPr>
          <a:xfrm>
            <a:off x="1494365" y="7650525"/>
            <a:ext cx="3528482" cy="101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5">
            <a:hlinkClick action="ppaction://hlinksldjump" r:id="rId11"/>
          </p:cNvPr>
          <p:cNvSpPr/>
          <p:nvPr/>
        </p:nvSpPr>
        <p:spPr>
          <a:xfrm>
            <a:off x="1551515" y="8593500"/>
            <a:ext cx="3528482" cy="101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5">
            <a:hlinkClick action="ppaction://hlinksldjump" r:id="rId12"/>
          </p:cNvPr>
          <p:cNvSpPr/>
          <p:nvPr/>
        </p:nvSpPr>
        <p:spPr>
          <a:xfrm>
            <a:off x="1551515" y="5115092"/>
            <a:ext cx="3528482" cy="9057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5">
            <a:hlinkClick action="ppaction://hlinksldjump" r:id="rId13"/>
          </p:cNvPr>
          <p:cNvSpPr/>
          <p:nvPr/>
        </p:nvSpPr>
        <p:spPr>
          <a:xfrm>
            <a:off x="1551511" y="6025261"/>
            <a:ext cx="3528482" cy="781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5">
            <a:hlinkClick action="ppaction://hlinksldjump" r:id="rId14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5">
            <a:hlinkClick action="ppaction://hlinksldjump" r:id="rId15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26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396" name="Google Shape;396;p26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397" name="Google Shape;397;p2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8" name="Google Shape;398;p26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99" name="Google Shape;399;p26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00" name="Google Shape;400;p26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Map</a:t>
            </a:r>
            <a:endParaRPr sz="3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401" name="Google Shape;401;p26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402" name="Google Shape;402;p26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3" name="Google Shape;403;p26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4" name="Google Shape;404;p26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405" name="Google Shape;405;p26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14969" l="18954" r="-6386" t="28344"/>
          <a:stretch/>
        </p:blipFill>
        <p:spPr>
          <a:xfrm>
            <a:off x="1659467" y="5757336"/>
            <a:ext cx="4220632" cy="3420531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6"/>
          <p:cNvSpPr txBox="1"/>
          <p:nvPr/>
        </p:nvSpPr>
        <p:spPr>
          <a:xfrm>
            <a:off x="1682748" y="3419655"/>
            <a:ext cx="17102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ratings:</a:t>
            </a:r>
            <a:endParaRPr/>
          </a:p>
        </p:txBody>
      </p:sp>
      <p:grpSp>
        <p:nvGrpSpPr>
          <p:cNvPr id="407" name="Google Shape;407;p26"/>
          <p:cNvGrpSpPr/>
          <p:nvPr/>
        </p:nvGrpSpPr>
        <p:grpSpPr>
          <a:xfrm>
            <a:off x="1722964" y="3820398"/>
            <a:ext cx="1686726" cy="1847838"/>
            <a:chOff x="1697563" y="2235045"/>
            <a:chExt cx="1686726" cy="1847838"/>
          </a:xfrm>
        </p:grpSpPr>
        <p:pic>
          <p:nvPicPr>
            <p:cNvPr id="408" name="Google Shape;408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697563" y="2235045"/>
              <a:ext cx="1629837" cy="1599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9" name="Google Shape;409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714496" y="3713552"/>
              <a:ext cx="1669793" cy="3693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0" name="Google Shape;410;p26"/>
          <p:cNvGrpSpPr/>
          <p:nvPr/>
        </p:nvGrpSpPr>
        <p:grpSpPr>
          <a:xfrm>
            <a:off x="3691662" y="3820398"/>
            <a:ext cx="1997743" cy="1842790"/>
            <a:chOff x="3714744" y="2235045"/>
            <a:chExt cx="1997743" cy="1842790"/>
          </a:xfrm>
        </p:grpSpPr>
        <p:pic>
          <p:nvPicPr>
            <p:cNvPr id="411" name="Google Shape;411;p2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754039" y="2235045"/>
              <a:ext cx="1485900" cy="147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2" name="Google Shape;412;p2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714744" y="3708504"/>
              <a:ext cx="1997743" cy="3693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3" name="Google Shape;413;p26"/>
          <p:cNvGrpSpPr/>
          <p:nvPr/>
        </p:nvGrpSpPr>
        <p:grpSpPr>
          <a:xfrm>
            <a:off x="1618899" y="2147306"/>
            <a:ext cx="4004640" cy="537901"/>
            <a:chOff x="1618899" y="2029372"/>
            <a:chExt cx="4004640" cy="537901"/>
          </a:xfrm>
        </p:grpSpPr>
        <p:sp>
          <p:nvSpPr>
            <p:cNvPr id="414" name="Google Shape;414;p26">
              <a:hlinkClick action="ppaction://hlinksldjump" r:id="rId10"/>
            </p:cNvPr>
            <p:cNvSpPr/>
            <p:nvPr/>
          </p:nvSpPr>
          <p:spPr>
            <a:xfrm>
              <a:off x="1618899" y="2029372"/>
              <a:ext cx="4004640" cy="53790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CH" sz="1800">
                  <a:solidFill>
                    <a:srgbClr val="AEABAB"/>
                  </a:solidFill>
                  <a:latin typeface="Calibri"/>
                  <a:ea typeface="Calibri"/>
                  <a:cs typeface="Calibri"/>
                  <a:sym typeface="Calibri"/>
                </a:rPr>
                <a:t>Where/What do you want to eat?</a:t>
              </a:r>
              <a:endParaRPr/>
            </a:p>
          </p:txBody>
        </p:sp>
        <p:pic>
          <p:nvPicPr>
            <p:cNvPr descr="Bildergebnis fÃ¼r search tool" id="415" name="Google Shape;415;p2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147859" y="2113656"/>
              <a:ext cx="369331" cy="3693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6" name="Google Shape;416;p26">
            <a:hlinkClick action="ppaction://hlinksldjump" r:id="rId12"/>
          </p:cNvPr>
          <p:cNvSpPr/>
          <p:nvPr/>
        </p:nvSpPr>
        <p:spPr>
          <a:xfrm>
            <a:off x="4824040" y="2790986"/>
            <a:ext cx="785634" cy="369332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/>
          </a:p>
        </p:txBody>
      </p:sp>
      <p:sp>
        <p:nvSpPr>
          <p:cNvPr id="417" name="Google Shape;417;p26">
            <a:hlinkClick action="ppaction://hlinksldjump" r:id="rId13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6">
            <a:hlinkClick action="ppaction://hlinksldjump" r:id="rId14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6">
            <a:hlinkClick action="ppaction://hlinksldjump" r:id="rId15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27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425" name="Google Shape;425;p27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426" name="Google Shape;426;p2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7" name="Google Shape;427;p27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28" name="Google Shape;428;p27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29" name="Google Shape;429;p27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Map</a:t>
            </a:r>
            <a:endParaRPr sz="3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30" name="Google Shape;430;p27">
            <a:hlinkClick action="ppaction://hlinksldjump" r:id="rId4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1" name="Google Shape;431;p27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432" name="Google Shape;432;p27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3" name="Google Shape;433;p27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4" name="Google Shape;434;p27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35" name="Google Shape;435;p27"/>
          <p:cNvSpPr/>
          <p:nvPr/>
        </p:nvSpPr>
        <p:spPr>
          <a:xfrm>
            <a:off x="1618899" y="2147306"/>
            <a:ext cx="4004640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Zürich, Pizza</a:t>
            </a:r>
            <a:endParaRPr/>
          </a:p>
        </p:txBody>
      </p:sp>
      <p:pic>
        <p:nvPicPr>
          <p:cNvPr descr="Bildergebnis fÃ¼r search tool" id="436" name="Google Shape;436;p27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47859" y="2231590"/>
            <a:ext cx="369331" cy="369331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7">
            <a:hlinkClick action="ppaction://hlinksldjump" r:id="rId7"/>
          </p:cNvPr>
          <p:cNvSpPr/>
          <p:nvPr/>
        </p:nvSpPr>
        <p:spPr>
          <a:xfrm>
            <a:off x="4824040" y="2790986"/>
            <a:ext cx="785634" cy="369332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/>
          </a:p>
        </p:txBody>
      </p:sp>
      <p:pic>
        <p:nvPicPr>
          <p:cNvPr id="438" name="Google Shape;438;p27">
            <a:hlinkClick action="ppaction://hlinksldjump" r:id="rId8"/>
          </p:cNvPr>
          <p:cNvPicPr preferRelativeResize="0"/>
          <p:nvPr/>
        </p:nvPicPr>
        <p:blipFill rotWithShape="1">
          <a:blip r:embed="rId9">
            <a:alphaModFix/>
          </a:blip>
          <a:srcRect b="14969" l="18954" r="-6386" t="28344"/>
          <a:stretch/>
        </p:blipFill>
        <p:spPr>
          <a:xfrm>
            <a:off x="1659467" y="5757336"/>
            <a:ext cx="4220632" cy="34205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9" name="Google Shape;439;p27"/>
          <p:cNvGrpSpPr/>
          <p:nvPr/>
        </p:nvGrpSpPr>
        <p:grpSpPr>
          <a:xfrm>
            <a:off x="1722964" y="3820398"/>
            <a:ext cx="1686726" cy="1847838"/>
            <a:chOff x="1697563" y="2235045"/>
            <a:chExt cx="1686726" cy="1847838"/>
          </a:xfrm>
        </p:grpSpPr>
        <p:pic>
          <p:nvPicPr>
            <p:cNvPr id="440" name="Google Shape;440;p2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697563" y="2235045"/>
              <a:ext cx="1629837" cy="1599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1" name="Google Shape;441;p2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714496" y="3713552"/>
              <a:ext cx="1669793" cy="3693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2" name="Google Shape;442;p27"/>
          <p:cNvGrpSpPr/>
          <p:nvPr/>
        </p:nvGrpSpPr>
        <p:grpSpPr>
          <a:xfrm>
            <a:off x="3691662" y="3820398"/>
            <a:ext cx="1997743" cy="1842790"/>
            <a:chOff x="3714744" y="2235045"/>
            <a:chExt cx="1997743" cy="1842790"/>
          </a:xfrm>
        </p:grpSpPr>
        <p:pic>
          <p:nvPicPr>
            <p:cNvPr id="443" name="Google Shape;443;p2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754039" y="2235045"/>
              <a:ext cx="1485900" cy="147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2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714744" y="3708504"/>
              <a:ext cx="1997743" cy="3693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5" name="Google Shape;445;p27">
            <a:hlinkClick action="ppaction://hlinksldjump" r:id="rId14"/>
          </p:cNvPr>
          <p:cNvSpPr/>
          <p:nvPr/>
        </p:nvSpPr>
        <p:spPr>
          <a:xfrm>
            <a:off x="1693330" y="9673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7">
            <a:hlinkClick action="ppaction://hlinksldjump" r:id="rId15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27">
            <a:hlinkClick action="ppaction://hlinksldjump" r:id="rId16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28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453" name="Google Shape;453;p28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454" name="Google Shape;454;p2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5" name="Google Shape;455;p28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56" name="Google Shape;456;p28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57" name="Google Shape;457;p28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Map</a:t>
            </a:r>
            <a:endParaRPr sz="3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58" name="Google Shape;458;p28">
            <a:hlinkClick action="ppaction://hlinksldjump" r:id="rId4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9" name="Google Shape;459;p28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460" name="Google Shape;460;p28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1" name="Google Shape;461;p28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2" name="Google Shape;462;p28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63" name="Google Shape;463;p28"/>
          <p:cNvSpPr/>
          <p:nvPr/>
        </p:nvSpPr>
        <p:spPr>
          <a:xfrm>
            <a:off x="1618899" y="2147306"/>
            <a:ext cx="4004640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Zürich, Pizza</a:t>
            </a:r>
            <a:endParaRPr/>
          </a:p>
        </p:txBody>
      </p:sp>
      <p:pic>
        <p:nvPicPr>
          <p:cNvPr descr="Bildergebnis fÃ¼r search tool" id="464" name="Google Shape;464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7859" y="2231590"/>
            <a:ext cx="369331" cy="369331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8">
            <a:hlinkClick action="ppaction://hlinksldjump" r:id="rId6"/>
          </p:cNvPr>
          <p:cNvSpPr/>
          <p:nvPr/>
        </p:nvSpPr>
        <p:spPr>
          <a:xfrm>
            <a:off x="4824040" y="2790986"/>
            <a:ext cx="785634" cy="369332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/>
          </a:p>
        </p:txBody>
      </p:sp>
      <p:pic>
        <p:nvPicPr>
          <p:cNvPr id="466" name="Google Shape;466;p28"/>
          <p:cNvPicPr preferRelativeResize="0"/>
          <p:nvPr/>
        </p:nvPicPr>
        <p:blipFill rotWithShape="1">
          <a:blip r:embed="rId7">
            <a:alphaModFix/>
          </a:blip>
          <a:srcRect b="10753" l="0" r="0" t="5197"/>
          <a:stretch/>
        </p:blipFill>
        <p:spPr>
          <a:xfrm>
            <a:off x="1618899" y="5198532"/>
            <a:ext cx="4057650" cy="39708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7" name="Google Shape;467;p28"/>
          <p:cNvGrpSpPr/>
          <p:nvPr/>
        </p:nvGrpSpPr>
        <p:grpSpPr>
          <a:xfrm>
            <a:off x="1867970" y="3241028"/>
            <a:ext cx="1476376" cy="1838694"/>
            <a:chOff x="1618899" y="3257805"/>
            <a:chExt cx="1476376" cy="1838694"/>
          </a:xfrm>
        </p:grpSpPr>
        <p:pic>
          <p:nvPicPr>
            <p:cNvPr id="468" name="Google Shape;468;p28">
              <a:hlinkClick action="ppaction://hlinksldjump" r:id="rId8"/>
            </p:cNvPr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618900" y="3257805"/>
              <a:ext cx="1476375" cy="149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" name="Google Shape;469;p2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618899" y="4765672"/>
              <a:ext cx="1476375" cy="33082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0" name="Google Shape;470;p28"/>
          <p:cNvGrpSpPr/>
          <p:nvPr/>
        </p:nvGrpSpPr>
        <p:grpSpPr>
          <a:xfrm>
            <a:off x="3741076" y="3214769"/>
            <a:ext cx="1543701" cy="1877927"/>
            <a:chOff x="3622544" y="3214769"/>
            <a:chExt cx="1543701" cy="1877927"/>
          </a:xfrm>
        </p:grpSpPr>
        <p:pic>
          <p:nvPicPr>
            <p:cNvPr id="471" name="Google Shape;471;p28">
              <a:hlinkClick action="ppaction://hlinksldjump"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622544" y="3214769"/>
              <a:ext cx="1514475" cy="1514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" name="Google Shape;472;p2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689870" y="4757597"/>
              <a:ext cx="1476375" cy="3350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3" name="Google Shape;473;p28">
            <a:hlinkClick action="ppaction://hlinksldjump" r:id="rId14"/>
          </p:cNvPr>
          <p:cNvSpPr/>
          <p:nvPr/>
        </p:nvSpPr>
        <p:spPr>
          <a:xfrm>
            <a:off x="4318000" y="7086600"/>
            <a:ext cx="1436518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8">
            <a:hlinkClick action="ppaction://hlinksldjump" r:id="rId15"/>
          </p:cNvPr>
          <p:cNvSpPr/>
          <p:nvPr/>
        </p:nvSpPr>
        <p:spPr>
          <a:xfrm>
            <a:off x="1693330" y="9673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8">
            <a:hlinkClick action="ppaction://hlinksldjump" r:id="rId16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28">
            <a:hlinkClick action="ppaction://hlinksldjump" r:id="rId17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oogle Shape;481;p29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482" name="Google Shape;482;p29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483" name="Google Shape;483;p2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4" name="Google Shape;484;p29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85" name="Google Shape;485;p29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86" name="Google Shape;486;p29">
            <a:hlinkClick action="ppaction://hlinksldjump" r:id="rId4"/>
          </p:cNvPr>
          <p:cNvSpPr/>
          <p:nvPr/>
        </p:nvSpPr>
        <p:spPr>
          <a:xfrm>
            <a:off x="2435885" y="7289800"/>
            <a:ext cx="2237715" cy="139928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Klick to go back!</a:t>
            </a:r>
            <a:endParaRPr/>
          </a:p>
        </p:txBody>
      </p:sp>
      <p:sp>
        <p:nvSpPr>
          <p:cNvPr id="487" name="Google Shape;487;p29"/>
          <p:cNvSpPr txBox="1"/>
          <p:nvPr/>
        </p:nvSpPr>
        <p:spPr>
          <a:xfrm>
            <a:off x="1529951" y="2421466"/>
            <a:ext cx="418253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Open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Google Maps</a:t>
            </a:r>
            <a:endParaRPr/>
          </a:p>
        </p:txBody>
      </p:sp>
      <p:pic>
        <p:nvPicPr>
          <p:cNvPr descr="Bildergebnis fÃ¼r google maps" id="488" name="Google Shape;48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7285" y="4203365"/>
            <a:ext cx="2827867" cy="282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29">
            <a:hlinkClick action="ppaction://hlinksldjump" r:id="rId6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9">
            <a:hlinkClick action="ppaction://hlinksldjump" r:id="rId7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0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496" name="Google Shape;496;p30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497" name="Google Shape;497;p3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8" name="Google Shape;498;p30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99" name="Google Shape;499;p30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00" name="Google Shape;500;p30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Filter</a:t>
            </a:r>
            <a:endParaRPr/>
          </a:p>
        </p:txBody>
      </p:sp>
      <p:grpSp>
        <p:nvGrpSpPr>
          <p:cNvPr id="501" name="Google Shape;501;p30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502" name="Google Shape;502;p30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3" name="Google Shape;503;p30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4" name="Google Shape;504;p30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05" name="Google Shape;505;p30">
            <a:hlinkClick action="ppaction://hlinksldjump" r:id="rId4"/>
          </p:cNvPr>
          <p:cNvSpPr/>
          <p:nvPr/>
        </p:nvSpPr>
        <p:spPr>
          <a:xfrm>
            <a:off x="1618899" y="2147306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Cuisine</a:t>
            </a:r>
            <a:endParaRPr/>
          </a:p>
        </p:txBody>
      </p:sp>
      <p:sp>
        <p:nvSpPr>
          <p:cNvPr id="506" name="Google Shape;506;p30"/>
          <p:cNvSpPr/>
          <p:nvPr/>
        </p:nvSpPr>
        <p:spPr>
          <a:xfrm>
            <a:off x="1618899" y="3520177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</a:t>
            </a:r>
            <a:endParaRPr/>
          </a:p>
        </p:txBody>
      </p:sp>
      <p:sp>
        <p:nvSpPr>
          <p:cNvPr id="507" name="Google Shape;507;p30"/>
          <p:cNvSpPr/>
          <p:nvPr/>
        </p:nvSpPr>
        <p:spPr>
          <a:xfrm>
            <a:off x="1618899" y="4796664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 type</a:t>
            </a:r>
            <a:endParaRPr/>
          </a:p>
        </p:txBody>
      </p:sp>
      <p:sp>
        <p:nvSpPr>
          <p:cNvPr id="508" name="Google Shape;508;p30"/>
          <p:cNvSpPr/>
          <p:nvPr/>
        </p:nvSpPr>
        <p:spPr>
          <a:xfrm>
            <a:off x="1618899" y="6184766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Allergies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30"/>
          <p:cNvSpPr/>
          <p:nvPr/>
        </p:nvSpPr>
        <p:spPr>
          <a:xfrm>
            <a:off x="2074333" y="8339671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/>
          </a:p>
        </p:txBody>
      </p:sp>
      <p:sp>
        <p:nvSpPr>
          <p:cNvPr id="510" name="Google Shape;510;p30">
            <a:hlinkClick action="ppaction://hlinksldjump" r:id="rId5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0">
            <a:hlinkClick action="ppaction://hlinksldjump" r:id="rId6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30">
            <a:hlinkClick action="ppaction://hlinksldjump" r:id="rId7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oogle Shape;517;p31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518" name="Google Shape;518;p31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519" name="Google Shape;519;p3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20" name="Google Shape;520;p31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21" name="Google Shape;521;p31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22" name="Google Shape;522;p31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Filter</a:t>
            </a:r>
            <a:endParaRPr/>
          </a:p>
        </p:txBody>
      </p:sp>
      <p:grpSp>
        <p:nvGrpSpPr>
          <p:cNvPr id="523" name="Google Shape;523;p31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524" name="Google Shape;524;p31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5" name="Google Shape;525;p31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6" name="Google Shape;526;p31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27" name="Google Shape;527;p31">
            <a:hlinkClick action="ppaction://hlinksldjump" r:id="rId4"/>
          </p:cNvPr>
          <p:cNvSpPr/>
          <p:nvPr/>
        </p:nvSpPr>
        <p:spPr>
          <a:xfrm>
            <a:off x="1618899" y="2147306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Cuisine</a:t>
            </a:r>
            <a:endParaRPr/>
          </a:p>
        </p:txBody>
      </p:sp>
      <p:sp>
        <p:nvSpPr>
          <p:cNvPr id="528" name="Google Shape;528;p31">
            <a:hlinkClick action="ppaction://hlinksldjump" r:id="rId5"/>
          </p:cNvPr>
          <p:cNvSpPr/>
          <p:nvPr/>
        </p:nvSpPr>
        <p:spPr>
          <a:xfrm>
            <a:off x="1618899" y="3520177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</a:t>
            </a:r>
            <a:endParaRPr/>
          </a:p>
        </p:txBody>
      </p:sp>
      <p:sp>
        <p:nvSpPr>
          <p:cNvPr id="529" name="Google Shape;529;p31"/>
          <p:cNvSpPr/>
          <p:nvPr/>
        </p:nvSpPr>
        <p:spPr>
          <a:xfrm>
            <a:off x="1618899" y="4796664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 type</a:t>
            </a:r>
            <a:endParaRPr/>
          </a:p>
        </p:txBody>
      </p:sp>
      <p:sp>
        <p:nvSpPr>
          <p:cNvPr id="530" name="Google Shape;530;p31"/>
          <p:cNvSpPr/>
          <p:nvPr/>
        </p:nvSpPr>
        <p:spPr>
          <a:xfrm>
            <a:off x="1618899" y="6184766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Allergies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1">
            <a:hlinkClick action="ppaction://hlinksldjump" r:id="rId6"/>
          </p:cNvPr>
          <p:cNvSpPr/>
          <p:nvPr/>
        </p:nvSpPr>
        <p:spPr>
          <a:xfrm>
            <a:off x="1618899" y="2768600"/>
            <a:ext cx="1200501" cy="42390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Italien</a:t>
            </a:r>
            <a:endParaRPr/>
          </a:p>
        </p:txBody>
      </p:sp>
      <p:sp>
        <p:nvSpPr>
          <p:cNvPr id="532" name="Google Shape;532;p31"/>
          <p:cNvSpPr/>
          <p:nvPr/>
        </p:nvSpPr>
        <p:spPr>
          <a:xfrm>
            <a:off x="2074333" y="8339671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/>
          </a:p>
        </p:txBody>
      </p:sp>
      <p:sp>
        <p:nvSpPr>
          <p:cNvPr id="533" name="Google Shape;533;p31">
            <a:hlinkClick action="ppaction://hlinksldjump" r:id="rId7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31">
            <a:hlinkClick action="ppaction://hlinksldjump" r:id="rId8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1">
            <a:hlinkClick action="ppaction://hlinksldjump" r:id="rId9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ldergebnis fÃ¼r phone als hintergrund"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238" y="50802"/>
            <a:ext cx="5609962" cy="10173254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96" name="Google Shape;96;p14"/>
          <p:cNvCxnSpPr/>
          <p:nvPr/>
        </p:nvCxnSpPr>
        <p:spPr>
          <a:xfrm>
            <a:off x="2819400" y="9304867"/>
            <a:ext cx="17526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7" name="Google Shape;97;p14"/>
          <p:cNvPicPr preferRelativeResize="0"/>
          <p:nvPr/>
        </p:nvPicPr>
        <p:blipFill rotWithShape="1">
          <a:blip r:embed="rId4">
            <a:alphaModFix/>
          </a:blip>
          <a:srcRect b="0" l="0" r="0" t="94"/>
          <a:stretch/>
        </p:blipFill>
        <p:spPr>
          <a:xfrm>
            <a:off x="1500943" y="304800"/>
            <a:ext cx="4240552" cy="9296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oogle Shape;98;p14"/>
          <p:cNvGrpSpPr/>
          <p:nvPr/>
        </p:nvGrpSpPr>
        <p:grpSpPr>
          <a:xfrm>
            <a:off x="4703231" y="5825067"/>
            <a:ext cx="893233" cy="903386"/>
            <a:chOff x="4703231" y="5825067"/>
            <a:chExt cx="893233" cy="903386"/>
          </a:xfrm>
        </p:grpSpPr>
        <p:sp>
          <p:nvSpPr>
            <p:cNvPr id="99" name="Google Shape;99;p14">
              <a:hlinkClick action="ppaction://hlinksldjump" r:id="rId5"/>
            </p:cNvPr>
            <p:cNvSpPr/>
            <p:nvPr/>
          </p:nvSpPr>
          <p:spPr>
            <a:xfrm>
              <a:off x="4783666" y="5825067"/>
              <a:ext cx="639233" cy="601134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ildergebnis fÃ¼r Kochhut icon" id="100" name="Google Shape;100;p14">
              <a:hlinkClick action="ppaction://hlinksldjump" r:id="rId6"/>
            </p:cNvPr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929118" y="5934903"/>
              <a:ext cx="348327" cy="3814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4"/>
            <p:cNvSpPr txBox="1"/>
            <p:nvPr/>
          </p:nvSpPr>
          <p:spPr>
            <a:xfrm>
              <a:off x="4703231" y="6474537"/>
              <a:ext cx="893233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de-CH" sz="1050" u="none" cap="none" strike="noStrike">
                  <a:solidFill>
                    <a:srgbClr val="D8D8D8"/>
                  </a:solidFill>
                  <a:latin typeface="Arial"/>
                  <a:ea typeface="Arial"/>
                  <a:cs typeface="Arial"/>
                  <a:sym typeface="Arial"/>
                </a:rPr>
                <a:t>Come eat</a:t>
              </a:r>
              <a:endParaRPr b="1" sz="105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14">
            <a:hlinkClick action="ppaction://hlinksldjump" r:id="rId8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>
            <a:hlinkClick action="ppaction://hlinksldjump" r:id="rId9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32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541" name="Google Shape;541;p32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542" name="Google Shape;542;p3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43" name="Google Shape;543;p32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44" name="Google Shape;544;p32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45" name="Google Shape;545;p32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Filter</a:t>
            </a:r>
            <a:endParaRPr/>
          </a:p>
        </p:txBody>
      </p:sp>
      <p:grpSp>
        <p:nvGrpSpPr>
          <p:cNvPr id="546" name="Google Shape;546;p32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547" name="Google Shape;547;p32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8" name="Google Shape;548;p32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9" name="Google Shape;549;p32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50" name="Google Shape;550;p32">
            <a:hlinkClick action="ppaction://hlinksldjump" r:id="rId4"/>
          </p:cNvPr>
          <p:cNvSpPr/>
          <p:nvPr/>
        </p:nvSpPr>
        <p:spPr>
          <a:xfrm>
            <a:off x="1618899" y="2147306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Cuisine</a:t>
            </a:r>
            <a:endParaRPr/>
          </a:p>
        </p:txBody>
      </p:sp>
      <p:sp>
        <p:nvSpPr>
          <p:cNvPr id="551" name="Google Shape;551;p32">
            <a:hlinkClick action="ppaction://hlinksldjump" r:id="rId5"/>
          </p:cNvPr>
          <p:cNvSpPr/>
          <p:nvPr/>
        </p:nvSpPr>
        <p:spPr>
          <a:xfrm>
            <a:off x="1618899" y="3520177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</a:t>
            </a:r>
            <a:endParaRPr/>
          </a:p>
        </p:txBody>
      </p:sp>
      <p:sp>
        <p:nvSpPr>
          <p:cNvPr id="552" name="Google Shape;552;p32">
            <a:hlinkClick action="ppaction://hlinksldjump" r:id="rId6"/>
          </p:cNvPr>
          <p:cNvSpPr/>
          <p:nvPr/>
        </p:nvSpPr>
        <p:spPr>
          <a:xfrm>
            <a:off x="1618899" y="4796664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 type</a:t>
            </a:r>
            <a:endParaRPr/>
          </a:p>
        </p:txBody>
      </p:sp>
      <p:sp>
        <p:nvSpPr>
          <p:cNvPr id="553" name="Google Shape;553;p32">
            <a:hlinkClick action="ppaction://hlinksldjump" r:id="rId7"/>
          </p:cNvPr>
          <p:cNvSpPr/>
          <p:nvPr/>
        </p:nvSpPr>
        <p:spPr>
          <a:xfrm>
            <a:off x="1618899" y="6184766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Allergies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32">
            <a:hlinkClick action="ppaction://hlinksldjump" r:id="rId8"/>
          </p:cNvPr>
          <p:cNvSpPr/>
          <p:nvPr/>
        </p:nvSpPr>
        <p:spPr>
          <a:xfrm>
            <a:off x="1618899" y="2768600"/>
            <a:ext cx="1200501" cy="42390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Italien</a:t>
            </a:r>
            <a:endParaRPr/>
          </a:p>
        </p:txBody>
      </p:sp>
      <p:sp>
        <p:nvSpPr>
          <p:cNvPr id="555" name="Google Shape;555;p32">
            <a:hlinkClick action="ppaction://hlinksldjump" r:id="rId9"/>
          </p:cNvPr>
          <p:cNvSpPr/>
          <p:nvPr/>
        </p:nvSpPr>
        <p:spPr>
          <a:xfrm>
            <a:off x="1618899" y="4097606"/>
            <a:ext cx="1733901" cy="39863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10 – 40 CHF</a:t>
            </a: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2074333" y="8339671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/>
          </a:p>
        </p:txBody>
      </p:sp>
      <p:sp>
        <p:nvSpPr>
          <p:cNvPr id="557" name="Google Shape;557;p32">
            <a:hlinkClick action="ppaction://hlinksldjump" r:id="rId10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32">
            <a:hlinkClick action="ppaction://hlinksldjump" r:id="rId11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32">
            <a:hlinkClick action="ppaction://hlinksldjump" r:id="rId12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33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565" name="Google Shape;565;p33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566" name="Google Shape;566;p3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67" name="Google Shape;567;p33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68" name="Google Shape;568;p33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69" name="Google Shape;569;p33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Filter</a:t>
            </a:r>
            <a:endParaRPr/>
          </a:p>
        </p:txBody>
      </p:sp>
      <p:grpSp>
        <p:nvGrpSpPr>
          <p:cNvPr id="570" name="Google Shape;570;p33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571" name="Google Shape;571;p33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2" name="Google Shape;572;p33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3" name="Google Shape;573;p33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74" name="Google Shape;574;p33">
            <a:hlinkClick action="ppaction://hlinksldjump" r:id="rId4"/>
          </p:cNvPr>
          <p:cNvSpPr/>
          <p:nvPr/>
        </p:nvSpPr>
        <p:spPr>
          <a:xfrm>
            <a:off x="1618899" y="2147306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Cuisine</a:t>
            </a:r>
            <a:endParaRPr/>
          </a:p>
        </p:txBody>
      </p:sp>
      <p:sp>
        <p:nvSpPr>
          <p:cNvPr id="575" name="Google Shape;575;p33">
            <a:hlinkClick action="ppaction://hlinksldjump" r:id="rId5"/>
          </p:cNvPr>
          <p:cNvSpPr/>
          <p:nvPr/>
        </p:nvSpPr>
        <p:spPr>
          <a:xfrm>
            <a:off x="1618899" y="3520177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</a:t>
            </a:r>
            <a:endParaRPr/>
          </a:p>
        </p:txBody>
      </p:sp>
      <p:sp>
        <p:nvSpPr>
          <p:cNvPr id="576" name="Google Shape;576;p33">
            <a:hlinkClick action="ppaction://hlinksldjump" r:id="rId6"/>
          </p:cNvPr>
          <p:cNvSpPr/>
          <p:nvPr/>
        </p:nvSpPr>
        <p:spPr>
          <a:xfrm>
            <a:off x="1618899" y="4796664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 type</a:t>
            </a:r>
            <a:endParaRPr/>
          </a:p>
        </p:txBody>
      </p:sp>
      <p:sp>
        <p:nvSpPr>
          <p:cNvPr id="577" name="Google Shape;577;p33">
            <a:hlinkClick action="ppaction://hlinksldjump" r:id="rId7"/>
          </p:cNvPr>
          <p:cNvSpPr/>
          <p:nvPr/>
        </p:nvSpPr>
        <p:spPr>
          <a:xfrm>
            <a:off x="1618899" y="6184766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Allergies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33">
            <a:hlinkClick action="ppaction://hlinksldjump" r:id="rId8"/>
          </p:cNvPr>
          <p:cNvSpPr/>
          <p:nvPr/>
        </p:nvSpPr>
        <p:spPr>
          <a:xfrm>
            <a:off x="1618899" y="2768600"/>
            <a:ext cx="1200501" cy="42390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Italien</a:t>
            </a:r>
            <a:endParaRPr/>
          </a:p>
        </p:txBody>
      </p:sp>
      <p:sp>
        <p:nvSpPr>
          <p:cNvPr id="579" name="Google Shape;579;p33">
            <a:hlinkClick action="ppaction://hlinksldjump" r:id="rId9"/>
          </p:cNvPr>
          <p:cNvSpPr/>
          <p:nvPr/>
        </p:nvSpPr>
        <p:spPr>
          <a:xfrm>
            <a:off x="1618899" y="4097606"/>
            <a:ext cx="1733901" cy="39863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10 – 40 CHF</a:t>
            </a:r>
            <a:endParaRPr/>
          </a:p>
        </p:txBody>
      </p:sp>
      <p:sp>
        <p:nvSpPr>
          <p:cNvPr id="580" name="Google Shape;580;p33">
            <a:hlinkClick action="ppaction://hlinksldjump" r:id="rId10"/>
          </p:cNvPr>
          <p:cNvSpPr/>
          <p:nvPr/>
        </p:nvSpPr>
        <p:spPr>
          <a:xfrm>
            <a:off x="1635830" y="5384807"/>
            <a:ext cx="1200501" cy="42390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Pizza</a:t>
            </a:r>
            <a:endParaRPr/>
          </a:p>
        </p:txBody>
      </p:sp>
      <p:sp>
        <p:nvSpPr>
          <p:cNvPr id="581" name="Google Shape;581;p33">
            <a:hlinkClick action="ppaction://hlinksldjump" r:id="rId11"/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/>
          </a:p>
        </p:txBody>
      </p:sp>
      <p:sp>
        <p:nvSpPr>
          <p:cNvPr id="582" name="Google Shape;582;p33">
            <a:hlinkClick action="ppaction://hlinksldjump" r:id="rId12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33">
            <a:hlinkClick action="ppaction://hlinksldjump" r:id="rId13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33">
            <a:hlinkClick action="ppaction://hlinksldjump" r:id="rId14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34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590" name="Google Shape;590;p34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591" name="Google Shape;591;p3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92" name="Google Shape;592;p34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93" name="Google Shape;593;p34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94" name="Google Shape;594;p34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Cuisine</a:t>
            </a:r>
            <a:endParaRPr/>
          </a:p>
        </p:txBody>
      </p:sp>
      <p:grpSp>
        <p:nvGrpSpPr>
          <p:cNvPr id="595" name="Google Shape;595;p34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596" name="Google Shape;596;p34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7" name="Google Shape;597;p34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8" name="Google Shape;598;p34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99" name="Google Shape;599;p34"/>
          <p:cNvSpPr txBox="1"/>
          <p:nvPr/>
        </p:nvSpPr>
        <p:spPr>
          <a:xfrm>
            <a:off x="2222498" y="2138837"/>
            <a:ext cx="1810101" cy="569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American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Chinese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French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Italien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Japanese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Mexican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Turkish</a:t>
            </a:r>
            <a:endParaRPr/>
          </a:p>
        </p:txBody>
      </p:sp>
      <p:grpSp>
        <p:nvGrpSpPr>
          <p:cNvPr id="600" name="Google Shape;600;p34"/>
          <p:cNvGrpSpPr/>
          <p:nvPr/>
        </p:nvGrpSpPr>
        <p:grpSpPr>
          <a:xfrm>
            <a:off x="4572000" y="2185791"/>
            <a:ext cx="335363" cy="5531348"/>
            <a:chOff x="4747169" y="2214443"/>
            <a:chExt cx="335363" cy="5531348"/>
          </a:xfrm>
        </p:grpSpPr>
        <p:sp>
          <p:nvSpPr>
            <p:cNvPr id="601" name="Google Shape;601;p34"/>
            <p:cNvSpPr/>
            <p:nvPr/>
          </p:nvSpPr>
          <p:spPr>
            <a:xfrm>
              <a:off x="4766743" y="3056466"/>
              <a:ext cx="313266" cy="30607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4766744" y="4346843"/>
              <a:ext cx="313266" cy="30607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4766744" y="3488902"/>
              <a:ext cx="313266" cy="30607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4766744" y="3915682"/>
              <a:ext cx="313266" cy="30607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4760799" y="4808771"/>
              <a:ext cx="313266" cy="30607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4769266" y="2626676"/>
              <a:ext cx="313266" cy="30607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4769266" y="2214443"/>
              <a:ext cx="313266" cy="30607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4748935" y="6549362"/>
              <a:ext cx="313266" cy="30607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4748935" y="6122015"/>
              <a:ext cx="313266" cy="30607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4748935" y="5672070"/>
              <a:ext cx="313266" cy="30607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4748935" y="5260412"/>
              <a:ext cx="313266" cy="30607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4749701" y="7439720"/>
              <a:ext cx="313266" cy="30607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4747169" y="6994541"/>
              <a:ext cx="313266" cy="30607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4" name="Google Shape;614;p34">
            <a:hlinkClick action="ppaction://hlinksldjump" r:id="rId4"/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Confirm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34"/>
          <p:cNvSpPr txBox="1"/>
          <p:nvPr/>
        </p:nvSpPr>
        <p:spPr>
          <a:xfrm>
            <a:off x="4495799" y="5141161"/>
            <a:ext cx="4656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✓</a:t>
            </a:r>
            <a:endParaRPr/>
          </a:p>
        </p:txBody>
      </p:sp>
      <p:sp>
        <p:nvSpPr>
          <p:cNvPr id="616" name="Google Shape;616;p34">
            <a:hlinkClick action="ppaction://hlinksldjump" r:id="rId5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34">
            <a:hlinkClick action="ppaction://hlinksldjump" r:id="rId6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34">
            <a:hlinkClick action="ppaction://hlinksldjump" r:id="rId7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3" name="Google Shape;623;p35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624" name="Google Shape;624;p35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625" name="Google Shape;625;p3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26" name="Google Shape;626;p35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27" name="Google Shape;627;p35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28" name="Google Shape;628;p35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Price</a:t>
            </a:r>
            <a:endParaRPr/>
          </a:p>
        </p:txBody>
      </p:sp>
      <p:grpSp>
        <p:nvGrpSpPr>
          <p:cNvPr id="629" name="Google Shape;629;p35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630" name="Google Shape;630;p35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1" name="Google Shape;631;p35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2" name="Google Shape;632;p35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33" name="Google Shape;633;p35">
            <a:hlinkClick action="ppaction://hlinksldjump" r:id="rId4"/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Confirm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35">
            <a:hlinkClick action="ppaction://hlinksldjump" r:id="rId5"/>
          </p:cNvPr>
          <p:cNvSpPr/>
          <p:nvPr/>
        </p:nvSpPr>
        <p:spPr>
          <a:xfrm>
            <a:off x="1888067" y="2446867"/>
            <a:ext cx="1634066" cy="863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endParaRPr/>
          </a:p>
        </p:txBody>
      </p:sp>
      <p:sp>
        <p:nvSpPr>
          <p:cNvPr id="635" name="Google Shape;635;p35">
            <a:hlinkClick action="ppaction://hlinksldjump" r:id="rId6"/>
          </p:cNvPr>
          <p:cNvSpPr/>
          <p:nvPr/>
        </p:nvSpPr>
        <p:spPr>
          <a:xfrm>
            <a:off x="3683004" y="2453710"/>
            <a:ext cx="1634066" cy="863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endParaRPr/>
          </a:p>
        </p:txBody>
      </p:sp>
      <p:sp>
        <p:nvSpPr>
          <p:cNvPr id="636" name="Google Shape;636;p35">
            <a:hlinkClick action="ppaction://hlinksldjump" r:id="rId7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35">
            <a:hlinkClick action="ppaction://hlinksldjump" r:id="rId8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35">
            <a:hlinkClick action="ppaction://hlinksldjump" r:id="rId9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36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644" name="Google Shape;644;p36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645" name="Google Shape;645;p3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46" name="Google Shape;646;p36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47" name="Google Shape;647;p36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48" name="Google Shape;648;p36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Price</a:t>
            </a:r>
            <a:endParaRPr/>
          </a:p>
        </p:txBody>
      </p:sp>
      <p:grpSp>
        <p:nvGrpSpPr>
          <p:cNvPr id="649" name="Google Shape;649;p36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650" name="Google Shape;650;p36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1" name="Google Shape;651;p36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2" name="Google Shape;652;p36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53" name="Google Shape;653;p36">
            <a:hlinkClick action="ppaction://hlinksldjump" r:id="rId4"/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Confirm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36"/>
          <p:cNvSpPr/>
          <p:nvPr/>
        </p:nvSpPr>
        <p:spPr>
          <a:xfrm>
            <a:off x="1888067" y="2453710"/>
            <a:ext cx="1634066" cy="863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36"/>
          <p:cNvSpPr/>
          <p:nvPr/>
        </p:nvSpPr>
        <p:spPr>
          <a:xfrm>
            <a:off x="1888067" y="2446867"/>
            <a:ext cx="1634066" cy="863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10.-</a:t>
            </a:r>
            <a:endParaRPr/>
          </a:p>
        </p:txBody>
      </p:sp>
      <p:sp>
        <p:nvSpPr>
          <p:cNvPr id="656" name="Google Shape;656;p36"/>
          <p:cNvSpPr/>
          <p:nvPr/>
        </p:nvSpPr>
        <p:spPr>
          <a:xfrm>
            <a:off x="3683004" y="2453710"/>
            <a:ext cx="1634066" cy="863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36"/>
          <p:cNvSpPr/>
          <p:nvPr/>
        </p:nvSpPr>
        <p:spPr>
          <a:xfrm>
            <a:off x="3683004" y="2453710"/>
            <a:ext cx="1634066" cy="863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40.-</a:t>
            </a:r>
            <a:endParaRPr/>
          </a:p>
        </p:txBody>
      </p:sp>
      <p:sp>
        <p:nvSpPr>
          <p:cNvPr id="658" name="Google Shape;658;p36">
            <a:hlinkClick action="ppaction://hlinksldjump" r:id="rId5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36">
            <a:hlinkClick action="ppaction://hlinksldjump" r:id="rId6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36">
            <a:hlinkClick action="ppaction://hlinksldjump" r:id="rId7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" name="Google Shape;665;p37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666" name="Google Shape;666;p37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667" name="Google Shape;667;p3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68" name="Google Shape;668;p37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69" name="Google Shape;669;p37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70" name="Google Shape;670;p37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Food type</a:t>
            </a:r>
            <a:endParaRPr/>
          </a:p>
        </p:txBody>
      </p:sp>
      <p:grpSp>
        <p:nvGrpSpPr>
          <p:cNvPr id="671" name="Google Shape;671;p37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672" name="Google Shape;672;p37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3" name="Google Shape;673;p37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4" name="Google Shape;674;p37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75" name="Google Shape;675;p37"/>
          <p:cNvSpPr txBox="1"/>
          <p:nvPr/>
        </p:nvSpPr>
        <p:spPr>
          <a:xfrm>
            <a:off x="2222498" y="2138837"/>
            <a:ext cx="1810101" cy="569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Pizza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Burrito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Fish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Kebab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Pizza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Sushi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37"/>
          <p:cNvSpPr/>
          <p:nvPr/>
        </p:nvSpPr>
        <p:spPr>
          <a:xfrm>
            <a:off x="4591574" y="3027814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37"/>
          <p:cNvSpPr/>
          <p:nvPr/>
        </p:nvSpPr>
        <p:spPr>
          <a:xfrm>
            <a:off x="4591575" y="4318191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37"/>
          <p:cNvSpPr/>
          <p:nvPr/>
        </p:nvSpPr>
        <p:spPr>
          <a:xfrm>
            <a:off x="4591575" y="3460250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37"/>
          <p:cNvSpPr/>
          <p:nvPr/>
        </p:nvSpPr>
        <p:spPr>
          <a:xfrm>
            <a:off x="4591575" y="3887030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37"/>
          <p:cNvSpPr/>
          <p:nvPr/>
        </p:nvSpPr>
        <p:spPr>
          <a:xfrm>
            <a:off x="4585630" y="4780119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37"/>
          <p:cNvSpPr/>
          <p:nvPr/>
        </p:nvSpPr>
        <p:spPr>
          <a:xfrm>
            <a:off x="4594097" y="2598024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37"/>
          <p:cNvSpPr/>
          <p:nvPr/>
        </p:nvSpPr>
        <p:spPr>
          <a:xfrm>
            <a:off x="4594097" y="2185791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37"/>
          <p:cNvSpPr/>
          <p:nvPr/>
        </p:nvSpPr>
        <p:spPr>
          <a:xfrm>
            <a:off x="4573766" y="6093363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37"/>
          <p:cNvSpPr/>
          <p:nvPr/>
        </p:nvSpPr>
        <p:spPr>
          <a:xfrm>
            <a:off x="4573766" y="5643418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37"/>
          <p:cNvSpPr/>
          <p:nvPr/>
        </p:nvSpPr>
        <p:spPr>
          <a:xfrm>
            <a:off x="4573766" y="5231760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37">
            <a:hlinkClick action="ppaction://hlinksldjump" r:id="rId4"/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Confirm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37"/>
          <p:cNvSpPr txBox="1"/>
          <p:nvPr/>
        </p:nvSpPr>
        <p:spPr>
          <a:xfrm>
            <a:off x="4497565" y="4691390"/>
            <a:ext cx="4656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✓</a:t>
            </a:r>
            <a:endParaRPr/>
          </a:p>
        </p:txBody>
      </p:sp>
      <p:sp>
        <p:nvSpPr>
          <p:cNvPr id="688" name="Google Shape;688;p37">
            <a:hlinkClick action="ppaction://hlinksldjump" r:id="rId5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37">
            <a:hlinkClick action="ppaction://hlinksldjump" r:id="rId6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37">
            <a:hlinkClick action="ppaction://hlinksldjump" r:id="rId7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5" name="Google Shape;695;p38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696" name="Google Shape;696;p38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697" name="Google Shape;697;p3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98" name="Google Shape;698;p38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99" name="Google Shape;699;p38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00" name="Google Shape;700;p38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Allergies</a:t>
            </a:r>
            <a:endParaRPr sz="3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701" name="Google Shape;701;p38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702" name="Google Shape;702;p38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3" name="Google Shape;703;p38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4" name="Google Shape;704;p38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05" name="Google Shape;705;p38"/>
          <p:cNvSpPr txBox="1"/>
          <p:nvPr/>
        </p:nvSpPr>
        <p:spPr>
          <a:xfrm>
            <a:off x="2222498" y="2138837"/>
            <a:ext cx="1810101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Vegetarian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Vegan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38"/>
          <p:cNvSpPr/>
          <p:nvPr/>
        </p:nvSpPr>
        <p:spPr>
          <a:xfrm>
            <a:off x="4594097" y="3046778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38"/>
          <p:cNvSpPr/>
          <p:nvPr/>
        </p:nvSpPr>
        <p:spPr>
          <a:xfrm>
            <a:off x="4594097" y="2598024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38"/>
          <p:cNvSpPr/>
          <p:nvPr/>
        </p:nvSpPr>
        <p:spPr>
          <a:xfrm>
            <a:off x="4594097" y="2185791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38">
            <a:hlinkClick action="ppaction://hlinksldjump" r:id="rId4"/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Confirm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38">
            <a:hlinkClick action="ppaction://hlinksldjump" r:id="rId5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38">
            <a:hlinkClick action="ppaction://hlinksldjump" r:id="rId6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38">
            <a:hlinkClick action="ppaction://hlinksldjump" r:id="rId7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p39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718" name="Google Shape;718;p39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719" name="Google Shape;719;p3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20" name="Google Shape;720;p39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721" name="Google Shape;721;p39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22" name="Google Shape;722;p39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Search</a:t>
            </a:r>
            <a:endParaRPr/>
          </a:p>
        </p:txBody>
      </p:sp>
      <p:sp>
        <p:nvSpPr>
          <p:cNvPr id="723" name="Google Shape;723;p39">
            <a:hlinkClick action="ppaction://hlinksldjump" r:id="rId4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4" name="Google Shape;724;p39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725" name="Google Shape;725;p39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6" name="Google Shape;726;p39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7" name="Google Shape;727;p39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28" name="Google Shape;728;p39"/>
          <p:cNvSpPr/>
          <p:nvPr/>
        </p:nvSpPr>
        <p:spPr>
          <a:xfrm>
            <a:off x="1618899" y="2147306"/>
            <a:ext cx="4004640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8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Where/What do you want to eat?</a:t>
            </a:r>
            <a:endParaRPr/>
          </a:p>
        </p:txBody>
      </p:sp>
      <p:pic>
        <p:nvPicPr>
          <p:cNvPr descr="Bildergebnis fÃ¼r search tool" id="729" name="Google Shape;729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7859" y="2231590"/>
            <a:ext cx="369331" cy="369331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39">
            <a:hlinkClick action="ppaction://hlinksldjump" r:id="rId6"/>
          </p:cNvPr>
          <p:cNvSpPr/>
          <p:nvPr/>
        </p:nvSpPr>
        <p:spPr>
          <a:xfrm>
            <a:off x="4824040" y="2790986"/>
            <a:ext cx="785634" cy="369332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/>
          </a:p>
        </p:txBody>
      </p:sp>
      <p:pic>
        <p:nvPicPr>
          <p:cNvPr id="731" name="Google Shape;731;p39"/>
          <p:cNvPicPr preferRelativeResize="0"/>
          <p:nvPr/>
        </p:nvPicPr>
        <p:blipFill rotWithShape="1">
          <a:blip r:embed="rId7">
            <a:alphaModFix/>
          </a:blip>
          <a:srcRect b="10753" l="0" r="0" t="5197"/>
          <a:stretch/>
        </p:blipFill>
        <p:spPr>
          <a:xfrm>
            <a:off x="1618899" y="5198532"/>
            <a:ext cx="4057650" cy="39708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2" name="Google Shape;732;p39"/>
          <p:cNvGrpSpPr/>
          <p:nvPr/>
        </p:nvGrpSpPr>
        <p:grpSpPr>
          <a:xfrm>
            <a:off x="1867970" y="3241028"/>
            <a:ext cx="1476376" cy="1838694"/>
            <a:chOff x="1618899" y="3257805"/>
            <a:chExt cx="1476376" cy="1838694"/>
          </a:xfrm>
        </p:grpSpPr>
        <p:pic>
          <p:nvPicPr>
            <p:cNvPr id="733" name="Google Shape;733;p39">
              <a:hlinkClick action="ppaction://hlinksldjump" r:id="rId8"/>
            </p:cNvPr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618900" y="3257805"/>
              <a:ext cx="1476375" cy="149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4" name="Google Shape;734;p3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618899" y="4765672"/>
              <a:ext cx="1476375" cy="33082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5" name="Google Shape;735;p39"/>
          <p:cNvGrpSpPr/>
          <p:nvPr/>
        </p:nvGrpSpPr>
        <p:grpSpPr>
          <a:xfrm>
            <a:off x="3741076" y="3214769"/>
            <a:ext cx="1543701" cy="1877927"/>
            <a:chOff x="3622544" y="3214769"/>
            <a:chExt cx="1543701" cy="1877927"/>
          </a:xfrm>
        </p:grpSpPr>
        <p:pic>
          <p:nvPicPr>
            <p:cNvPr id="736" name="Google Shape;736;p3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622544" y="3214769"/>
              <a:ext cx="1514475" cy="1514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7" name="Google Shape;737;p3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689870" y="4757597"/>
              <a:ext cx="1476375" cy="3350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8" name="Google Shape;738;p39"/>
          <p:cNvSpPr/>
          <p:nvPr/>
        </p:nvSpPr>
        <p:spPr>
          <a:xfrm>
            <a:off x="1573402" y="2705934"/>
            <a:ext cx="1200501" cy="42390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Italien</a:t>
            </a:r>
            <a:endParaRPr/>
          </a:p>
        </p:txBody>
      </p:sp>
      <p:sp>
        <p:nvSpPr>
          <p:cNvPr id="739" name="Google Shape;739;p39"/>
          <p:cNvSpPr/>
          <p:nvPr/>
        </p:nvSpPr>
        <p:spPr>
          <a:xfrm>
            <a:off x="2429838" y="2744212"/>
            <a:ext cx="1654261" cy="3256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10 – 40 CHF</a:t>
            </a:r>
            <a:endParaRPr/>
          </a:p>
        </p:txBody>
      </p:sp>
      <p:sp>
        <p:nvSpPr>
          <p:cNvPr id="740" name="Google Shape;740;p39"/>
          <p:cNvSpPr/>
          <p:nvPr/>
        </p:nvSpPr>
        <p:spPr>
          <a:xfrm>
            <a:off x="3630339" y="2713560"/>
            <a:ext cx="921101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Pizza</a:t>
            </a:r>
            <a:endParaRPr/>
          </a:p>
        </p:txBody>
      </p:sp>
      <p:sp>
        <p:nvSpPr>
          <p:cNvPr id="741" name="Google Shape;741;p39">
            <a:hlinkClick action="ppaction://hlinksldjump" r:id="rId13"/>
          </p:cNvPr>
          <p:cNvSpPr/>
          <p:nvPr/>
        </p:nvSpPr>
        <p:spPr>
          <a:xfrm>
            <a:off x="4318000" y="7086600"/>
            <a:ext cx="1436518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39">
            <a:hlinkClick action="ppaction://hlinksldjump" r:id="rId14"/>
          </p:cNvPr>
          <p:cNvSpPr/>
          <p:nvPr/>
        </p:nvSpPr>
        <p:spPr>
          <a:xfrm>
            <a:off x="1693330" y="9673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39">
            <a:hlinkClick action="ppaction://hlinksldjump" r:id="rId15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39">
            <a:hlinkClick action="ppaction://hlinksldjump" r:id="rId16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9" name="Google Shape;749;p40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750" name="Google Shape;750;p40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751" name="Google Shape;751;p4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52" name="Google Shape;752;p40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753" name="Google Shape;753;p40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54" name="Google Shape;754;p40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Restaurant</a:t>
            </a:r>
            <a:endParaRPr/>
          </a:p>
        </p:txBody>
      </p:sp>
      <p:grpSp>
        <p:nvGrpSpPr>
          <p:cNvPr id="755" name="Google Shape;755;p40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756" name="Google Shape;756;p40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7" name="Google Shape;757;p40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8" name="Google Shape;758;p40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759" name="Google Shape;759;p40"/>
          <p:cNvGrpSpPr/>
          <p:nvPr/>
        </p:nvGrpSpPr>
        <p:grpSpPr>
          <a:xfrm>
            <a:off x="2404533" y="2038760"/>
            <a:ext cx="2433097" cy="2761829"/>
            <a:chOff x="1618899" y="3257805"/>
            <a:chExt cx="1476376" cy="1838694"/>
          </a:xfrm>
        </p:grpSpPr>
        <p:pic>
          <p:nvPicPr>
            <p:cNvPr id="760" name="Google Shape;760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18900" y="3257805"/>
              <a:ext cx="1476375" cy="149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1" name="Google Shape;761;p4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18899" y="4765672"/>
              <a:ext cx="1476375" cy="3308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2" name="Google Shape;762;p40">
            <a:hlinkClick action="ppaction://hlinksldjump" r:id="rId6"/>
          </p:cNvPr>
          <p:cNvSpPr/>
          <p:nvPr/>
        </p:nvSpPr>
        <p:spPr>
          <a:xfrm>
            <a:off x="1618899" y="5169913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/>
          </a:p>
        </p:txBody>
      </p:sp>
      <p:sp>
        <p:nvSpPr>
          <p:cNvPr id="763" name="Google Shape;763;p40">
            <a:hlinkClick action="ppaction://hlinksldjump" r:id="rId7"/>
          </p:cNvPr>
          <p:cNvSpPr/>
          <p:nvPr/>
        </p:nvSpPr>
        <p:spPr>
          <a:xfrm>
            <a:off x="1618901" y="6033511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 table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40">
            <a:hlinkClick action="ppaction://hlinksldjump" r:id="rId8"/>
          </p:cNvPr>
          <p:cNvSpPr/>
          <p:nvPr/>
        </p:nvSpPr>
        <p:spPr>
          <a:xfrm>
            <a:off x="1629878" y="6882167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Rating</a:t>
            </a:r>
            <a:endParaRPr/>
          </a:p>
        </p:txBody>
      </p:sp>
      <p:sp>
        <p:nvSpPr>
          <p:cNvPr id="765" name="Google Shape;765;p40">
            <a:hlinkClick action="ppaction://hlinksldjump" r:id="rId9"/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40">
            <a:hlinkClick action="ppaction://hlinksldjump" r:id="rId10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40">
            <a:hlinkClick action="ppaction://hlinksldjump" r:id="rId11"/>
          </p:cNvPr>
          <p:cNvSpPr/>
          <p:nvPr/>
        </p:nvSpPr>
        <p:spPr>
          <a:xfrm>
            <a:off x="1639403" y="7644167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to favorites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40">
            <a:hlinkClick action="ppaction://hlinksldjump" r:id="rId12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40">
            <a:hlinkClick action="ppaction://hlinksldjump" r:id="rId13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41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775" name="Google Shape;775;p41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776" name="Google Shape;776;p4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77" name="Google Shape;777;p41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778" name="Google Shape;778;p41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779" name="Google Shape;779;p41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780" name="Google Shape;780;p41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1" name="Google Shape;781;p41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2" name="Google Shape;782;p41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783" name="Google Shape;78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9465" y="1918132"/>
            <a:ext cx="3945466" cy="6294171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41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Menu</a:t>
            </a:r>
            <a:endParaRPr/>
          </a:p>
        </p:txBody>
      </p:sp>
      <p:sp>
        <p:nvSpPr>
          <p:cNvPr id="785" name="Google Shape;785;p41">
            <a:hlinkClick action="ppaction://hlinksldjump" r:id="rId5"/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41">
            <a:hlinkClick action="ppaction://hlinksldjump" r:id="rId6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41">
            <a:hlinkClick action="ppaction://hlinksldjump" r:id="rId7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41">
            <a:hlinkClick action="ppaction://hlinksldjump" r:id="rId8"/>
          </p:cNvPr>
          <p:cNvSpPr/>
          <p:nvPr/>
        </p:nvSpPr>
        <p:spPr>
          <a:xfrm>
            <a:off x="745067" y="13218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41">
            <a:hlinkClick action="ppaction://hlinksldjump" r:id="rId9"/>
          </p:cNvPr>
          <p:cNvSpPr/>
          <p:nvPr/>
        </p:nvSpPr>
        <p:spPr>
          <a:xfrm>
            <a:off x="897467" y="14742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41">
            <a:hlinkClick action="ppaction://hlinksldjump" r:id="rId10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5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pic>
          <p:nvPicPr>
            <p:cNvPr descr="Bildergebnis fÃ¼r phone als hintergrund" id="109" name="Google Shape;109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6238" y="50802"/>
              <a:ext cx="5609962" cy="101732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5"/>
            <p:cNvSpPr/>
            <p:nvPr/>
          </p:nvSpPr>
          <p:spPr>
            <a:xfrm rot="10800000">
              <a:off x="1540931" y="728133"/>
              <a:ext cx="4182536" cy="8796864"/>
            </a:xfrm>
            <a:prstGeom prst="round2SameRect">
              <a:avLst>
                <a:gd fmla="val 9867" name="adj1"/>
                <a:gd fmla="val 0" name="adj2"/>
              </a:avLst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15"/>
          <p:cNvSpPr txBox="1"/>
          <p:nvPr/>
        </p:nvSpPr>
        <p:spPr>
          <a:xfrm>
            <a:off x="1540931" y="2937933"/>
            <a:ext cx="418253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44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Come Eat!</a:t>
            </a:r>
            <a:endParaRPr/>
          </a:p>
        </p:txBody>
      </p:sp>
      <p:pic>
        <p:nvPicPr>
          <p:cNvPr descr="Bildergebnis fÃ¼r Kochhut icon" id="112" name="Google Shape;11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7340" y="4122238"/>
            <a:ext cx="2037654" cy="2231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ergebnis fÃ¼r loading sign" id="113" name="Google Shape;113;p15"/>
          <p:cNvPicPr preferRelativeResize="0"/>
          <p:nvPr/>
        </p:nvPicPr>
        <p:blipFill rotWithShape="1">
          <a:blip r:embed="rId5">
            <a:alphaModFix/>
          </a:blip>
          <a:srcRect b="23602" l="35926" r="35778" t="22794"/>
          <a:stretch/>
        </p:blipFill>
        <p:spPr>
          <a:xfrm>
            <a:off x="3160093" y="7354656"/>
            <a:ext cx="1013974" cy="10564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5"/>
          <p:cNvCxnSpPr/>
          <p:nvPr/>
        </p:nvCxnSpPr>
        <p:spPr>
          <a:xfrm>
            <a:off x="2819400" y="9304867"/>
            <a:ext cx="17526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15">
            <a:hlinkClick action="ppaction://hlinksldjump" r:id="rId6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" name="Google Shape;795;p42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796" name="Google Shape;796;p42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797" name="Google Shape;797;p4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98" name="Google Shape;798;p42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799" name="Google Shape;799;p42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00" name="Google Shape;800;p42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Recession</a:t>
            </a:r>
            <a:endParaRPr sz="3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801" name="Google Shape;801;p42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802" name="Google Shape;802;p42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3" name="Google Shape;803;p42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4" name="Google Shape;804;p42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805" name="Google Shape;80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4497" y="3657604"/>
            <a:ext cx="3743905" cy="4317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22964" y="2104532"/>
            <a:ext cx="402907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42">
            <a:hlinkClick action="ppaction://hlinksldjump" r:id="rId6"/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42">
            <a:hlinkClick action="ppaction://hlinksldjump" r:id="rId7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42">
            <a:hlinkClick action="ppaction://hlinksldjump" r:id="rId8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42">
            <a:hlinkClick action="ppaction://hlinksldjump" r:id="rId9"/>
          </p:cNvPr>
          <p:cNvSpPr/>
          <p:nvPr/>
        </p:nvSpPr>
        <p:spPr>
          <a:xfrm>
            <a:off x="1430878" y="2003958"/>
            <a:ext cx="4411122" cy="619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42">
            <a:hlinkClick action="ppaction://hlinksldjump" r:id="rId10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43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817" name="Google Shape;817;p43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818" name="Google Shape;818;p4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19" name="Google Shape;819;p43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820" name="Google Shape;820;p43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21" name="Google Shape;821;p43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Book a table</a:t>
            </a:r>
            <a:endParaRPr sz="3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822" name="Google Shape;822;p43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823" name="Google Shape;823;p43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4" name="Google Shape;824;p43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5" name="Google Shape;825;p43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26" name="Google Shape;826;p43">
            <a:hlinkClick action="ppaction://hlinksldjump" r:id="rId4"/>
          </p:cNvPr>
          <p:cNvSpPr/>
          <p:nvPr/>
        </p:nvSpPr>
        <p:spPr>
          <a:xfrm>
            <a:off x="1618899" y="2147306"/>
            <a:ext cx="4004640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How many people?</a:t>
            </a:r>
            <a:endParaRPr/>
          </a:p>
        </p:txBody>
      </p:sp>
      <p:sp>
        <p:nvSpPr>
          <p:cNvPr id="827" name="Google Shape;827;p43">
            <a:hlinkClick action="ppaction://hlinksldjump" r:id="rId5"/>
          </p:cNvPr>
          <p:cNvSpPr/>
          <p:nvPr/>
        </p:nvSpPr>
        <p:spPr>
          <a:xfrm>
            <a:off x="1629879" y="3587641"/>
            <a:ext cx="901652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hours</a:t>
            </a:r>
            <a:endParaRPr sz="180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43">
            <a:hlinkClick action="ppaction://hlinksldjump" r:id="rId6"/>
          </p:cNvPr>
          <p:cNvSpPr/>
          <p:nvPr/>
        </p:nvSpPr>
        <p:spPr>
          <a:xfrm>
            <a:off x="2930537" y="3587641"/>
            <a:ext cx="996926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minutes</a:t>
            </a:r>
            <a:endParaRPr sz="180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43"/>
          <p:cNvSpPr txBox="1"/>
          <p:nvPr/>
        </p:nvSpPr>
        <p:spPr>
          <a:xfrm>
            <a:off x="2566469" y="3583423"/>
            <a:ext cx="279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sp>
        <p:nvSpPr>
          <p:cNvPr id="830" name="Google Shape;830;p43"/>
          <p:cNvSpPr/>
          <p:nvPr/>
        </p:nvSpPr>
        <p:spPr>
          <a:xfrm>
            <a:off x="1540930" y="3050868"/>
            <a:ext cx="4004640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will you arrive?</a:t>
            </a:r>
            <a:endParaRPr/>
          </a:p>
        </p:txBody>
      </p:sp>
      <p:sp>
        <p:nvSpPr>
          <p:cNvPr id="831" name="Google Shape;831;p43">
            <a:hlinkClick action="ppaction://hlinksldjump" r:id="rId7"/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43">
            <a:hlinkClick action="ppaction://hlinksldjump" r:id="rId8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43"/>
          <p:cNvSpPr/>
          <p:nvPr/>
        </p:nvSpPr>
        <p:spPr>
          <a:xfrm>
            <a:off x="1529951" y="4406351"/>
            <a:ext cx="4004640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</a:t>
            </a:r>
            <a:endParaRPr/>
          </a:p>
        </p:txBody>
      </p:sp>
      <p:sp>
        <p:nvSpPr>
          <p:cNvPr id="834" name="Google Shape;834;p43">
            <a:hlinkClick action="ppaction://hlinksldjump" r:id="rId9"/>
          </p:cNvPr>
          <p:cNvSpPr/>
          <p:nvPr/>
        </p:nvSpPr>
        <p:spPr>
          <a:xfrm>
            <a:off x="1629878" y="4976175"/>
            <a:ext cx="901652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day</a:t>
            </a:r>
            <a:endParaRPr sz="180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43">
            <a:hlinkClick action="ppaction://hlinksldjump" r:id="rId10"/>
          </p:cNvPr>
          <p:cNvSpPr/>
          <p:nvPr/>
        </p:nvSpPr>
        <p:spPr>
          <a:xfrm>
            <a:off x="2930537" y="4976174"/>
            <a:ext cx="996926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month</a:t>
            </a:r>
            <a:endParaRPr sz="180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43">
            <a:hlinkClick action="ppaction://hlinksldjump" r:id="rId11"/>
          </p:cNvPr>
          <p:cNvSpPr/>
          <p:nvPr/>
        </p:nvSpPr>
        <p:spPr>
          <a:xfrm>
            <a:off x="4386804" y="4993103"/>
            <a:ext cx="996926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year</a:t>
            </a:r>
            <a:endParaRPr sz="180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43">
            <a:hlinkClick action="ppaction://hlinksldjump" r:id="rId12"/>
          </p:cNvPr>
          <p:cNvSpPr/>
          <p:nvPr/>
        </p:nvSpPr>
        <p:spPr>
          <a:xfrm>
            <a:off x="1618899" y="6422981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Preorder food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43">
            <a:hlinkClick action="ppaction://hlinksldjump" r:id="rId13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43">
            <a:hlinkClick action="ppaction://hlinksldjump" r:id="rId14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4" name="Google Shape;844;p44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845" name="Google Shape;845;p44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846" name="Google Shape;846;p4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47" name="Google Shape;847;p44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848" name="Google Shape;848;p44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49" name="Google Shape;849;p44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Book a table</a:t>
            </a:r>
            <a:endParaRPr sz="3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850" name="Google Shape;850;p44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851" name="Google Shape;851;p44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2" name="Google Shape;852;p44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3" name="Google Shape;853;p44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54" name="Google Shape;854;p44"/>
          <p:cNvSpPr/>
          <p:nvPr/>
        </p:nvSpPr>
        <p:spPr>
          <a:xfrm>
            <a:off x="1618899" y="2147306"/>
            <a:ext cx="4004640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855" name="Google Shape;855;p44"/>
          <p:cNvSpPr/>
          <p:nvPr/>
        </p:nvSpPr>
        <p:spPr>
          <a:xfrm>
            <a:off x="1629879" y="3587641"/>
            <a:ext cx="901652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856" name="Google Shape;856;p44"/>
          <p:cNvSpPr/>
          <p:nvPr/>
        </p:nvSpPr>
        <p:spPr>
          <a:xfrm>
            <a:off x="2930537" y="3587641"/>
            <a:ext cx="996926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857" name="Google Shape;857;p44"/>
          <p:cNvSpPr txBox="1"/>
          <p:nvPr/>
        </p:nvSpPr>
        <p:spPr>
          <a:xfrm>
            <a:off x="2566469" y="3583423"/>
            <a:ext cx="279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sp>
        <p:nvSpPr>
          <p:cNvPr id="858" name="Google Shape;858;p44"/>
          <p:cNvSpPr/>
          <p:nvPr/>
        </p:nvSpPr>
        <p:spPr>
          <a:xfrm>
            <a:off x="1618899" y="3043870"/>
            <a:ext cx="4004640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will you arrive?</a:t>
            </a:r>
            <a:endParaRPr/>
          </a:p>
        </p:txBody>
      </p:sp>
      <p:sp>
        <p:nvSpPr>
          <p:cNvPr id="859" name="Google Shape;859;p44">
            <a:hlinkClick action="ppaction://hlinksldjump" r:id="rId4"/>
          </p:cNvPr>
          <p:cNvSpPr/>
          <p:nvPr/>
        </p:nvSpPr>
        <p:spPr>
          <a:xfrm>
            <a:off x="3733798" y="8324286"/>
            <a:ext cx="1676403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44">
            <a:hlinkClick action="ppaction://hlinksldjump" r:id="rId5"/>
          </p:cNvPr>
          <p:cNvSpPr/>
          <p:nvPr/>
        </p:nvSpPr>
        <p:spPr>
          <a:xfrm>
            <a:off x="1867967" y="8324286"/>
            <a:ext cx="1676403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endParaRPr/>
          </a:p>
        </p:txBody>
      </p:sp>
      <p:sp>
        <p:nvSpPr>
          <p:cNvPr id="861" name="Google Shape;861;p44">
            <a:hlinkClick action="ppaction://hlinksldjump" r:id="rId6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44"/>
          <p:cNvSpPr/>
          <p:nvPr/>
        </p:nvSpPr>
        <p:spPr>
          <a:xfrm>
            <a:off x="1529951" y="4406351"/>
            <a:ext cx="4004640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</a:t>
            </a:r>
            <a:endParaRPr/>
          </a:p>
        </p:txBody>
      </p:sp>
      <p:sp>
        <p:nvSpPr>
          <p:cNvPr id="863" name="Google Shape;863;p44"/>
          <p:cNvSpPr/>
          <p:nvPr/>
        </p:nvSpPr>
        <p:spPr>
          <a:xfrm>
            <a:off x="1629878" y="4976175"/>
            <a:ext cx="901652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/>
          </a:p>
        </p:txBody>
      </p:sp>
      <p:sp>
        <p:nvSpPr>
          <p:cNvPr id="864" name="Google Shape;864;p44"/>
          <p:cNvSpPr/>
          <p:nvPr/>
        </p:nvSpPr>
        <p:spPr>
          <a:xfrm>
            <a:off x="2930537" y="4976174"/>
            <a:ext cx="996926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865" name="Google Shape;865;p44"/>
          <p:cNvSpPr/>
          <p:nvPr/>
        </p:nvSpPr>
        <p:spPr>
          <a:xfrm>
            <a:off x="4386804" y="4993103"/>
            <a:ext cx="996926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2018</a:t>
            </a:r>
            <a:endParaRPr/>
          </a:p>
        </p:txBody>
      </p:sp>
      <p:sp>
        <p:nvSpPr>
          <p:cNvPr id="866" name="Google Shape;866;p44">
            <a:hlinkClick action="ppaction://hlinksldjump" r:id="rId7"/>
          </p:cNvPr>
          <p:cNvSpPr/>
          <p:nvPr/>
        </p:nvSpPr>
        <p:spPr>
          <a:xfrm>
            <a:off x="1618899" y="6422981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Preorder food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44">
            <a:hlinkClick action="ppaction://hlinksldjump" r:id="rId8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44">
            <a:hlinkClick action="ppaction://hlinksldjump" r:id="rId9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45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874" name="Google Shape;874;p45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875" name="Google Shape;875;p4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76" name="Google Shape;876;p45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877" name="Google Shape;877;p45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78" name="Google Shape;878;p45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Book a table</a:t>
            </a:r>
            <a:endParaRPr sz="3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879" name="Google Shape;879;p45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880" name="Google Shape;880;p45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1" name="Google Shape;881;p45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2" name="Google Shape;882;p45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83" name="Google Shape;883;p45"/>
          <p:cNvSpPr/>
          <p:nvPr/>
        </p:nvSpPr>
        <p:spPr>
          <a:xfrm>
            <a:off x="1618899" y="2147306"/>
            <a:ext cx="4004640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884" name="Google Shape;884;p45"/>
          <p:cNvSpPr/>
          <p:nvPr/>
        </p:nvSpPr>
        <p:spPr>
          <a:xfrm>
            <a:off x="1629879" y="3587641"/>
            <a:ext cx="901652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885" name="Google Shape;885;p45"/>
          <p:cNvSpPr/>
          <p:nvPr/>
        </p:nvSpPr>
        <p:spPr>
          <a:xfrm>
            <a:off x="2930537" y="3587641"/>
            <a:ext cx="996926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886" name="Google Shape;886;p45"/>
          <p:cNvSpPr txBox="1"/>
          <p:nvPr/>
        </p:nvSpPr>
        <p:spPr>
          <a:xfrm>
            <a:off x="2566469" y="3583423"/>
            <a:ext cx="279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sp>
        <p:nvSpPr>
          <p:cNvPr id="887" name="Google Shape;887;p45"/>
          <p:cNvSpPr/>
          <p:nvPr/>
        </p:nvSpPr>
        <p:spPr>
          <a:xfrm>
            <a:off x="1618899" y="3043870"/>
            <a:ext cx="4004640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will you arrive?</a:t>
            </a:r>
            <a:endParaRPr/>
          </a:p>
        </p:txBody>
      </p:sp>
      <p:sp>
        <p:nvSpPr>
          <p:cNvPr id="888" name="Google Shape;888;p45">
            <a:hlinkClick action="ppaction://hlinksldjump" r:id="rId4"/>
          </p:cNvPr>
          <p:cNvSpPr/>
          <p:nvPr/>
        </p:nvSpPr>
        <p:spPr>
          <a:xfrm>
            <a:off x="3733798" y="8324286"/>
            <a:ext cx="1676403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45">
            <a:hlinkClick action="ppaction://hlinksldjump" r:id="rId5"/>
          </p:cNvPr>
          <p:cNvSpPr/>
          <p:nvPr/>
        </p:nvSpPr>
        <p:spPr>
          <a:xfrm>
            <a:off x="1867967" y="8324286"/>
            <a:ext cx="1676403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endParaRPr/>
          </a:p>
        </p:txBody>
      </p:sp>
      <p:sp>
        <p:nvSpPr>
          <p:cNvPr id="890" name="Google Shape;890;p45">
            <a:hlinkClick action="ppaction://hlinksldjump" r:id="rId6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45"/>
          <p:cNvSpPr/>
          <p:nvPr/>
        </p:nvSpPr>
        <p:spPr>
          <a:xfrm>
            <a:off x="1529951" y="4406351"/>
            <a:ext cx="4004640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</a:t>
            </a:r>
            <a:endParaRPr/>
          </a:p>
        </p:txBody>
      </p:sp>
      <p:sp>
        <p:nvSpPr>
          <p:cNvPr id="892" name="Google Shape;892;p45"/>
          <p:cNvSpPr/>
          <p:nvPr/>
        </p:nvSpPr>
        <p:spPr>
          <a:xfrm>
            <a:off x="1629878" y="4976175"/>
            <a:ext cx="901652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/>
          </a:p>
        </p:txBody>
      </p:sp>
      <p:sp>
        <p:nvSpPr>
          <p:cNvPr id="893" name="Google Shape;893;p45"/>
          <p:cNvSpPr/>
          <p:nvPr/>
        </p:nvSpPr>
        <p:spPr>
          <a:xfrm>
            <a:off x="2930537" y="4976174"/>
            <a:ext cx="996926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894" name="Google Shape;894;p45"/>
          <p:cNvSpPr/>
          <p:nvPr/>
        </p:nvSpPr>
        <p:spPr>
          <a:xfrm>
            <a:off x="4386804" y="4993103"/>
            <a:ext cx="996926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2018</a:t>
            </a:r>
            <a:endParaRPr/>
          </a:p>
        </p:txBody>
      </p:sp>
      <p:sp>
        <p:nvSpPr>
          <p:cNvPr id="895" name="Google Shape;895;p45">
            <a:hlinkClick action="ppaction://hlinksldjump" r:id="rId7"/>
          </p:cNvPr>
          <p:cNvSpPr/>
          <p:nvPr/>
        </p:nvSpPr>
        <p:spPr>
          <a:xfrm>
            <a:off x="1618899" y="6422981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Preorder food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45"/>
          <p:cNvSpPr/>
          <p:nvPr/>
        </p:nvSpPr>
        <p:spPr>
          <a:xfrm rot="10800000">
            <a:off x="1529948" y="728132"/>
            <a:ext cx="4199329" cy="8798203"/>
          </a:xfrm>
          <a:prstGeom prst="round2SameRect">
            <a:avLst>
              <a:gd fmla="val 9867" name="adj1"/>
              <a:gd fmla="val 0" name="adj2"/>
            </a:avLst>
          </a:prstGeom>
          <a:solidFill>
            <a:schemeClr val="lt2">
              <a:alpha val="88627"/>
            </a:schemeClr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45"/>
          <p:cNvSpPr txBox="1"/>
          <p:nvPr/>
        </p:nvSpPr>
        <p:spPr>
          <a:xfrm>
            <a:off x="1755870" y="2918682"/>
            <a:ext cx="3794226" cy="187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Preorder food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________________________________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Would you like to preorder food now?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45">
            <a:hlinkClick action="ppaction://hlinksldjump" r:id="rId8"/>
          </p:cNvPr>
          <p:cNvSpPr/>
          <p:nvPr/>
        </p:nvSpPr>
        <p:spPr>
          <a:xfrm>
            <a:off x="1999850" y="4967072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899" name="Google Shape;899;p45">
            <a:hlinkClick action="ppaction://hlinksldjump" r:id="rId9"/>
          </p:cNvPr>
          <p:cNvSpPr/>
          <p:nvPr/>
        </p:nvSpPr>
        <p:spPr>
          <a:xfrm>
            <a:off x="2008243" y="5710085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45">
            <a:hlinkClick action="ppaction://hlinksldjump" r:id="rId10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45">
            <a:hlinkClick action="ppaction://hlinksldjump" r:id="rId11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6" name="Google Shape;906;p46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907" name="Google Shape;907;p46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908" name="Google Shape;908;p4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09" name="Google Shape;909;p46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910" name="Google Shape;910;p46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11" name="Google Shape;911;p46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Book a table</a:t>
            </a:r>
            <a:endParaRPr sz="3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912" name="Google Shape;912;p46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913" name="Google Shape;913;p46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4" name="Google Shape;914;p46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5" name="Google Shape;915;p46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16" name="Google Shape;916;p46"/>
          <p:cNvSpPr/>
          <p:nvPr/>
        </p:nvSpPr>
        <p:spPr>
          <a:xfrm>
            <a:off x="1618899" y="2147306"/>
            <a:ext cx="4004640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917" name="Google Shape;917;p46"/>
          <p:cNvSpPr/>
          <p:nvPr/>
        </p:nvSpPr>
        <p:spPr>
          <a:xfrm>
            <a:off x="1629879" y="3587641"/>
            <a:ext cx="901652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918" name="Google Shape;918;p46"/>
          <p:cNvSpPr/>
          <p:nvPr/>
        </p:nvSpPr>
        <p:spPr>
          <a:xfrm>
            <a:off x="2930537" y="3587641"/>
            <a:ext cx="996926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919" name="Google Shape;919;p46"/>
          <p:cNvSpPr txBox="1"/>
          <p:nvPr/>
        </p:nvSpPr>
        <p:spPr>
          <a:xfrm>
            <a:off x="2566469" y="3583423"/>
            <a:ext cx="279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sp>
        <p:nvSpPr>
          <p:cNvPr id="920" name="Google Shape;920;p46"/>
          <p:cNvSpPr/>
          <p:nvPr/>
        </p:nvSpPr>
        <p:spPr>
          <a:xfrm>
            <a:off x="1618899" y="3043870"/>
            <a:ext cx="4004640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will you arrive?</a:t>
            </a:r>
            <a:endParaRPr/>
          </a:p>
        </p:txBody>
      </p:sp>
      <p:sp>
        <p:nvSpPr>
          <p:cNvPr id="921" name="Google Shape;921;p46">
            <a:hlinkClick action="ppaction://hlinksldjump" r:id="rId4"/>
          </p:cNvPr>
          <p:cNvSpPr/>
          <p:nvPr/>
        </p:nvSpPr>
        <p:spPr>
          <a:xfrm>
            <a:off x="3733798" y="8324286"/>
            <a:ext cx="1676403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46">
            <a:hlinkClick action="ppaction://hlinksldjump" r:id="rId5"/>
          </p:cNvPr>
          <p:cNvSpPr/>
          <p:nvPr/>
        </p:nvSpPr>
        <p:spPr>
          <a:xfrm>
            <a:off x="1867967" y="8324286"/>
            <a:ext cx="1676403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endParaRPr/>
          </a:p>
        </p:txBody>
      </p:sp>
      <p:sp>
        <p:nvSpPr>
          <p:cNvPr id="923" name="Google Shape;923;p46">
            <a:hlinkClick action="ppaction://hlinksldjump" r:id="rId6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46"/>
          <p:cNvSpPr/>
          <p:nvPr/>
        </p:nvSpPr>
        <p:spPr>
          <a:xfrm>
            <a:off x="1529951" y="4406351"/>
            <a:ext cx="4004640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</a:t>
            </a:r>
            <a:endParaRPr/>
          </a:p>
        </p:txBody>
      </p:sp>
      <p:sp>
        <p:nvSpPr>
          <p:cNvPr id="925" name="Google Shape;925;p46"/>
          <p:cNvSpPr/>
          <p:nvPr/>
        </p:nvSpPr>
        <p:spPr>
          <a:xfrm>
            <a:off x="1629878" y="4976175"/>
            <a:ext cx="901652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/>
          </a:p>
        </p:txBody>
      </p:sp>
      <p:sp>
        <p:nvSpPr>
          <p:cNvPr id="926" name="Google Shape;926;p46"/>
          <p:cNvSpPr/>
          <p:nvPr/>
        </p:nvSpPr>
        <p:spPr>
          <a:xfrm>
            <a:off x="2930537" y="4976174"/>
            <a:ext cx="996926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927" name="Google Shape;927;p46"/>
          <p:cNvSpPr/>
          <p:nvPr/>
        </p:nvSpPr>
        <p:spPr>
          <a:xfrm>
            <a:off x="4386804" y="4993103"/>
            <a:ext cx="996926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2018</a:t>
            </a:r>
            <a:endParaRPr/>
          </a:p>
        </p:txBody>
      </p:sp>
      <p:sp>
        <p:nvSpPr>
          <p:cNvPr id="928" name="Google Shape;928;p46">
            <a:hlinkClick action="ppaction://hlinksldjump" r:id="rId7"/>
          </p:cNvPr>
          <p:cNvSpPr/>
          <p:nvPr/>
        </p:nvSpPr>
        <p:spPr>
          <a:xfrm>
            <a:off x="1618899" y="6422981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Preorder food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46">
            <a:hlinkClick action="ppaction://hlinksldjump" r:id="rId8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46">
            <a:hlinkClick action="ppaction://hlinksldjump" r:id="rId9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" name="Google Shape;935;p47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936" name="Google Shape;936;p47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937" name="Google Shape;937;p4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38" name="Google Shape;938;p47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939" name="Google Shape;939;p47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940" name="Google Shape;940;p47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941" name="Google Shape;941;p47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2" name="Google Shape;942;p47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3" name="Google Shape;943;p47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944" name="Google Shape;94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9465" y="1918132"/>
            <a:ext cx="3945466" cy="6294171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Google Shape;945;p47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Menu</a:t>
            </a:r>
            <a:endParaRPr/>
          </a:p>
        </p:txBody>
      </p:sp>
      <p:sp>
        <p:nvSpPr>
          <p:cNvPr id="946" name="Google Shape;946;p47">
            <a:hlinkClick action="ppaction://hlinksldjump" r:id="rId5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47"/>
          <p:cNvSpPr/>
          <p:nvPr/>
        </p:nvSpPr>
        <p:spPr>
          <a:xfrm>
            <a:off x="4972575" y="4326611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47"/>
          <p:cNvSpPr/>
          <p:nvPr/>
        </p:nvSpPr>
        <p:spPr>
          <a:xfrm>
            <a:off x="4972575" y="5984491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47"/>
          <p:cNvSpPr/>
          <p:nvPr/>
        </p:nvSpPr>
        <p:spPr>
          <a:xfrm>
            <a:off x="4972575" y="4760204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47"/>
          <p:cNvSpPr/>
          <p:nvPr/>
        </p:nvSpPr>
        <p:spPr>
          <a:xfrm>
            <a:off x="4972575" y="5370856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47"/>
          <p:cNvSpPr/>
          <p:nvPr/>
        </p:nvSpPr>
        <p:spPr>
          <a:xfrm>
            <a:off x="4972575" y="3705301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47"/>
          <p:cNvSpPr/>
          <p:nvPr/>
        </p:nvSpPr>
        <p:spPr>
          <a:xfrm>
            <a:off x="4972575" y="3248517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47"/>
          <p:cNvSpPr/>
          <p:nvPr/>
        </p:nvSpPr>
        <p:spPr>
          <a:xfrm>
            <a:off x="4972575" y="6913300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47"/>
          <p:cNvSpPr/>
          <p:nvPr/>
        </p:nvSpPr>
        <p:spPr>
          <a:xfrm>
            <a:off x="4972575" y="6454733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47"/>
          <p:cNvSpPr/>
          <p:nvPr/>
        </p:nvSpPr>
        <p:spPr>
          <a:xfrm>
            <a:off x="4969262" y="7363245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p47"/>
          <p:cNvSpPr/>
          <p:nvPr/>
        </p:nvSpPr>
        <p:spPr>
          <a:xfrm>
            <a:off x="4969262" y="7853266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47"/>
          <p:cNvSpPr txBox="1"/>
          <p:nvPr/>
        </p:nvSpPr>
        <p:spPr>
          <a:xfrm>
            <a:off x="4893061" y="3633809"/>
            <a:ext cx="4656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✓</a:t>
            </a:r>
            <a:endParaRPr/>
          </a:p>
        </p:txBody>
      </p:sp>
      <p:sp>
        <p:nvSpPr>
          <p:cNvPr id="958" name="Google Shape;958;p47"/>
          <p:cNvSpPr txBox="1"/>
          <p:nvPr/>
        </p:nvSpPr>
        <p:spPr>
          <a:xfrm>
            <a:off x="4893061" y="4244948"/>
            <a:ext cx="4656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✓</a:t>
            </a:r>
            <a:endParaRPr/>
          </a:p>
        </p:txBody>
      </p:sp>
      <p:sp>
        <p:nvSpPr>
          <p:cNvPr id="959" name="Google Shape;959;p47">
            <a:hlinkClick action="ppaction://hlinksldjump" r:id="rId6"/>
          </p:cNvPr>
          <p:cNvSpPr/>
          <p:nvPr/>
        </p:nvSpPr>
        <p:spPr>
          <a:xfrm>
            <a:off x="1867967" y="8324286"/>
            <a:ext cx="1676403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endParaRPr/>
          </a:p>
        </p:txBody>
      </p:sp>
      <p:sp>
        <p:nvSpPr>
          <p:cNvPr id="960" name="Google Shape;960;p47">
            <a:hlinkClick action="ppaction://hlinksldjump" r:id="rId7"/>
          </p:cNvPr>
          <p:cNvSpPr/>
          <p:nvPr/>
        </p:nvSpPr>
        <p:spPr>
          <a:xfrm>
            <a:off x="3733798" y="8324286"/>
            <a:ext cx="1676403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47">
            <a:hlinkClick action="ppaction://hlinksldjump" r:id="rId8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47">
            <a:hlinkClick action="ppaction://hlinksldjump" r:id="rId9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7" name="Google Shape;967;p48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968" name="Google Shape;968;p48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969" name="Google Shape;969;p4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70" name="Google Shape;970;p48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971" name="Google Shape;971;p48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972" name="Google Shape;972;p48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973" name="Google Shape;973;p48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4" name="Google Shape;974;p48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5" name="Google Shape;975;p48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976" name="Google Shape;976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9465" y="1918132"/>
            <a:ext cx="3945466" cy="6294171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48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Menu</a:t>
            </a:r>
            <a:endParaRPr/>
          </a:p>
        </p:txBody>
      </p:sp>
      <p:sp>
        <p:nvSpPr>
          <p:cNvPr id="978" name="Google Shape;978;p48">
            <a:hlinkClick action="ppaction://hlinksldjump" r:id="rId5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48"/>
          <p:cNvSpPr/>
          <p:nvPr/>
        </p:nvSpPr>
        <p:spPr>
          <a:xfrm>
            <a:off x="4972575" y="4326611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48"/>
          <p:cNvSpPr/>
          <p:nvPr/>
        </p:nvSpPr>
        <p:spPr>
          <a:xfrm>
            <a:off x="4972575" y="5984491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48"/>
          <p:cNvSpPr/>
          <p:nvPr/>
        </p:nvSpPr>
        <p:spPr>
          <a:xfrm>
            <a:off x="4972575" y="4760204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48"/>
          <p:cNvSpPr/>
          <p:nvPr/>
        </p:nvSpPr>
        <p:spPr>
          <a:xfrm>
            <a:off x="4972575" y="5370856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48"/>
          <p:cNvSpPr/>
          <p:nvPr/>
        </p:nvSpPr>
        <p:spPr>
          <a:xfrm>
            <a:off x="4972575" y="3705301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48"/>
          <p:cNvSpPr/>
          <p:nvPr/>
        </p:nvSpPr>
        <p:spPr>
          <a:xfrm>
            <a:off x="4972575" y="3248517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48"/>
          <p:cNvSpPr/>
          <p:nvPr/>
        </p:nvSpPr>
        <p:spPr>
          <a:xfrm>
            <a:off x="4972575" y="6913300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48"/>
          <p:cNvSpPr/>
          <p:nvPr/>
        </p:nvSpPr>
        <p:spPr>
          <a:xfrm>
            <a:off x="4972575" y="6454733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48"/>
          <p:cNvSpPr/>
          <p:nvPr/>
        </p:nvSpPr>
        <p:spPr>
          <a:xfrm>
            <a:off x="4969262" y="7363245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48"/>
          <p:cNvSpPr/>
          <p:nvPr/>
        </p:nvSpPr>
        <p:spPr>
          <a:xfrm>
            <a:off x="4969262" y="7853266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48"/>
          <p:cNvSpPr txBox="1"/>
          <p:nvPr/>
        </p:nvSpPr>
        <p:spPr>
          <a:xfrm>
            <a:off x="4893061" y="3633809"/>
            <a:ext cx="4656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✓</a:t>
            </a:r>
            <a:endParaRPr/>
          </a:p>
        </p:txBody>
      </p:sp>
      <p:sp>
        <p:nvSpPr>
          <p:cNvPr id="990" name="Google Shape;990;p48"/>
          <p:cNvSpPr txBox="1"/>
          <p:nvPr/>
        </p:nvSpPr>
        <p:spPr>
          <a:xfrm>
            <a:off x="4893061" y="4244948"/>
            <a:ext cx="4656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✓</a:t>
            </a:r>
            <a:endParaRPr/>
          </a:p>
        </p:txBody>
      </p:sp>
      <p:sp>
        <p:nvSpPr>
          <p:cNvPr id="991" name="Google Shape;991;p48">
            <a:hlinkClick action="ppaction://hlinksldjump" r:id="rId6"/>
          </p:cNvPr>
          <p:cNvSpPr/>
          <p:nvPr/>
        </p:nvSpPr>
        <p:spPr>
          <a:xfrm>
            <a:off x="1867967" y="8324286"/>
            <a:ext cx="1676403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endParaRPr/>
          </a:p>
        </p:txBody>
      </p:sp>
      <p:sp>
        <p:nvSpPr>
          <p:cNvPr id="992" name="Google Shape;992;p48">
            <a:hlinkClick action="ppaction://hlinksldjump" r:id="rId7"/>
          </p:cNvPr>
          <p:cNvSpPr/>
          <p:nvPr/>
        </p:nvSpPr>
        <p:spPr>
          <a:xfrm>
            <a:off x="3733798" y="8324286"/>
            <a:ext cx="1676403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48"/>
          <p:cNvSpPr/>
          <p:nvPr/>
        </p:nvSpPr>
        <p:spPr>
          <a:xfrm rot="10800000">
            <a:off x="1529948" y="728132"/>
            <a:ext cx="4199329" cy="8798203"/>
          </a:xfrm>
          <a:prstGeom prst="round2SameRect">
            <a:avLst>
              <a:gd fmla="val 9867" name="adj1"/>
              <a:gd fmla="val 0" name="adj2"/>
            </a:avLst>
          </a:prstGeom>
          <a:solidFill>
            <a:schemeClr val="lt2">
              <a:alpha val="88627"/>
            </a:schemeClr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48"/>
          <p:cNvSpPr txBox="1"/>
          <p:nvPr/>
        </p:nvSpPr>
        <p:spPr>
          <a:xfrm>
            <a:off x="1755870" y="2918682"/>
            <a:ext cx="379422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________________________________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Would you like to pay now?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48">
            <a:hlinkClick action="ppaction://hlinksldjump" r:id="rId8"/>
          </p:cNvPr>
          <p:cNvSpPr/>
          <p:nvPr/>
        </p:nvSpPr>
        <p:spPr>
          <a:xfrm>
            <a:off x="1999850" y="4671797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996" name="Google Shape;996;p48">
            <a:hlinkClick action="ppaction://hlinksldjump" r:id="rId9"/>
          </p:cNvPr>
          <p:cNvSpPr/>
          <p:nvPr/>
        </p:nvSpPr>
        <p:spPr>
          <a:xfrm>
            <a:off x="2008243" y="5491010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48">
            <a:hlinkClick action="ppaction://hlinksldjump" r:id="rId10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48">
            <a:hlinkClick action="ppaction://hlinksldjump" r:id="rId11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Google Shape;1003;p49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1004" name="Google Shape;1004;p49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1005" name="Google Shape;1005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06" name="Google Shape;1006;p49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007" name="Google Shape;1007;p49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008" name="Google Shape;1008;p49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009" name="Google Shape;1009;p49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0" name="Google Shape;1010;p49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1" name="Google Shape;1011;p49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1012" name="Google Shape;101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9465" y="1918132"/>
            <a:ext cx="3945466" cy="6294171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Google Shape;1013;p49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Menu</a:t>
            </a:r>
            <a:endParaRPr/>
          </a:p>
        </p:txBody>
      </p:sp>
      <p:sp>
        <p:nvSpPr>
          <p:cNvPr id="1014" name="Google Shape;1014;p49">
            <a:hlinkClick action="ppaction://hlinksldjump" r:id="rId5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Google Shape;1015;p49"/>
          <p:cNvSpPr/>
          <p:nvPr/>
        </p:nvSpPr>
        <p:spPr>
          <a:xfrm>
            <a:off x="4972575" y="4326611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Google Shape;1016;p49"/>
          <p:cNvSpPr/>
          <p:nvPr/>
        </p:nvSpPr>
        <p:spPr>
          <a:xfrm>
            <a:off x="4972575" y="5984491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7" name="Google Shape;1017;p49"/>
          <p:cNvSpPr/>
          <p:nvPr/>
        </p:nvSpPr>
        <p:spPr>
          <a:xfrm>
            <a:off x="4972575" y="4760204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8" name="Google Shape;1018;p49"/>
          <p:cNvSpPr/>
          <p:nvPr/>
        </p:nvSpPr>
        <p:spPr>
          <a:xfrm>
            <a:off x="4972575" y="5370856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p49"/>
          <p:cNvSpPr/>
          <p:nvPr/>
        </p:nvSpPr>
        <p:spPr>
          <a:xfrm>
            <a:off x="4972575" y="3705301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1020;p49"/>
          <p:cNvSpPr/>
          <p:nvPr/>
        </p:nvSpPr>
        <p:spPr>
          <a:xfrm>
            <a:off x="4972575" y="3248517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Google Shape;1021;p49"/>
          <p:cNvSpPr/>
          <p:nvPr/>
        </p:nvSpPr>
        <p:spPr>
          <a:xfrm>
            <a:off x="4972575" y="6913300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49"/>
          <p:cNvSpPr/>
          <p:nvPr/>
        </p:nvSpPr>
        <p:spPr>
          <a:xfrm>
            <a:off x="4972575" y="6454733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49"/>
          <p:cNvSpPr/>
          <p:nvPr/>
        </p:nvSpPr>
        <p:spPr>
          <a:xfrm>
            <a:off x="4969262" y="7363245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49"/>
          <p:cNvSpPr/>
          <p:nvPr/>
        </p:nvSpPr>
        <p:spPr>
          <a:xfrm>
            <a:off x="4969262" y="7853266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1025;p49"/>
          <p:cNvSpPr txBox="1"/>
          <p:nvPr/>
        </p:nvSpPr>
        <p:spPr>
          <a:xfrm>
            <a:off x="4893061" y="3633809"/>
            <a:ext cx="4656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✓</a:t>
            </a:r>
            <a:endParaRPr/>
          </a:p>
        </p:txBody>
      </p:sp>
      <p:sp>
        <p:nvSpPr>
          <p:cNvPr id="1026" name="Google Shape;1026;p49"/>
          <p:cNvSpPr txBox="1"/>
          <p:nvPr/>
        </p:nvSpPr>
        <p:spPr>
          <a:xfrm>
            <a:off x="4893061" y="4244948"/>
            <a:ext cx="4656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✓</a:t>
            </a:r>
            <a:endParaRPr/>
          </a:p>
        </p:txBody>
      </p:sp>
      <p:sp>
        <p:nvSpPr>
          <p:cNvPr id="1027" name="Google Shape;1027;p49">
            <a:hlinkClick action="ppaction://hlinksldjump" r:id="rId6"/>
          </p:cNvPr>
          <p:cNvSpPr/>
          <p:nvPr/>
        </p:nvSpPr>
        <p:spPr>
          <a:xfrm>
            <a:off x="1867967" y="8324286"/>
            <a:ext cx="1676403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endParaRPr/>
          </a:p>
        </p:txBody>
      </p:sp>
      <p:sp>
        <p:nvSpPr>
          <p:cNvPr id="1028" name="Google Shape;1028;p49">
            <a:hlinkClick action="ppaction://hlinksldjump" r:id="rId7"/>
          </p:cNvPr>
          <p:cNvSpPr/>
          <p:nvPr/>
        </p:nvSpPr>
        <p:spPr>
          <a:xfrm>
            <a:off x="3733798" y="8324286"/>
            <a:ext cx="1676403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49"/>
          <p:cNvSpPr/>
          <p:nvPr/>
        </p:nvSpPr>
        <p:spPr>
          <a:xfrm rot="10800000">
            <a:off x="1529948" y="728132"/>
            <a:ext cx="4199329" cy="8798203"/>
          </a:xfrm>
          <a:prstGeom prst="round2SameRect">
            <a:avLst>
              <a:gd fmla="val 9867" name="adj1"/>
              <a:gd fmla="val 0" name="adj2"/>
            </a:avLst>
          </a:prstGeom>
          <a:solidFill>
            <a:schemeClr val="lt2">
              <a:alpha val="88627"/>
            </a:schemeClr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49"/>
          <p:cNvSpPr txBox="1"/>
          <p:nvPr/>
        </p:nvSpPr>
        <p:spPr>
          <a:xfrm>
            <a:off x="1755870" y="2918682"/>
            <a:ext cx="379422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Confirmation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________________________________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confirm your booking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49">
            <a:hlinkClick action="ppaction://hlinksldjump" r:id="rId8"/>
          </p:cNvPr>
          <p:cNvSpPr/>
          <p:nvPr/>
        </p:nvSpPr>
        <p:spPr>
          <a:xfrm>
            <a:off x="1999850" y="4671797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Confirm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49">
            <a:hlinkClick action="ppaction://hlinksldjump" r:id="rId9"/>
          </p:cNvPr>
          <p:cNvSpPr/>
          <p:nvPr/>
        </p:nvSpPr>
        <p:spPr>
          <a:xfrm>
            <a:off x="2008243" y="5491010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49">
            <a:hlinkClick action="ppaction://hlinksldjump" r:id="rId10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49">
            <a:hlinkClick action="ppaction://hlinksldjump" r:id="rId11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oogle Shape;1039;p50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1040" name="Google Shape;1040;p50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1041" name="Google Shape;1041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42" name="Google Shape;1042;p50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043" name="Google Shape;1043;p50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044" name="Google Shape;1044;p50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045" name="Google Shape;1045;p50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6" name="Google Shape;1046;p50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7" name="Google Shape;1047;p50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1048" name="Google Shape;1048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9465" y="1918132"/>
            <a:ext cx="3945466" cy="6294171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Google Shape;1049;p50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Menu</a:t>
            </a:r>
            <a:endParaRPr/>
          </a:p>
        </p:txBody>
      </p:sp>
      <p:sp>
        <p:nvSpPr>
          <p:cNvPr id="1050" name="Google Shape;1050;p50">
            <a:hlinkClick action="ppaction://hlinksldjump" r:id="rId5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50"/>
          <p:cNvSpPr/>
          <p:nvPr/>
        </p:nvSpPr>
        <p:spPr>
          <a:xfrm>
            <a:off x="4972575" y="4326611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50"/>
          <p:cNvSpPr/>
          <p:nvPr/>
        </p:nvSpPr>
        <p:spPr>
          <a:xfrm>
            <a:off x="4972575" y="5984491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50"/>
          <p:cNvSpPr/>
          <p:nvPr/>
        </p:nvSpPr>
        <p:spPr>
          <a:xfrm>
            <a:off x="4972575" y="4760204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50"/>
          <p:cNvSpPr/>
          <p:nvPr/>
        </p:nvSpPr>
        <p:spPr>
          <a:xfrm>
            <a:off x="4972575" y="5370856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50"/>
          <p:cNvSpPr/>
          <p:nvPr/>
        </p:nvSpPr>
        <p:spPr>
          <a:xfrm>
            <a:off x="4972575" y="3705301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50"/>
          <p:cNvSpPr/>
          <p:nvPr/>
        </p:nvSpPr>
        <p:spPr>
          <a:xfrm>
            <a:off x="4972575" y="3248517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50"/>
          <p:cNvSpPr/>
          <p:nvPr/>
        </p:nvSpPr>
        <p:spPr>
          <a:xfrm>
            <a:off x="4972575" y="6913300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50"/>
          <p:cNvSpPr/>
          <p:nvPr/>
        </p:nvSpPr>
        <p:spPr>
          <a:xfrm>
            <a:off x="4972575" y="6454733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50"/>
          <p:cNvSpPr/>
          <p:nvPr/>
        </p:nvSpPr>
        <p:spPr>
          <a:xfrm>
            <a:off x="4969262" y="7363245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50"/>
          <p:cNvSpPr/>
          <p:nvPr/>
        </p:nvSpPr>
        <p:spPr>
          <a:xfrm>
            <a:off x="4969262" y="7853266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50"/>
          <p:cNvSpPr txBox="1"/>
          <p:nvPr/>
        </p:nvSpPr>
        <p:spPr>
          <a:xfrm>
            <a:off x="4893061" y="3633809"/>
            <a:ext cx="4656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✓</a:t>
            </a:r>
            <a:endParaRPr/>
          </a:p>
        </p:txBody>
      </p:sp>
      <p:sp>
        <p:nvSpPr>
          <p:cNvPr id="1062" name="Google Shape;1062;p50"/>
          <p:cNvSpPr txBox="1"/>
          <p:nvPr/>
        </p:nvSpPr>
        <p:spPr>
          <a:xfrm>
            <a:off x="4893061" y="4244948"/>
            <a:ext cx="4656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✓</a:t>
            </a:r>
            <a:endParaRPr/>
          </a:p>
        </p:txBody>
      </p:sp>
      <p:sp>
        <p:nvSpPr>
          <p:cNvPr id="1063" name="Google Shape;1063;p50">
            <a:hlinkClick action="ppaction://hlinksldjump" r:id="rId6"/>
          </p:cNvPr>
          <p:cNvSpPr/>
          <p:nvPr/>
        </p:nvSpPr>
        <p:spPr>
          <a:xfrm>
            <a:off x="1867967" y="8324286"/>
            <a:ext cx="1676403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endParaRPr/>
          </a:p>
        </p:txBody>
      </p:sp>
      <p:sp>
        <p:nvSpPr>
          <p:cNvPr id="1064" name="Google Shape;1064;p50">
            <a:hlinkClick action="ppaction://hlinksldjump" r:id="rId7"/>
          </p:cNvPr>
          <p:cNvSpPr/>
          <p:nvPr/>
        </p:nvSpPr>
        <p:spPr>
          <a:xfrm>
            <a:off x="3733798" y="8324286"/>
            <a:ext cx="1676403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50"/>
          <p:cNvSpPr/>
          <p:nvPr/>
        </p:nvSpPr>
        <p:spPr>
          <a:xfrm rot="10800000">
            <a:off x="1529948" y="728132"/>
            <a:ext cx="4199329" cy="8798203"/>
          </a:xfrm>
          <a:prstGeom prst="round2SameRect">
            <a:avLst>
              <a:gd fmla="val 9867" name="adj1"/>
              <a:gd fmla="val 0" name="adj2"/>
            </a:avLst>
          </a:prstGeom>
          <a:solidFill>
            <a:schemeClr val="lt2">
              <a:alpha val="88627"/>
            </a:schemeClr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p50"/>
          <p:cNvSpPr txBox="1"/>
          <p:nvPr/>
        </p:nvSpPr>
        <p:spPr>
          <a:xfrm>
            <a:off x="1755870" y="2918682"/>
            <a:ext cx="379422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Confirmation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________________________________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confirm your booking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50">
            <a:hlinkClick action="ppaction://hlinksldjump" r:id="rId8"/>
          </p:cNvPr>
          <p:cNvSpPr/>
          <p:nvPr/>
        </p:nvSpPr>
        <p:spPr>
          <a:xfrm>
            <a:off x="1999850" y="4671797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Confirm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50">
            <a:hlinkClick action="ppaction://hlinksldjump" r:id="rId9"/>
          </p:cNvPr>
          <p:cNvSpPr/>
          <p:nvPr/>
        </p:nvSpPr>
        <p:spPr>
          <a:xfrm>
            <a:off x="2008243" y="5491010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50">
            <a:hlinkClick action="ppaction://hlinksldjump" r:id="rId10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50">
            <a:hlinkClick action="ppaction://hlinksldjump" r:id="rId11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" name="Google Shape;1075;p51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1076" name="Google Shape;1076;p51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1077" name="Google Shape;1077;p5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78" name="Google Shape;1078;p51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079" name="Google Shape;1079;p51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80" name="Google Shape;1080;p51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Payment</a:t>
            </a:r>
            <a:endParaRPr/>
          </a:p>
        </p:txBody>
      </p:sp>
      <p:grpSp>
        <p:nvGrpSpPr>
          <p:cNvPr id="1081" name="Google Shape;1081;p51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082" name="Google Shape;1082;p51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3" name="Google Shape;1083;p51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4" name="Google Shape;1084;p51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85" name="Google Shape;1085;p51">
            <a:hlinkClick action="ppaction://hlinksldjump" r:id="rId4"/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1086;p51">
            <a:hlinkClick action="ppaction://hlinksldjump" r:id="rId5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p51"/>
          <p:cNvSpPr/>
          <p:nvPr/>
        </p:nvSpPr>
        <p:spPr>
          <a:xfrm>
            <a:off x="1972730" y="3867148"/>
            <a:ext cx="3242737" cy="4250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0000 1111 2222 3333</a:t>
            </a:r>
            <a:endParaRPr/>
          </a:p>
        </p:txBody>
      </p:sp>
      <p:sp>
        <p:nvSpPr>
          <p:cNvPr id="1088" name="Google Shape;1088;p51"/>
          <p:cNvSpPr/>
          <p:nvPr/>
        </p:nvSpPr>
        <p:spPr>
          <a:xfrm>
            <a:off x="3070883" y="4394202"/>
            <a:ext cx="893236" cy="425093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Month</a:t>
            </a:r>
            <a:endParaRPr sz="180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51"/>
          <p:cNvSpPr txBox="1"/>
          <p:nvPr/>
        </p:nvSpPr>
        <p:spPr>
          <a:xfrm>
            <a:off x="1909230" y="4490864"/>
            <a:ext cx="8932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</a:t>
            </a:r>
            <a:endParaRPr/>
          </a:p>
        </p:txBody>
      </p:sp>
      <p:sp>
        <p:nvSpPr>
          <p:cNvPr id="1090" name="Google Shape;1090;p51"/>
          <p:cNvSpPr/>
          <p:nvPr/>
        </p:nvSpPr>
        <p:spPr>
          <a:xfrm>
            <a:off x="4322231" y="4394202"/>
            <a:ext cx="893236" cy="425093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Year</a:t>
            </a:r>
            <a:endParaRPr/>
          </a:p>
        </p:txBody>
      </p:sp>
      <p:sp>
        <p:nvSpPr>
          <p:cNvPr id="1091" name="Google Shape;1091;p51"/>
          <p:cNvSpPr/>
          <p:nvPr/>
        </p:nvSpPr>
        <p:spPr>
          <a:xfrm>
            <a:off x="4322231" y="4924540"/>
            <a:ext cx="893236" cy="425093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999</a:t>
            </a:r>
            <a:endParaRPr/>
          </a:p>
        </p:txBody>
      </p:sp>
      <p:sp>
        <p:nvSpPr>
          <p:cNvPr id="1092" name="Google Shape;1092;p51"/>
          <p:cNvSpPr txBox="1"/>
          <p:nvPr/>
        </p:nvSpPr>
        <p:spPr>
          <a:xfrm>
            <a:off x="1909230" y="4968564"/>
            <a:ext cx="15113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ZIP Code:</a:t>
            </a:r>
            <a:endParaRPr/>
          </a:p>
        </p:txBody>
      </p:sp>
      <p:sp>
        <p:nvSpPr>
          <p:cNvPr id="1093" name="Google Shape;1093;p51">
            <a:hlinkClick action="ppaction://hlinksldjump" r:id="rId6"/>
          </p:cNvPr>
          <p:cNvSpPr/>
          <p:nvPr/>
        </p:nvSpPr>
        <p:spPr>
          <a:xfrm>
            <a:off x="1986606" y="6612468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Order and Pay</a:t>
            </a:r>
            <a:endParaRPr/>
          </a:p>
        </p:txBody>
      </p:sp>
      <p:sp>
        <p:nvSpPr>
          <p:cNvPr id="1094" name="Google Shape;1094;p51"/>
          <p:cNvSpPr/>
          <p:nvPr/>
        </p:nvSpPr>
        <p:spPr>
          <a:xfrm>
            <a:off x="2726268" y="3301438"/>
            <a:ext cx="2489200" cy="367086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Max Mustermann</a:t>
            </a:r>
            <a:endParaRPr/>
          </a:p>
        </p:txBody>
      </p:sp>
      <p:sp>
        <p:nvSpPr>
          <p:cNvPr id="1095" name="Google Shape;1095;p51"/>
          <p:cNvSpPr txBox="1"/>
          <p:nvPr/>
        </p:nvSpPr>
        <p:spPr>
          <a:xfrm>
            <a:off x="1909230" y="3318208"/>
            <a:ext cx="15113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</a:t>
            </a:r>
            <a:endParaRPr/>
          </a:p>
        </p:txBody>
      </p:sp>
      <p:sp>
        <p:nvSpPr>
          <p:cNvPr id="1096" name="Google Shape;1096;p51">
            <a:hlinkClick action="ppaction://hlinksldjump" r:id="rId7"/>
          </p:cNvPr>
          <p:cNvSpPr/>
          <p:nvPr/>
        </p:nvSpPr>
        <p:spPr>
          <a:xfrm>
            <a:off x="1658292" y="2028554"/>
            <a:ext cx="3729569" cy="3471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ildergebnis fÃ¼r secure payment" id="1097" name="Google Shape;1097;p5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03539" y="2009339"/>
            <a:ext cx="3384322" cy="12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51"/>
          <p:cNvSpPr txBox="1"/>
          <p:nvPr/>
        </p:nvSpPr>
        <p:spPr>
          <a:xfrm>
            <a:off x="1909230" y="5461002"/>
            <a:ext cx="33031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___________________________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45.- CHF</a:t>
            </a:r>
            <a:endParaRPr/>
          </a:p>
        </p:txBody>
      </p:sp>
      <p:sp>
        <p:nvSpPr>
          <p:cNvPr id="1099" name="Google Shape;1099;p51">
            <a:hlinkClick action="ppaction://hlinksldjump" r:id="rId9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51">
            <a:hlinkClick action="ppaction://hlinksldjump" r:id="rId10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6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pic>
          <p:nvPicPr>
            <p:cNvPr descr="Bildergebnis fÃ¼r phone als hintergrund" id="121" name="Google Shape;121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6238" y="50802"/>
              <a:ext cx="5609962" cy="101732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16"/>
            <p:cNvSpPr/>
            <p:nvPr/>
          </p:nvSpPr>
          <p:spPr>
            <a:xfrm rot="10800000">
              <a:off x="1540931" y="728133"/>
              <a:ext cx="4182536" cy="8796864"/>
            </a:xfrm>
            <a:prstGeom prst="round2SameRect">
              <a:avLst>
                <a:gd fmla="val 9867" name="adj1"/>
                <a:gd fmla="val 0" name="adj2"/>
              </a:avLst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16"/>
          <p:cNvSpPr txBox="1"/>
          <p:nvPr/>
        </p:nvSpPr>
        <p:spPr>
          <a:xfrm>
            <a:off x="1540931" y="2937933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Log in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2074334" y="4004733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Username:</a:t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2074333" y="4592135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Password:</a:t>
            </a:r>
            <a:endParaRPr/>
          </a:p>
        </p:txBody>
      </p:sp>
      <p:sp>
        <p:nvSpPr>
          <p:cNvPr id="126" name="Google Shape;126;p16">
            <a:hlinkClick action="ppaction://hlinksldjump" r:id="rId4"/>
          </p:cNvPr>
          <p:cNvSpPr/>
          <p:nvPr/>
        </p:nvSpPr>
        <p:spPr>
          <a:xfrm>
            <a:off x="2074333" y="7255933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/>
          </a:p>
        </p:txBody>
      </p:sp>
      <p:sp>
        <p:nvSpPr>
          <p:cNvPr id="127" name="Google Shape;127;p16">
            <a:hlinkClick action="ppaction://hlinksldjump" r:id="rId5"/>
          </p:cNvPr>
          <p:cNvSpPr/>
          <p:nvPr/>
        </p:nvSpPr>
        <p:spPr>
          <a:xfrm>
            <a:off x="3276600" y="3928533"/>
            <a:ext cx="2040470" cy="44553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>
            <a:hlinkClick action="ppaction://hlinksldjump" r:id="rId6"/>
          </p:cNvPr>
          <p:cNvSpPr/>
          <p:nvPr/>
        </p:nvSpPr>
        <p:spPr>
          <a:xfrm>
            <a:off x="3276600" y="4586298"/>
            <a:ext cx="2040470" cy="44553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3276601" y="5261474"/>
            <a:ext cx="2040470" cy="447408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 in</a:t>
            </a:r>
            <a:endParaRPr/>
          </a:p>
        </p:txBody>
      </p:sp>
      <p:cxnSp>
        <p:nvCxnSpPr>
          <p:cNvPr id="130" name="Google Shape;130;p16"/>
          <p:cNvCxnSpPr/>
          <p:nvPr/>
        </p:nvCxnSpPr>
        <p:spPr>
          <a:xfrm>
            <a:off x="2819400" y="9304867"/>
            <a:ext cx="17526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16">
            <a:hlinkClick action="ppaction://hlinksldjump" r:id="rId7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>
            <a:hlinkClick action="ppaction://hlinksldjump" r:id="rId8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5" name="Google Shape;1105;p52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1106" name="Google Shape;1106;p52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1107" name="Google Shape;1107;p5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08" name="Google Shape;1108;p52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09" name="Google Shape;1109;p52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10" name="Google Shape;1110;p52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Payment</a:t>
            </a:r>
            <a:endParaRPr/>
          </a:p>
        </p:txBody>
      </p:sp>
      <p:grpSp>
        <p:nvGrpSpPr>
          <p:cNvPr id="1111" name="Google Shape;1111;p52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112" name="Google Shape;1112;p52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3" name="Google Shape;1113;p52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4" name="Google Shape;1114;p52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15" name="Google Shape;1115;p52">
            <a:hlinkClick action="ppaction://hlinksldjump" r:id="rId4"/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p52">
            <a:hlinkClick action="ppaction://hlinksldjump" r:id="rId5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p52"/>
          <p:cNvSpPr/>
          <p:nvPr/>
        </p:nvSpPr>
        <p:spPr>
          <a:xfrm>
            <a:off x="1972730" y="3867148"/>
            <a:ext cx="3242737" cy="4250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5500 1234 5678 2341</a:t>
            </a:r>
            <a:endParaRPr/>
          </a:p>
        </p:txBody>
      </p:sp>
      <p:sp>
        <p:nvSpPr>
          <p:cNvPr id="1118" name="Google Shape;1118;p52"/>
          <p:cNvSpPr/>
          <p:nvPr/>
        </p:nvSpPr>
        <p:spPr>
          <a:xfrm>
            <a:off x="3070883" y="4394202"/>
            <a:ext cx="893236" cy="425093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/>
          </a:p>
        </p:txBody>
      </p:sp>
      <p:sp>
        <p:nvSpPr>
          <p:cNvPr id="1119" name="Google Shape;1119;p52"/>
          <p:cNvSpPr txBox="1"/>
          <p:nvPr/>
        </p:nvSpPr>
        <p:spPr>
          <a:xfrm>
            <a:off x="1909230" y="4490864"/>
            <a:ext cx="8932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</a:t>
            </a:r>
            <a:endParaRPr/>
          </a:p>
        </p:txBody>
      </p:sp>
      <p:sp>
        <p:nvSpPr>
          <p:cNvPr id="1120" name="Google Shape;1120;p52"/>
          <p:cNvSpPr/>
          <p:nvPr/>
        </p:nvSpPr>
        <p:spPr>
          <a:xfrm>
            <a:off x="4322231" y="4394202"/>
            <a:ext cx="893236" cy="425093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/>
          </a:p>
        </p:txBody>
      </p:sp>
      <p:sp>
        <p:nvSpPr>
          <p:cNvPr id="1121" name="Google Shape;1121;p52"/>
          <p:cNvSpPr/>
          <p:nvPr/>
        </p:nvSpPr>
        <p:spPr>
          <a:xfrm>
            <a:off x="4322231" y="4924540"/>
            <a:ext cx="893236" cy="425093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  <a:endParaRPr/>
          </a:p>
        </p:txBody>
      </p:sp>
      <p:sp>
        <p:nvSpPr>
          <p:cNvPr id="1122" name="Google Shape;1122;p52"/>
          <p:cNvSpPr txBox="1"/>
          <p:nvPr/>
        </p:nvSpPr>
        <p:spPr>
          <a:xfrm>
            <a:off x="1909230" y="4968564"/>
            <a:ext cx="15113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ZIP Code:</a:t>
            </a:r>
            <a:endParaRPr/>
          </a:p>
        </p:txBody>
      </p:sp>
      <p:sp>
        <p:nvSpPr>
          <p:cNvPr id="1123" name="Google Shape;1123;p52">
            <a:hlinkClick action="ppaction://hlinksldjump" r:id="rId6"/>
          </p:cNvPr>
          <p:cNvSpPr/>
          <p:nvPr/>
        </p:nvSpPr>
        <p:spPr>
          <a:xfrm>
            <a:off x="1989665" y="6612473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Order and Pay</a:t>
            </a:r>
            <a:endParaRPr/>
          </a:p>
        </p:txBody>
      </p:sp>
      <p:sp>
        <p:nvSpPr>
          <p:cNvPr id="1124" name="Google Shape;1124;p52"/>
          <p:cNvSpPr/>
          <p:nvPr/>
        </p:nvSpPr>
        <p:spPr>
          <a:xfrm>
            <a:off x="2726268" y="3301438"/>
            <a:ext cx="2489200" cy="367086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Hans Muster</a:t>
            </a:r>
            <a:endParaRPr/>
          </a:p>
        </p:txBody>
      </p:sp>
      <p:sp>
        <p:nvSpPr>
          <p:cNvPr id="1125" name="Google Shape;1125;p52"/>
          <p:cNvSpPr txBox="1"/>
          <p:nvPr/>
        </p:nvSpPr>
        <p:spPr>
          <a:xfrm>
            <a:off x="1909230" y="3318208"/>
            <a:ext cx="15113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</a:t>
            </a:r>
            <a:endParaRPr/>
          </a:p>
        </p:txBody>
      </p:sp>
      <p:pic>
        <p:nvPicPr>
          <p:cNvPr descr="Bildergebnis fÃ¼r secure payment" id="1126" name="Google Shape;1126;p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03539" y="2009339"/>
            <a:ext cx="3384322" cy="12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1127" name="Google Shape;1127;p52"/>
          <p:cNvSpPr txBox="1"/>
          <p:nvPr/>
        </p:nvSpPr>
        <p:spPr>
          <a:xfrm>
            <a:off x="1909230" y="5461002"/>
            <a:ext cx="33031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___________________________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45.- CHF</a:t>
            </a:r>
            <a:endParaRPr/>
          </a:p>
        </p:txBody>
      </p:sp>
      <p:sp>
        <p:nvSpPr>
          <p:cNvPr id="1128" name="Google Shape;1128;p52">
            <a:hlinkClick action="ppaction://hlinksldjump" r:id="rId8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1129;p52">
            <a:hlinkClick action="ppaction://hlinksldjump" r:id="rId9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4" name="Google Shape;1134;p53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1135" name="Google Shape;1135;p53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1136" name="Google Shape;1136;p5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37" name="Google Shape;1137;p53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38" name="Google Shape;1138;p53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39" name="Google Shape;1139;p53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Payment</a:t>
            </a:r>
            <a:endParaRPr/>
          </a:p>
        </p:txBody>
      </p:sp>
      <p:grpSp>
        <p:nvGrpSpPr>
          <p:cNvPr id="1140" name="Google Shape;1140;p53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141" name="Google Shape;1141;p53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2" name="Google Shape;1142;p53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3" name="Google Shape;1143;p53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44" name="Google Shape;1144;p53">
            <a:hlinkClick action="ppaction://hlinksldjump" r:id="rId4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ildergebnis fÃ¼r secure payment" id="1145" name="Google Shape;1145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03539" y="2009339"/>
            <a:ext cx="3384322" cy="12135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ergebnis fÃ¼r loading sign" id="1146" name="Google Shape;1146;p53"/>
          <p:cNvPicPr preferRelativeResize="0"/>
          <p:nvPr/>
        </p:nvPicPr>
        <p:blipFill rotWithShape="1">
          <a:blip r:embed="rId6">
            <a:alphaModFix/>
          </a:blip>
          <a:srcRect b="23602" l="35926" r="35778" t="22794"/>
          <a:stretch/>
        </p:blipFill>
        <p:spPr>
          <a:xfrm>
            <a:off x="3114232" y="4663075"/>
            <a:ext cx="1013974" cy="1056443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p53"/>
          <p:cNvSpPr/>
          <p:nvPr/>
        </p:nvSpPr>
        <p:spPr>
          <a:xfrm>
            <a:off x="1618899" y="3642658"/>
            <a:ext cx="4004640" cy="86773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payment is getting verified!</a:t>
            </a:r>
            <a:endParaRPr/>
          </a:p>
        </p:txBody>
      </p:sp>
      <p:sp>
        <p:nvSpPr>
          <p:cNvPr id="1148" name="Google Shape;1148;p53">
            <a:hlinkClick action="ppaction://hlinksldjump" r:id="rId7"/>
          </p:cNvPr>
          <p:cNvSpPr/>
          <p:nvPr/>
        </p:nvSpPr>
        <p:spPr>
          <a:xfrm>
            <a:off x="1581902" y="931752"/>
            <a:ext cx="4004640" cy="826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p53">
            <a:hlinkClick action="ppaction://hlinksldjump" r:id="rId8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p53">
            <a:hlinkClick action="ppaction://hlinksldjump" r:id="rId9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1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5" name="Google Shape;1155;p54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1156" name="Google Shape;1156;p54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1157" name="Google Shape;1157;p5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58" name="Google Shape;1158;p54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59" name="Google Shape;1159;p54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60" name="Google Shape;1160;p54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Payment</a:t>
            </a:r>
            <a:endParaRPr/>
          </a:p>
        </p:txBody>
      </p:sp>
      <p:grpSp>
        <p:nvGrpSpPr>
          <p:cNvPr id="1161" name="Google Shape;1161;p54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162" name="Google Shape;1162;p54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3" name="Google Shape;1163;p54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4" name="Google Shape;1164;p54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65" name="Google Shape;1165;p54">
            <a:hlinkClick action="ppaction://hlinksldjump" r:id="rId4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ildergebnis fÃ¼r secure payment" id="1166" name="Google Shape;1166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03539" y="2009339"/>
            <a:ext cx="3384322" cy="12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1167" name="Google Shape;1167;p54"/>
          <p:cNvSpPr/>
          <p:nvPr/>
        </p:nvSpPr>
        <p:spPr>
          <a:xfrm>
            <a:off x="1629878" y="5285653"/>
            <a:ext cx="4004640" cy="1326813"/>
          </a:xfrm>
          <a:prstGeom prst="roundRect">
            <a:avLst>
              <a:gd fmla="val 16667" name="adj"/>
            </a:avLst>
          </a:prstGeom>
          <a:solidFill>
            <a:srgbClr val="A8D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payment is verified! Your booking was successfull.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looking forward for your visit!</a:t>
            </a:r>
            <a:endParaRPr/>
          </a:p>
        </p:txBody>
      </p:sp>
      <p:sp>
        <p:nvSpPr>
          <p:cNvPr id="1168" name="Google Shape;1168;p54"/>
          <p:cNvSpPr txBox="1"/>
          <p:nvPr/>
        </p:nvSpPr>
        <p:spPr>
          <a:xfrm>
            <a:off x="3133725" y="3318207"/>
            <a:ext cx="1438275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500">
                <a:solidFill>
                  <a:srgbClr val="548135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✓</a:t>
            </a:r>
            <a:endParaRPr/>
          </a:p>
        </p:txBody>
      </p:sp>
      <p:sp>
        <p:nvSpPr>
          <p:cNvPr id="1169" name="Google Shape;1169;p54">
            <a:hlinkClick action="ppaction://hlinksldjump" r:id="rId6"/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  <p:sp>
        <p:nvSpPr>
          <p:cNvPr id="1170" name="Google Shape;1170;p54">
            <a:hlinkClick action="ppaction://hlinksldjump" r:id="rId7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p54">
            <a:hlinkClick action="ppaction://hlinksldjump" r:id="rId8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6" name="Google Shape;1176;p55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1177" name="Google Shape;1177;p55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1178" name="Google Shape;1178;p5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79" name="Google Shape;1179;p55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80" name="Google Shape;1180;p55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81" name="Google Shape;1181;p55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Book a table</a:t>
            </a:r>
            <a:endParaRPr sz="3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1182" name="Google Shape;1182;p55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183" name="Google Shape;1183;p55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4" name="Google Shape;1184;p55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5" name="Google Shape;1185;p55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86" name="Google Shape;1186;p55"/>
          <p:cNvSpPr/>
          <p:nvPr/>
        </p:nvSpPr>
        <p:spPr>
          <a:xfrm>
            <a:off x="1618899" y="3043870"/>
            <a:ext cx="4004640" cy="1045530"/>
          </a:xfrm>
          <a:prstGeom prst="roundRect">
            <a:avLst>
              <a:gd fmla="val 16667" name="adj"/>
            </a:avLst>
          </a:prstGeom>
          <a:solidFill>
            <a:srgbClr val="A8D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booking was successfull.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looking forward for your visit!</a:t>
            </a:r>
            <a:endParaRPr/>
          </a:p>
        </p:txBody>
      </p:sp>
      <p:sp>
        <p:nvSpPr>
          <p:cNvPr id="1187" name="Google Shape;1187;p55">
            <a:hlinkClick action="ppaction://hlinksldjump" r:id="rId4"/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  <p:sp>
        <p:nvSpPr>
          <p:cNvPr id="1188" name="Google Shape;1188;p55">
            <a:hlinkClick action="ppaction://hlinksldjump" r:id="rId5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9" name="Google Shape;1189;p55">
            <a:hlinkClick action="ppaction://hlinksldjump" r:id="rId6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0" name="Google Shape;1190;p55">
            <a:hlinkClick action="ppaction://hlinksldjump" r:id="rId7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5" name="Google Shape;1195;p56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1196" name="Google Shape;1196;p56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1197" name="Google Shape;1197;p5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98" name="Google Shape;1198;p56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99" name="Google Shape;1199;p56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00" name="Google Shape;1200;p56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Main page</a:t>
            </a:r>
            <a:endParaRPr sz="3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1201" name="Google Shape;1201;p56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202" name="Google Shape;1202;p56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3" name="Google Shape;1203;p56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4" name="Google Shape;1204;p56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205" name="Google Shape;1205;p56"/>
          <p:cNvGrpSpPr/>
          <p:nvPr/>
        </p:nvGrpSpPr>
        <p:grpSpPr>
          <a:xfrm>
            <a:off x="1647975" y="7006466"/>
            <a:ext cx="1872000" cy="1872000"/>
            <a:chOff x="1765296" y="4669363"/>
            <a:chExt cx="1613622" cy="1555363"/>
          </a:xfrm>
        </p:grpSpPr>
        <p:sp>
          <p:nvSpPr>
            <p:cNvPr id="1206" name="Google Shape;1206;p56">
              <a:hlinkClick action="ppaction://hlinksldjump" r:id="rId4"/>
            </p:cNvPr>
            <p:cNvSpPr/>
            <p:nvPr/>
          </p:nvSpPr>
          <p:spPr>
            <a:xfrm>
              <a:off x="1765296" y="4669363"/>
              <a:ext cx="1613622" cy="1555363"/>
            </a:xfrm>
            <a:prstGeom prst="roundRect">
              <a:avLst>
                <a:gd fmla="val 8649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07" name="Google Shape;1207;p56"/>
            <p:cNvCxnSpPr/>
            <p:nvPr/>
          </p:nvCxnSpPr>
          <p:spPr>
            <a:xfrm>
              <a:off x="2556933" y="5050367"/>
              <a:ext cx="0" cy="787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8" name="Google Shape;1208;p56"/>
            <p:cNvCxnSpPr/>
            <p:nvPr/>
          </p:nvCxnSpPr>
          <p:spPr>
            <a:xfrm rot="10800000">
              <a:off x="2142067" y="5444067"/>
              <a:ext cx="80433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209" name="Google Shape;1209;p56"/>
          <p:cNvGrpSpPr/>
          <p:nvPr/>
        </p:nvGrpSpPr>
        <p:grpSpPr>
          <a:xfrm>
            <a:off x="3695700" y="7002882"/>
            <a:ext cx="1872000" cy="1872000"/>
            <a:chOff x="1765296" y="4669363"/>
            <a:chExt cx="1613622" cy="1555363"/>
          </a:xfrm>
        </p:grpSpPr>
        <p:sp>
          <p:nvSpPr>
            <p:cNvPr id="1210" name="Google Shape;1210;p56">
              <a:hlinkClick action="ppaction://hlinksldjump" r:id="rId5"/>
            </p:cNvPr>
            <p:cNvSpPr/>
            <p:nvPr/>
          </p:nvSpPr>
          <p:spPr>
            <a:xfrm>
              <a:off x="1765296" y="4669363"/>
              <a:ext cx="1613622" cy="1555363"/>
            </a:xfrm>
            <a:prstGeom prst="roundRect">
              <a:avLst>
                <a:gd fmla="val 8649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11" name="Google Shape;1211;p56"/>
            <p:cNvCxnSpPr/>
            <p:nvPr/>
          </p:nvCxnSpPr>
          <p:spPr>
            <a:xfrm>
              <a:off x="2556933" y="5050367"/>
              <a:ext cx="0" cy="787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2" name="Google Shape;1212;p56"/>
            <p:cNvCxnSpPr/>
            <p:nvPr/>
          </p:nvCxnSpPr>
          <p:spPr>
            <a:xfrm rot="10800000">
              <a:off x="2142067" y="5444067"/>
              <a:ext cx="80433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213" name="Google Shape;1213;p56"/>
          <p:cNvGrpSpPr/>
          <p:nvPr/>
        </p:nvGrpSpPr>
        <p:grpSpPr>
          <a:xfrm>
            <a:off x="3678096" y="4958200"/>
            <a:ext cx="1872000" cy="1872000"/>
            <a:chOff x="1765296" y="4669363"/>
            <a:chExt cx="1613622" cy="1555363"/>
          </a:xfrm>
        </p:grpSpPr>
        <p:sp>
          <p:nvSpPr>
            <p:cNvPr id="1214" name="Google Shape;1214;p56">
              <a:hlinkClick action="ppaction://hlinksldjump" r:id="rId6"/>
            </p:cNvPr>
            <p:cNvSpPr/>
            <p:nvPr/>
          </p:nvSpPr>
          <p:spPr>
            <a:xfrm>
              <a:off x="1765296" y="4669363"/>
              <a:ext cx="1613622" cy="1555363"/>
            </a:xfrm>
            <a:prstGeom prst="roundRect">
              <a:avLst>
                <a:gd fmla="val 8649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15" name="Google Shape;1215;p56"/>
            <p:cNvCxnSpPr/>
            <p:nvPr/>
          </p:nvCxnSpPr>
          <p:spPr>
            <a:xfrm>
              <a:off x="2556933" y="5050367"/>
              <a:ext cx="0" cy="787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6" name="Google Shape;1216;p56"/>
            <p:cNvCxnSpPr/>
            <p:nvPr/>
          </p:nvCxnSpPr>
          <p:spPr>
            <a:xfrm rot="10800000">
              <a:off x="2142067" y="5444067"/>
              <a:ext cx="80433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217" name="Google Shape;1217;p56"/>
          <p:cNvGrpSpPr/>
          <p:nvPr/>
        </p:nvGrpSpPr>
        <p:grpSpPr>
          <a:xfrm>
            <a:off x="1618899" y="2147306"/>
            <a:ext cx="4004640" cy="537901"/>
            <a:chOff x="1618899" y="2029372"/>
            <a:chExt cx="4004640" cy="537901"/>
          </a:xfrm>
        </p:grpSpPr>
        <p:sp>
          <p:nvSpPr>
            <p:cNvPr id="1218" name="Google Shape;1218;p56">
              <a:hlinkClick action="ppaction://hlinksldjump" r:id="rId7"/>
            </p:cNvPr>
            <p:cNvSpPr/>
            <p:nvPr/>
          </p:nvSpPr>
          <p:spPr>
            <a:xfrm>
              <a:off x="1618899" y="2029372"/>
              <a:ext cx="4004640" cy="53790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CH" sz="1800">
                  <a:solidFill>
                    <a:srgbClr val="AEABAB"/>
                  </a:solidFill>
                  <a:latin typeface="Calibri"/>
                  <a:ea typeface="Calibri"/>
                  <a:cs typeface="Calibri"/>
                  <a:sym typeface="Calibri"/>
                </a:rPr>
                <a:t>Where/What do you want to eat?</a:t>
              </a:r>
              <a:endParaRPr/>
            </a:p>
          </p:txBody>
        </p:sp>
        <p:pic>
          <p:nvPicPr>
            <p:cNvPr descr="Bildergebnis fÃ¼r search tool" id="1219" name="Google Shape;1219;p5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147859" y="2113656"/>
              <a:ext cx="369331" cy="3693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0" name="Google Shape;1220;p56">
            <a:hlinkClick action="ppaction://hlinksldjump" r:id="rId9"/>
          </p:cNvPr>
          <p:cNvSpPr/>
          <p:nvPr/>
        </p:nvSpPr>
        <p:spPr>
          <a:xfrm>
            <a:off x="4824040" y="2790986"/>
            <a:ext cx="785634" cy="369332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/>
          </a:p>
        </p:txBody>
      </p:sp>
      <p:sp>
        <p:nvSpPr>
          <p:cNvPr id="1221" name="Google Shape;1221;p56">
            <a:hlinkClick action="ppaction://hlinksldjump" r:id="rId10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22" name="Google Shape;1222;p56"/>
          <p:cNvGrpSpPr/>
          <p:nvPr/>
        </p:nvGrpSpPr>
        <p:grpSpPr>
          <a:xfrm>
            <a:off x="1796415" y="4976502"/>
            <a:ext cx="1578292" cy="1893293"/>
            <a:chOff x="1618899" y="3257805"/>
            <a:chExt cx="1476376" cy="1838694"/>
          </a:xfrm>
        </p:grpSpPr>
        <p:pic>
          <p:nvPicPr>
            <p:cNvPr id="1223" name="Google Shape;1223;p5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618900" y="3257805"/>
              <a:ext cx="1476375" cy="1495425"/>
            </a:xfrm>
            <a:prstGeom prst="roundRect">
              <a:avLst>
                <a:gd fmla="val 8594" name="adj"/>
              </a:avLst>
            </a:prstGeom>
            <a:solidFill>
              <a:srgbClr val="ECECEC"/>
            </a:solidFill>
            <a:ln>
              <a:noFill/>
            </a:ln>
            <a:effectLst>
              <a:reflection blurRad="0" dir="5400000" dist="5000" endA="0" endPos="28000" fadeDir="5400000" kx="0" rotWithShape="0" algn="bl" stA="38000" stPos="0" sy="-100000" ky="0"/>
            </a:effectLst>
          </p:spPr>
        </p:pic>
        <p:pic>
          <p:nvPicPr>
            <p:cNvPr id="1224" name="Google Shape;1224;p5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618899" y="4765672"/>
              <a:ext cx="1476375" cy="33082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5" name="Google Shape;1225;p56"/>
          <p:cNvGrpSpPr/>
          <p:nvPr/>
        </p:nvGrpSpPr>
        <p:grpSpPr>
          <a:xfrm>
            <a:off x="1863824" y="3168580"/>
            <a:ext cx="3416935" cy="1788356"/>
            <a:chOff x="1863824" y="3168580"/>
            <a:chExt cx="3416935" cy="1788356"/>
          </a:xfrm>
        </p:grpSpPr>
        <p:pic>
          <p:nvPicPr>
            <p:cNvPr id="1226" name="Google Shape;1226;p5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863824" y="4524936"/>
              <a:ext cx="1070031" cy="43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7" name="Google Shape;1227;p56">
              <a:hlinkClick action="ppaction://hlinksldjump" r:id="rId14"/>
            </p:cNvPr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882371" y="3168580"/>
              <a:ext cx="1368000" cy="13858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8" name="Google Shape;1228;p56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3924147" y="4560426"/>
              <a:ext cx="956235" cy="382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9" name="Google Shape;1229;p56">
              <a:hlinkClick action="ppaction://hlinksldjump" r:id="rId17"/>
            </p:cNvPr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3912759" y="3192505"/>
              <a:ext cx="1368000" cy="13501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0" name="Google Shape;1230;p56">
            <a:hlinkClick action="ppaction://hlinksldjump" r:id="rId19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1" name="Google Shape;1231;p56">
            <a:hlinkClick action="ppaction://hlinksldjump" r:id="rId20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6" name="Google Shape;1236;p57"/>
          <p:cNvGrpSpPr/>
          <p:nvPr/>
        </p:nvGrpSpPr>
        <p:grpSpPr>
          <a:xfrm>
            <a:off x="816238" y="47348"/>
            <a:ext cx="5609962" cy="10173254"/>
            <a:chOff x="816238" y="50802"/>
            <a:chExt cx="5609962" cy="10173254"/>
          </a:xfrm>
        </p:grpSpPr>
        <p:grpSp>
          <p:nvGrpSpPr>
            <p:cNvPr id="1237" name="Google Shape;1237;p57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1238" name="Google Shape;1238;p5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39" name="Google Shape;1239;p57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240" name="Google Shape;1240;p57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41" name="Google Shape;1241;p57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Settings</a:t>
            </a:r>
            <a:endParaRPr/>
          </a:p>
        </p:txBody>
      </p:sp>
      <p:grpSp>
        <p:nvGrpSpPr>
          <p:cNvPr id="1242" name="Google Shape;1242;p57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243" name="Google Shape;1243;p57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4" name="Google Shape;1244;p57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5" name="Google Shape;1245;p57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46" name="Google Shape;1246;p57">
            <a:hlinkClick action="ppaction://hlinksldjump" r:id="rId4"/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7" name="Google Shape;1247;p57">
            <a:hlinkClick action="ppaction://hlinksldjump" r:id="rId5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8" name="Google Shape;1248;p57">
            <a:hlinkClick action="ppaction://hlinksldjump" r:id="rId6"/>
          </p:cNvPr>
          <p:cNvSpPr/>
          <p:nvPr/>
        </p:nvSpPr>
        <p:spPr>
          <a:xfrm>
            <a:off x="1618899" y="2148288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Google Shape;1249;p57">
            <a:hlinkClick action="ppaction://hlinksldjump" r:id="rId7"/>
          </p:cNvPr>
          <p:cNvSpPr/>
          <p:nvPr/>
        </p:nvSpPr>
        <p:spPr>
          <a:xfrm>
            <a:off x="1618899" y="2988688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Language: 				      English</a:t>
            </a:r>
            <a:endParaRPr/>
          </a:p>
        </p:txBody>
      </p:sp>
      <p:sp>
        <p:nvSpPr>
          <p:cNvPr id="1250" name="Google Shape;1250;p57">
            <a:hlinkClick action="ppaction://hlinksldjump" r:id="rId8"/>
          </p:cNvPr>
          <p:cNvSpPr/>
          <p:nvPr/>
        </p:nvSpPr>
        <p:spPr>
          <a:xfrm>
            <a:off x="4736656" y="2207688"/>
            <a:ext cx="838200" cy="419100"/>
          </a:xfrm>
          <a:prstGeom prst="flowChartTerminator">
            <a:avLst/>
          </a:prstGeom>
          <a:solidFill>
            <a:srgbClr val="A8D08C"/>
          </a:solidFill>
          <a:ln cap="flat" cmpd="sng" w="1270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1" name="Google Shape;1251;p57">
            <a:hlinkClick action="ppaction://hlinksldjump" r:id="rId9"/>
          </p:cNvPr>
          <p:cNvSpPr/>
          <p:nvPr/>
        </p:nvSpPr>
        <p:spPr>
          <a:xfrm>
            <a:off x="5181599" y="2261054"/>
            <a:ext cx="345631" cy="318638"/>
          </a:xfrm>
          <a:prstGeom prst="flowChartConnector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2" name="Google Shape;1252;p57">
            <a:hlinkClick action="ppaction://hlinksldjump" r:id="rId10"/>
          </p:cNvPr>
          <p:cNvSpPr/>
          <p:nvPr/>
        </p:nvSpPr>
        <p:spPr>
          <a:xfrm>
            <a:off x="1618899" y="3829088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access:        	             Allowed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3" name="Google Shape;1253;p57">
            <a:hlinkClick action="ppaction://hlinksldjump" r:id="rId11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4" name="Google Shape;1254;p57">
            <a:hlinkClick action="ppaction://hlinksldjump" r:id="rId12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9" name="Google Shape;1259;p58"/>
          <p:cNvGrpSpPr/>
          <p:nvPr/>
        </p:nvGrpSpPr>
        <p:grpSpPr>
          <a:xfrm>
            <a:off x="816238" y="47348"/>
            <a:ext cx="5609962" cy="10173254"/>
            <a:chOff x="816238" y="50802"/>
            <a:chExt cx="5609962" cy="10173254"/>
          </a:xfrm>
        </p:grpSpPr>
        <p:grpSp>
          <p:nvGrpSpPr>
            <p:cNvPr id="1260" name="Google Shape;1260;p58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1261" name="Google Shape;1261;p5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62" name="Google Shape;1262;p58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263" name="Google Shape;1263;p58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64" name="Google Shape;1264;p58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Settings</a:t>
            </a:r>
            <a:endParaRPr/>
          </a:p>
        </p:txBody>
      </p:sp>
      <p:grpSp>
        <p:nvGrpSpPr>
          <p:cNvPr id="1265" name="Google Shape;1265;p58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266" name="Google Shape;1266;p58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7" name="Google Shape;1267;p58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8" name="Google Shape;1268;p58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69" name="Google Shape;1269;p58">
            <a:hlinkClick action="ppaction://hlinksldjump" r:id="rId4"/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0" name="Google Shape;1270;p58">
            <a:hlinkClick action="ppaction://hlinksldjump" r:id="rId5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1" name="Google Shape;1271;p58">
            <a:hlinkClick action="ppaction://hlinksldjump" r:id="rId6"/>
          </p:cNvPr>
          <p:cNvSpPr/>
          <p:nvPr/>
        </p:nvSpPr>
        <p:spPr>
          <a:xfrm>
            <a:off x="1618899" y="2148288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2" name="Google Shape;1272;p58">
            <a:hlinkClick action="ppaction://hlinksldjump" r:id="rId7"/>
          </p:cNvPr>
          <p:cNvSpPr/>
          <p:nvPr/>
        </p:nvSpPr>
        <p:spPr>
          <a:xfrm>
            <a:off x="1618899" y="2988688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Language: 				      English</a:t>
            </a:r>
            <a:endParaRPr/>
          </a:p>
        </p:txBody>
      </p:sp>
      <p:sp>
        <p:nvSpPr>
          <p:cNvPr id="1273" name="Google Shape;1273;p58">
            <a:hlinkClick action="ppaction://hlinksldjump" r:id="rId8"/>
          </p:cNvPr>
          <p:cNvSpPr/>
          <p:nvPr/>
        </p:nvSpPr>
        <p:spPr>
          <a:xfrm>
            <a:off x="4736656" y="2207688"/>
            <a:ext cx="838200" cy="419100"/>
          </a:xfrm>
          <a:prstGeom prst="flowChartTerminator">
            <a:avLst/>
          </a:prstGeom>
          <a:solidFill>
            <a:srgbClr val="757070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4" name="Google Shape;1274;p58">
            <a:hlinkClick action="ppaction://hlinksldjump" r:id="rId9"/>
          </p:cNvPr>
          <p:cNvSpPr/>
          <p:nvPr/>
        </p:nvSpPr>
        <p:spPr>
          <a:xfrm>
            <a:off x="4805451" y="2261054"/>
            <a:ext cx="338049" cy="322871"/>
          </a:xfrm>
          <a:prstGeom prst="flowChartConnector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5" name="Google Shape;1275;p58">
            <a:hlinkClick action="ppaction://hlinksldjump" r:id="rId10"/>
          </p:cNvPr>
          <p:cNvSpPr/>
          <p:nvPr/>
        </p:nvSpPr>
        <p:spPr>
          <a:xfrm>
            <a:off x="1618899" y="3829088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access:        	             Allowed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6" name="Google Shape;1276;p58">
            <a:hlinkClick action="ppaction://hlinksldjump" r:id="rId11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7" name="Google Shape;1277;p58">
            <a:hlinkClick action="ppaction://hlinksldjump" r:id="rId12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2" name="Google Shape;1282;p59"/>
          <p:cNvGrpSpPr/>
          <p:nvPr/>
        </p:nvGrpSpPr>
        <p:grpSpPr>
          <a:xfrm>
            <a:off x="816238" y="47348"/>
            <a:ext cx="5609962" cy="10173254"/>
            <a:chOff x="816238" y="50802"/>
            <a:chExt cx="5609962" cy="10173254"/>
          </a:xfrm>
        </p:grpSpPr>
        <p:grpSp>
          <p:nvGrpSpPr>
            <p:cNvPr id="1283" name="Google Shape;1283;p59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1284" name="Google Shape;1284;p5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85" name="Google Shape;1285;p59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286" name="Google Shape;1286;p59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87" name="Google Shape;1287;p59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Help</a:t>
            </a:r>
            <a:endParaRPr/>
          </a:p>
        </p:txBody>
      </p:sp>
      <p:grpSp>
        <p:nvGrpSpPr>
          <p:cNvPr id="1288" name="Google Shape;1288;p59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289" name="Google Shape;1289;p59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0" name="Google Shape;1290;p59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1" name="Google Shape;1291;p59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92" name="Google Shape;1292;p59">
            <a:hlinkClick action="ppaction://hlinksldjump" r:id="rId4"/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3" name="Google Shape;1293;p59">
            <a:hlinkClick action="ppaction://hlinksldjump" r:id="rId5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4" name="Google Shape;1294;p59">
            <a:hlinkClick action="ppaction://hlinksldjump" r:id="rId6"/>
          </p:cNvPr>
          <p:cNvSpPr/>
          <p:nvPr/>
        </p:nvSpPr>
        <p:spPr>
          <a:xfrm>
            <a:off x="1618899" y="2104532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 articles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5" name="Google Shape;1295;p59">
            <a:hlinkClick action="ppaction://hlinksldjump" r:id="rId7"/>
          </p:cNvPr>
          <p:cNvSpPr/>
          <p:nvPr/>
        </p:nvSpPr>
        <p:spPr>
          <a:xfrm>
            <a:off x="1618899" y="2844206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</a:t>
            </a:r>
            <a:endParaRPr/>
          </a:p>
        </p:txBody>
      </p:sp>
      <p:sp>
        <p:nvSpPr>
          <p:cNvPr id="1296" name="Google Shape;1296;p59">
            <a:hlinkClick action="ppaction://hlinksldjump" r:id="rId8"/>
          </p:cNvPr>
          <p:cNvSpPr/>
          <p:nvPr/>
        </p:nvSpPr>
        <p:spPr>
          <a:xfrm>
            <a:off x="1629878" y="7204673"/>
            <a:ext cx="4004640" cy="53790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 eat prototype version 1.0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2018 Come eat!</a:t>
            </a:r>
            <a:endParaRPr/>
          </a:p>
        </p:txBody>
      </p:sp>
      <p:sp>
        <p:nvSpPr>
          <p:cNvPr id="1297" name="Google Shape;1297;p59">
            <a:hlinkClick action="ppaction://hlinksldjump" r:id="rId9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8" name="Google Shape;1298;p59">
            <a:hlinkClick action="ppaction://hlinksldjump" r:id="rId10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3" name="Google Shape;1303;p60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1304" name="Google Shape;1304;p60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1305" name="Google Shape;1305;p6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06" name="Google Shape;1306;p60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307" name="Google Shape;1307;p60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08" name="Google Shape;1308;p60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Recently viewed</a:t>
            </a:r>
            <a:endParaRPr sz="3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1309" name="Google Shape;1309;p60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310" name="Google Shape;1310;p60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1" name="Google Shape;1311;p60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2" name="Google Shape;1312;p60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13" name="Google Shape;1313;p60">
            <a:hlinkClick action="ppaction://hlinksldjump" r:id="rId4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4" name="Google Shape;1314;p60"/>
          <p:cNvGrpSpPr/>
          <p:nvPr/>
        </p:nvGrpSpPr>
        <p:grpSpPr>
          <a:xfrm>
            <a:off x="1722964" y="2252919"/>
            <a:ext cx="1837958" cy="2237690"/>
            <a:chOff x="1618899" y="3257805"/>
            <a:chExt cx="1476376" cy="1838694"/>
          </a:xfrm>
        </p:grpSpPr>
        <p:pic>
          <p:nvPicPr>
            <p:cNvPr id="1315" name="Google Shape;1315;p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18900" y="3257805"/>
              <a:ext cx="1476375" cy="1495425"/>
            </a:xfrm>
            <a:prstGeom prst="roundRect">
              <a:avLst>
                <a:gd fmla="val 8594" name="adj"/>
              </a:avLst>
            </a:prstGeom>
            <a:solidFill>
              <a:srgbClr val="ECECEC"/>
            </a:solidFill>
            <a:ln>
              <a:noFill/>
            </a:ln>
            <a:effectLst>
              <a:reflection blurRad="0" dir="5400000" dist="5000" endA="0" endPos="28000" fadeDir="5400000" kx="0" rotWithShape="0" algn="bl" stA="38000" stPos="0" sy="-100000" ky="0"/>
            </a:effectLst>
          </p:spPr>
        </p:pic>
        <p:pic>
          <p:nvPicPr>
            <p:cNvPr id="1316" name="Google Shape;1316;p6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618899" y="4765672"/>
              <a:ext cx="1476375" cy="3308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7" name="Google Shape;1317;p60"/>
          <p:cNvSpPr/>
          <p:nvPr/>
        </p:nvSpPr>
        <p:spPr>
          <a:xfrm>
            <a:off x="1939552" y="5402117"/>
            <a:ext cx="3242737" cy="58477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no more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8" name="Google Shape;1318;p60">
            <a:hlinkClick action="ppaction://hlinksldjump" r:id="rId7"/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9" name="Google Shape;1319;p60">
            <a:hlinkClick action="ppaction://hlinksldjump" r:id="rId8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0" name="Google Shape;1320;p60">
            <a:hlinkClick action="ppaction://hlinksldjump" r:id="rId9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61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1326" name="Google Shape;1326;p61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1327" name="Google Shape;1327;p6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28" name="Google Shape;1328;p61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329" name="Google Shape;1329;p61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30" name="Google Shape;1330;p61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Your bookings</a:t>
            </a:r>
            <a:endParaRPr sz="3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1331" name="Google Shape;1331;p61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332" name="Google Shape;1332;p61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3" name="Google Shape;1333;p61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4" name="Google Shape;1334;p61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35" name="Google Shape;1335;p61">
            <a:hlinkClick action="ppaction://hlinksldjump" r:id="rId4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6" name="Google Shape;1336;p61"/>
          <p:cNvGrpSpPr/>
          <p:nvPr/>
        </p:nvGrpSpPr>
        <p:grpSpPr>
          <a:xfrm>
            <a:off x="1608664" y="2748219"/>
            <a:ext cx="1837958" cy="2237684"/>
            <a:chOff x="1618899" y="3257808"/>
            <a:chExt cx="1476376" cy="1838691"/>
          </a:xfrm>
        </p:grpSpPr>
        <p:pic>
          <p:nvPicPr>
            <p:cNvPr id="1337" name="Google Shape;1337;p61">
              <a:hlinkClick action="ppaction://hlinksldjump"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618900" y="3257808"/>
              <a:ext cx="1476375" cy="1495425"/>
            </a:xfrm>
            <a:prstGeom prst="roundRect">
              <a:avLst>
                <a:gd fmla="val 8594" name="adj"/>
              </a:avLst>
            </a:prstGeom>
            <a:solidFill>
              <a:srgbClr val="ECECEC"/>
            </a:solidFill>
            <a:ln>
              <a:noFill/>
            </a:ln>
            <a:effectLst>
              <a:reflection blurRad="0" dir="5400000" dist="5000" endA="0" endPos="28000" fadeDir="5400000" kx="0" rotWithShape="0" algn="bl" stA="38000" stPos="0" sy="-100000" ky="0"/>
            </a:effectLst>
          </p:spPr>
        </p:pic>
        <p:pic>
          <p:nvPicPr>
            <p:cNvPr id="1338" name="Google Shape;1338;p6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618899" y="4765672"/>
              <a:ext cx="1476375" cy="3308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9" name="Google Shape;1339;p61"/>
          <p:cNvSpPr/>
          <p:nvPr/>
        </p:nvSpPr>
        <p:spPr>
          <a:xfrm>
            <a:off x="1939552" y="5402117"/>
            <a:ext cx="3242737" cy="58477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no more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0" name="Google Shape;1340;p61">
            <a:hlinkClick action="ppaction://hlinksldjump" r:id="rId8"/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1" name="Google Shape;1341;p61"/>
          <p:cNvSpPr txBox="1"/>
          <p:nvPr/>
        </p:nvSpPr>
        <p:spPr>
          <a:xfrm>
            <a:off x="3560920" y="3082929"/>
            <a:ext cx="183795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&amp; Food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people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18:30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24.10.2018</a:t>
            </a:r>
            <a:endParaRPr/>
          </a:p>
        </p:txBody>
      </p:sp>
      <p:sp>
        <p:nvSpPr>
          <p:cNvPr id="1342" name="Google Shape;1342;p61">
            <a:hlinkClick action="ppaction://hlinksldjump" r:id="rId9"/>
          </p:cNvPr>
          <p:cNvSpPr/>
          <p:nvPr/>
        </p:nvSpPr>
        <p:spPr>
          <a:xfrm>
            <a:off x="1618899" y="2104532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</a:t>
            </a:r>
            <a:endParaRPr/>
          </a:p>
        </p:txBody>
      </p:sp>
      <p:sp>
        <p:nvSpPr>
          <p:cNvPr id="1343" name="Google Shape;1343;p61">
            <a:hlinkClick action="ppaction://hlinksldjump" r:id="rId10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Google Shape;1344;p61">
            <a:hlinkClick action="ppaction://hlinksldjump" r:id="rId11"/>
          </p:cNvPr>
          <p:cNvSpPr/>
          <p:nvPr/>
        </p:nvSpPr>
        <p:spPr>
          <a:xfrm>
            <a:off x="1595961" y="1937189"/>
            <a:ext cx="4116526" cy="6292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5" name="Google Shape;1345;p61">
            <a:hlinkClick action="ppaction://hlinksldjump" r:id="rId12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7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pic>
          <p:nvPicPr>
            <p:cNvPr descr="Bildergebnis fÃ¼r phone als hintergrund" id="138" name="Google Shape;138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6238" y="50802"/>
              <a:ext cx="5609962" cy="101732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17"/>
            <p:cNvSpPr/>
            <p:nvPr/>
          </p:nvSpPr>
          <p:spPr>
            <a:xfrm rot="10800000">
              <a:off x="1540931" y="728133"/>
              <a:ext cx="4182536" cy="8796864"/>
            </a:xfrm>
            <a:prstGeom prst="round2SameRect">
              <a:avLst>
                <a:gd fmla="val 9867" name="adj1"/>
                <a:gd fmla="val 0" name="adj2"/>
              </a:avLst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17"/>
          <p:cNvSpPr txBox="1"/>
          <p:nvPr/>
        </p:nvSpPr>
        <p:spPr>
          <a:xfrm>
            <a:off x="1540931" y="2937933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Log in</a:t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2074334" y="4004733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Username: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2074333" y="4592135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Password:</a:t>
            </a:r>
            <a:endParaRPr/>
          </a:p>
        </p:txBody>
      </p:sp>
      <p:sp>
        <p:nvSpPr>
          <p:cNvPr id="143" name="Google Shape;143;p17">
            <a:hlinkClick action="ppaction://hlinksldjump" r:id="rId4"/>
          </p:cNvPr>
          <p:cNvSpPr/>
          <p:nvPr/>
        </p:nvSpPr>
        <p:spPr>
          <a:xfrm>
            <a:off x="2074333" y="7255933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3276600" y="3928533"/>
            <a:ext cx="2040470" cy="44553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Hans</a:t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3276600" y="4586298"/>
            <a:ext cx="2040470" cy="44553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Muster</a:t>
            </a:r>
            <a:endParaRPr/>
          </a:p>
        </p:txBody>
      </p:sp>
      <p:sp>
        <p:nvSpPr>
          <p:cNvPr id="146" name="Google Shape;146;p17">
            <a:hlinkClick action="ppaction://hlinksldjump" r:id="rId5"/>
          </p:cNvPr>
          <p:cNvSpPr/>
          <p:nvPr/>
        </p:nvSpPr>
        <p:spPr>
          <a:xfrm>
            <a:off x="3276601" y="5261474"/>
            <a:ext cx="2040470" cy="447408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 in</a:t>
            </a:r>
            <a:endParaRPr/>
          </a:p>
        </p:txBody>
      </p:sp>
      <p:cxnSp>
        <p:nvCxnSpPr>
          <p:cNvPr id="147" name="Google Shape;147;p17"/>
          <p:cNvCxnSpPr/>
          <p:nvPr/>
        </p:nvCxnSpPr>
        <p:spPr>
          <a:xfrm>
            <a:off x="2819400" y="9304867"/>
            <a:ext cx="17526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" name="Google Shape;148;p17">
            <a:hlinkClick action="ppaction://hlinksldjump" r:id="rId6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7">
            <a:hlinkClick action="ppaction://hlinksldjump" r:id="rId7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8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pic>
          <p:nvPicPr>
            <p:cNvPr descr="Bildergebnis fÃ¼r phone als hintergrund" id="155" name="Google Shape;155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6238" y="50802"/>
              <a:ext cx="5609962" cy="101732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18">
              <a:hlinkClick action="ppaction://hlinksldjump" r:id="rId4"/>
            </p:cNvPr>
            <p:cNvSpPr/>
            <p:nvPr/>
          </p:nvSpPr>
          <p:spPr>
            <a:xfrm rot="10800000">
              <a:off x="1540931" y="728133"/>
              <a:ext cx="4182536" cy="8796864"/>
            </a:xfrm>
            <a:prstGeom prst="round2SameRect">
              <a:avLst>
                <a:gd fmla="val 9867" name="adj1"/>
                <a:gd fmla="val 0" name="adj2"/>
              </a:avLst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" name="Google Shape;157;p18"/>
          <p:cNvSpPr txBox="1"/>
          <p:nvPr/>
        </p:nvSpPr>
        <p:spPr>
          <a:xfrm>
            <a:off x="1540931" y="2937933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Log in</a:t>
            </a:r>
            <a:endParaRPr/>
          </a:p>
        </p:txBody>
      </p:sp>
      <p:pic>
        <p:nvPicPr>
          <p:cNvPr descr="Bildergebnis fÃ¼r loading sign" id="158" name="Google Shape;158;p18"/>
          <p:cNvPicPr preferRelativeResize="0"/>
          <p:nvPr/>
        </p:nvPicPr>
        <p:blipFill rotWithShape="1">
          <a:blip r:embed="rId5">
            <a:alphaModFix/>
          </a:blip>
          <a:srcRect b="23602" l="35926" r="35778" t="22794"/>
          <a:stretch/>
        </p:blipFill>
        <p:spPr>
          <a:xfrm>
            <a:off x="3114232" y="4424778"/>
            <a:ext cx="1013974" cy="105644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8"/>
          <p:cNvSpPr/>
          <p:nvPr/>
        </p:nvSpPr>
        <p:spPr>
          <a:xfrm>
            <a:off x="-482600" y="0"/>
            <a:ext cx="8398933" cy="10224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18"/>
          <p:cNvCxnSpPr/>
          <p:nvPr/>
        </p:nvCxnSpPr>
        <p:spPr>
          <a:xfrm>
            <a:off x="2819400" y="9304867"/>
            <a:ext cx="17526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" name="Google Shape;161;p18">
            <a:hlinkClick action="ppaction://hlinksldjump" r:id="rId6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>
            <a:hlinkClick action="ppaction://hlinksldjump" r:id="rId7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100">
        <p:fade thruBlk="1"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4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9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pic>
          <p:nvPicPr>
            <p:cNvPr descr="Bildergebnis fÃ¼r phone als hintergrund" id="168" name="Google Shape;168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6238" y="50802"/>
              <a:ext cx="5609962" cy="101732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p19"/>
            <p:cNvSpPr/>
            <p:nvPr/>
          </p:nvSpPr>
          <p:spPr>
            <a:xfrm rot="10800000">
              <a:off x="1540931" y="728133"/>
              <a:ext cx="4182536" cy="8796864"/>
            </a:xfrm>
            <a:prstGeom prst="round2SameRect">
              <a:avLst>
                <a:gd fmla="val 9867" name="adj1"/>
                <a:gd fmla="val 0" name="adj2"/>
              </a:avLst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" name="Google Shape;170;p19"/>
          <p:cNvSpPr txBox="1"/>
          <p:nvPr/>
        </p:nvSpPr>
        <p:spPr>
          <a:xfrm>
            <a:off x="1540931" y="1761063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Register</a:t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2074334" y="2827863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Prename*:</a:t>
            </a:r>
            <a:endParaRPr/>
          </a:p>
        </p:txBody>
      </p:sp>
      <p:sp>
        <p:nvSpPr>
          <p:cNvPr id="172" name="Google Shape;172;p19"/>
          <p:cNvSpPr txBox="1"/>
          <p:nvPr/>
        </p:nvSpPr>
        <p:spPr>
          <a:xfrm>
            <a:off x="2074333" y="3415265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Name*:</a:t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2074331" y="4024864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Password*:</a:t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2074328" y="4702196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Password*:</a:t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2074329" y="5354130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Email:</a:t>
            </a:r>
            <a:endParaRPr/>
          </a:p>
        </p:txBody>
      </p:sp>
      <p:grpSp>
        <p:nvGrpSpPr>
          <p:cNvPr id="176" name="Google Shape;176;p19"/>
          <p:cNvGrpSpPr/>
          <p:nvPr/>
        </p:nvGrpSpPr>
        <p:grpSpPr>
          <a:xfrm>
            <a:off x="3276597" y="2751663"/>
            <a:ext cx="2040473" cy="3050065"/>
            <a:chOff x="3276597" y="2751663"/>
            <a:chExt cx="2040473" cy="3050065"/>
          </a:xfrm>
        </p:grpSpPr>
        <p:sp>
          <p:nvSpPr>
            <p:cNvPr id="177" name="Google Shape;177;p19">
              <a:hlinkClick action="ppaction://hlinksldjump" r:id="rId4"/>
            </p:cNvPr>
            <p:cNvSpPr/>
            <p:nvPr/>
          </p:nvSpPr>
          <p:spPr>
            <a:xfrm>
              <a:off x="3276600" y="2751663"/>
              <a:ext cx="2040470" cy="445532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3276600" y="3409428"/>
              <a:ext cx="2040470" cy="445532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3276600" y="4026930"/>
              <a:ext cx="2040470" cy="445532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3276597" y="4704262"/>
              <a:ext cx="2040470" cy="445532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3276598" y="5356196"/>
              <a:ext cx="2040470" cy="445532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p19"/>
          <p:cNvSpPr txBox="1"/>
          <p:nvPr/>
        </p:nvSpPr>
        <p:spPr>
          <a:xfrm>
            <a:off x="2142067" y="6189133"/>
            <a:ext cx="3175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mandatory fields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3" name="Google Shape;183;p19"/>
          <p:cNvGrpSpPr/>
          <p:nvPr/>
        </p:nvGrpSpPr>
        <p:grpSpPr>
          <a:xfrm>
            <a:off x="5380569" y="4154952"/>
            <a:ext cx="190497" cy="196918"/>
            <a:chOff x="5355168" y="4078749"/>
            <a:chExt cx="1392760" cy="1373784"/>
          </a:xfrm>
        </p:grpSpPr>
        <p:sp>
          <p:nvSpPr>
            <p:cNvPr id="184" name="Google Shape;184;p19"/>
            <p:cNvSpPr/>
            <p:nvPr/>
          </p:nvSpPr>
          <p:spPr>
            <a:xfrm>
              <a:off x="5355168" y="4078749"/>
              <a:ext cx="1392760" cy="13737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ildergebnis fÃ¼r info zeichen" id="185" name="Google Shape;185;p19">
              <a:hlinkClick action="ppaction://hlinksldjump"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61254" y="4219646"/>
              <a:ext cx="500639" cy="109199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86" name="Google Shape;186;p19"/>
          <p:cNvCxnSpPr/>
          <p:nvPr/>
        </p:nvCxnSpPr>
        <p:spPr>
          <a:xfrm>
            <a:off x="2819400" y="9304867"/>
            <a:ext cx="17526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" name="Google Shape;187;p19">
            <a:hlinkClick action="ppaction://hlinksldjump" r:id="rId7"/>
          </p:cNvPr>
          <p:cNvSpPr/>
          <p:nvPr/>
        </p:nvSpPr>
        <p:spPr>
          <a:xfrm>
            <a:off x="2074333" y="7653869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/>
          </a:p>
        </p:txBody>
      </p:sp>
      <p:sp>
        <p:nvSpPr>
          <p:cNvPr id="188" name="Google Shape;188;p19">
            <a:hlinkClick action="ppaction://hlinksldjump" r:id="rId8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9">
            <a:hlinkClick action="ppaction://hlinksldjump" r:id="rId9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0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pic>
          <p:nvPicPr>
            <p:cNvPr descr="Bildergebnis fÃ¼r phone als hintergrund" id="195" name="Google Shape;195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6238" y="50802"/>
              <a:ext cx="5609962" cy="101732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20"/>
            <p:cNvSpPr/>
            <p:nvPr/>
          </p:nvSpPr>
          <p:spPr>
            <a:xfrm rot="10800000">
              <a:off x="1540931" y="728133"/>
              <a:ext cx="4182536" cy="8796864"/>
            </a:xfrm>
            <a:prstGeom prst="round2SameRect">
              <a:avLst>
                <a:gd fmla="val 9867" name="adj1"/>
                <a:gd fmla="val 0" name="adj2"/>
              </a:avLst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20"/>
          <p:cNvGrpSpPr/>
          <p:nvPr/>
        </p:nvGrpSpPr>
        <p:grpSpPr>
          <a:xfrm>
            <a:off x="3273618" y="2751663"/>
            <a:ext cx="2040473" cy="3050065"/>
            <a:chOff x="3428997" y="2904063"/>
            <a:chExt cx="2040473" cy="3050065"/>
          </a:xfrm>
        </p:grpSpPr>
        <p:sp>
          <p:nvSpPr>
            <p:cNvPr id="198" name="Google Shape;198;p20"/>
            <p:cNvSpPr/>
            <p:nvPr/>
          </p:nvSpPr>
          <p:spPr>
            <a:xfrm>
              <a:off x="3429000" y="2904063"/>
              <a:ext cx="2040470" cy="445532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3429000" y="3561828"/>
              <a:ext cx="2040470" cy="445532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3429000" y="4179330"/>
              <a:ext cx="2040470" cy="445532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3428997" y="4856662"/>
              <a:ext cx="2040470" cy="445532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3428998" y="5508596"/>
              <a:ext cx="2040470" cy="445532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Google Shape;203;p20"/>
          <p:cNvSpPr txBox="1"/>
          <p:nvPr/>
        </p:nvSpPr>
        <p:spPr>
          <a:xfrm>
            <a:off x="1540931" y="1761063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Register</a:t>
            </a:r>
            <a:endParaRPr/>
          </a:p>
        </p:txBody>
      </p:sp>
      <p:sp>
        <p:nvSpPr>
          <p:cNvPr id="204" name="Google Shape;204;p20"/>
          <p:cNvSpPr txBox="1"/>
          <p:nvPr/>
        </p:nvSpPr>
        <p:spPr>
          <a:xfrm>
            <a:off x="2074334" y="2827863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Prename*:</a:t>
            </a:r>
            <a:endParaRPr/>
          </a:p>
        </p:txBody>
      </p:sp>
      <p:sp>
        <p:nvSpPr>
          <p:cNvPr id="205" name="Google Shape;205;p20"/>
          <p:cNvSpPr txBox="1"/>
          <p:nvPr/>
        </p:nvSpPr>
        <p:spPr>
          <a:xfrm>
            <a:off x="2074333" y="3415265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Name*:</a:t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3276600" y="2751663"/>
            <a:ext cx="2040470" cy="44553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Hans</a:t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3276600" y="3409428"/>
            <a:ext cx="2040470" cy="44553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Muster</a:t>
            </a:r>
            <a:endParaRPr/>
          </a:p>
        </p:txBody>
      </p:sp>
      <p:sp>
        <p:nvSpPr>
          <p:cNvPr id="208" name="Google Shape;208;p20"/>
          <p:cNvSpPr txBox="1"/>
          <p:nvPr/>
        </p:nvSpPr>
        <p:spPr>
          <a:xfrm>
            <a:off x="2074331" y="4024864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Password*:</a:t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276600" y="4026930"/>
            <a:ext cx="2040470" cy="44553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° ° ° ° ° ° ° ° ° ° ° °</a:t>
            </a:r>
            <a:endParaRPr/>
          </a:p>
        </p:txBody>
      </p:sp>
      <p:sp>
        <p:nvSpPr>
          <p:cNvPr id="210" name="Google Shape;210;p20"/>
          <p:cNvSpPr txBox="1"/>
          <p:nvPr/>
        </p:nvSpPr>
        <p:spPr>
          <a:xfrm>
            <a:off x="2074328" y="4702196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Password*:</a:t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3276597" y="4704262"/>
            <a:ext cx="2040470" cy="44553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° ° ° ° ° ° ° ° ° ° ° °</a:t>
            </a:r>
            <a:endParaRPr/>
          </a:p>
        </p:txBody>
      </p:sp>
      <p:sp>
        <p:nvSpPr>
          <p:cNvPr id="212" name="Google Shape;212;p20"/>
          <p:cNvSpPr txBox="1"/>
          <p:nvPr/>
        </p:nvSpPr>
        <p:spPr>
          <a:xfrm>
            <a:off x="2074329" y="5354130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Email:</a:t>
            </a: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3276598" y="5356196"/>
            <a:ext cx="2040470" cy="44553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hans@mail.com</a:t>
            </a:r>
            <a:endParaRPr/>
          </a:p>
        </p:txBody>
      </p:sp>
      <p:sp>
        <p:nvSpPr>
          <p:cNvPr id="214" name="Google Shape;214;p20"/>
          <p:cNvSpPr txBox="1"/>
          <p:nvPr/>
        </p:nvSpPr>
        <p:spPr>
          <a:xfrm>
            <a:off x="2142067" y="6189133"/>
            <a:ext cx="3175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mandatory fields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5" name="Google Shape;215;p20"/>
          <p:cNvGrpSpPr/>
          <p:nvPr/>
        </p:nvGrpSpPr>
        <p:grpSpPr>
          <a:xfrm>
            <a:off x="5380569" y="4154952"/>
            <a:ext cx="190497" cy="196918"/>
            <a:chOff x="5355168" y="4078749"/>
            <a:chExt cx="1392760" cy="1373784"/>
          </a:xfrm>
        </p:grpSpPr>
        <p:sp>
          <p:nvSpPr>
            <p:cNvPr id="216" name="Google Shape;216;p20"/>
            <p:cNvSpPr/>
            <p:nvPr/>
          </p:nvSpPr>
          <p:spPr>
            <a:xfrm>
              <a:off x="5355168" y="4078749"/>
              <a:ext cx="1392760" cy="13737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ildergebnis fÃ¼r info zeichen" id="217" name="Google Shape;217;p20">
              <a:hlinkClick action="ppaction://hlinksldjump" r:id="rId4"/>
            </p:cNvPr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761254" y="4219646"/>
              <a:ext cx="500639" cy="10919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8" name="Google Shape;218;p20">
            <a:hlinkClick action="ppaction://hlinksldjump" r:id="rId6"/>
          </p:cNvPr>
          <p:cNvSpPr/>
          <p:nvPr/>
        </p:nvSpPr>
        <p:spPr>
          <a:xfrm>
            <a:off x="2074333" y="7653869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/>
          </a:p>
        </p:txBody>
      </p:sp>
      <p:cxnSp>
        <p:nvCxnSpPr>
          <p:cNvPr id="219" name="Google Shape;219;p20"/>
          <p:cNvCxnSpPr/>
          <p:nvPr/>
        </p:nvCxnSpPr>
        <p:spPr>
          <a:xfrm>
            <a:off x="2819400" y="9304867"/>
            <a:ext cx="17526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0" name="Google Shape;220;p20">
            <a:hlinkClick action="ppaction://hlinksldjump" r:id="rId7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0">
            <a:hlinkClick action="ppaction://hlinksldjump" r:id="rId8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21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pic>
          <p:nvPicPr>
            <p:cNvPr descr="Bildergebnis fÃ¼r phone als hintergrund" id="227" name="Google Shape;227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6238" y="50802"/>
              <a:ext cx="5609962" cy="101732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Google Shape;228;p21"/>
            <p:cNvSpPr/>
            <p:nvPr/>
          </p:nvSpPr>
          <p:spPr>
            <a:xfrm rot="10800000">
              <a:off x="1540931" y="728133"/>
              <a:ext cx="4182536" cy="8796864"/>
            </a:xfrm>
            <a:prstGeom prst="round2SameRect">
              <a:avLst>
                <a:gd fmla="val 9867" name="adj1"/>
                <a:gd fmla="val 0" name="adj2"/>
              </a:avLst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p21"/>
          <p:cNvSpPr txBox="1"/>
          <p:nvPr/>
        </p:nvSpPr>
        <p:spPr>
          <a:xfrm>
            <a:off x="1540931" y="1761063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Register</a:t>
            </a:r>
            <a:endParaRPr/>
          </a:p>
        </p:txBody>
      </p:sp>
      <p:sp>
        <p:nvSpPr>
          <p:cNvPr id="230" name="Google Shape;230;p21"/>
          <p:cNvSpPr txBox="1"/>
          <p:nvPr/>
        </p:nvSpPr>
        <p:spPr>
          <a:xfrm>
            <a:off x="2074334" y="2827863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Prename*:</a:t>
            </a:r>
            <a:endParaRPr/>
          </a:p>
        </p:txBody>
      </p:sp>
      <p:sp>
        <p:nvSpPr>
          <p:cNvPr id="231" name="Google Shape;231;p21"/>
          <p:cNvSpPr txBox="1"/>
          <p:nvPr/>
        </p:nvSpPr>
        <p:spPr>
          <a:xfrm>
            <a:off x="2074333" y="3415265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Name*:</a:t>
            </a:r>
            <a:endParaRPr/>
          </a:p>
        </p:txBody>
      </p:sp>
      <p:sp>
        <p:nvSpPr>
          <p:cNvPr id="232" name="Google Shape;232;p21">
            <a:hlinkClick action="ppaction://hlinksldjump" r:id="rId4"/>
          </p:cNvPr>
          <p:cNvSpPr/>
          <p:nvPr/>
        </p:nvSpPr>
        <p:spPr>
          <a:xfrm>
            <a:off x="2074333" y="7653869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/>
          </a:p>
        </p:txBody>
      </p:sp>
      <p:sp>
        <p:nvSpPr>
          <p:cNvPr id="233" name="Google Shape;233;p21">
            <a:hlinkClick action="ppaction://hlinksldjump" r:id="rId5"/>
          </p:cNvPr>
          <p:cNvSpPr/>
          <p:nvPr/>
        </p:nvSpPr>
        <p:spPr>
          <a:xfrm>
            <a:off x="3276600" y="2751663"/>
            <a:ext cx="2040470" cy="44553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1"/>
          <p:cNvSpPr/>
          <p:nvPr/>
        </p:nvSpPr>
        <p:spPr>
          <a:xfrm>
            <a:off x="3276600" y="3409428"/>
            <a:ext cx="2040470" cy="44553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1"/>
          <p:cNvSpPr txBox="1"/>
          <p:nvPr/>
        </p:nvSpPr>
        <p:spPr>
          <a:xfrm>
            <a:off x="2074331" y="4024864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Password*:</a:t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3276600" y="4026930"/>
            <a:ext cx="2040470" cy="44553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1"/>
          <p:cNvSpPr txBox="1"/>
          <p:nvPr/>
        </p:nvSpPr>
        <p:spPr>
          <a:xfrm>
            <a:off x="2074328" y="4702196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Password*:</a:t>
            </a: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3276597" y="4704262"/>
            <a:ext cx="2040470" cy="44553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1"/>
          <p:cNvSpPr txBox="1"/>
          <p:nvPr/>
        </p:nvSpPr>
        <p:spPr>
          <a:xfrm>
            <a:off x="2074329" y="5354130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Email:</a:t>
            </a: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3276598" y="5356196"/>
            <a:ext cx="2040470" cy="44553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1"/>
          <p:cNvSpPr txBox="1"/>
          <p:nvPr/>
        </p:nvSpPr>
        <p:spPr>
          <a:xfrm>
            <a:off x="2142067" y="6189133"/>
            <a:ext cx="3175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mandatory fields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2" name="Google Shape;242;p21"/>
          <p:cNvGrpSpPr/>
          <p:nvPr/>
        </p:nvGrpSpPr>
        <p:grpSpPr>
          <a:xfrm>
            <a:off x="5380569" y="4154952"/>
            <a:ext cx="190497" cy="196918"/>
            <a:chOff x="5355168" y="4078749"/>
            <a:chExt cx="1392760" cy="1373784"/>
          </a:xfrm>
        </p:grpSpPr>
        <p:sp>
          <p:nvSpPr>
            <p:cNvPr id="243" name="Google Shape;243;p21"/>
            <p:cNvSpPr/>
            <p:nvPr/>
          </p:nvSpPr>
          <p:spPr>
            <a:xfrm>
              <a:off x="5355168" y="4078749"/>
              <a:ext cx="1392760" cy="13737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ildergebnis fÃ¼r info zeichen" id="244" name="Google Shape;244;p21">
              <a:hlinkClick action="ppaction://hlinksldjump" r:id="rId6"/>
            </p:cNvPr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761254" y="4219646"/>
              <a:ext cx="500639" cy="10919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5" name="Google Shape;245;p21"/>
          <p:cNvSpPr/>
          <p:nvPr/>
        </p:nvSpPr>
        <p:spPr>
          <a:xfrm>
            <a:off x="1916673" y="4617528"/>
            <a:ext cx="3463896" cy="1420338"/>
          </a:xfrm>
          <a:prstGeom prst="wedgeRoundRectCallout">
            <a:avLst>
              <a:gd fmla="val 48851" name="adj1"/>
              <a:gd fmla="val -72814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Min. 8 letters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special character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capital letter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21"/>
          <p:cNvCxnSpPr/>
          <p:nvPr/>
        </p:nvCxnSpPr>
        <p:spPr>
          <a:xfrm>
            <a:off x="2819400" y="9304867"/>
            <a:ext cx="17526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7" name="Google Shape;247;p21">
            <a:hlinkClick action="ppaction://hlinksldjump" r:id="rId8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1">
            <a:hlinkClick action="ppaction://hlinksldjump" r:id="rId9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