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rbitron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19" Type="http://schemas.openxmlformats.org/officeDocument/2006/relationships/font" Target="fonts/Orbitron-bold.fntdata"/><Relationship Id="rId6" Type="http://schemas.openxmlformats.org/officeDocument/2006/relationships/slide" Target="slides/slide2.xml"/><Relationship Id="rId18" Type="http://schemas.openxmlformats.org/officeDocument/2006/relationships/font" Target="fonts/Orbitr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56224" y="1602675"/>
            <a:ext cx="37911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548126" y="1602675"/>
            <a:ext cx="41739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>
                <a:latin typeface="Orbitron"/>
                <a:ea typeface="Orbitron"/>
                <a:cs typeface="Orbitron"/>
                <a:sym typeface="Orbitron"/>
              </a:rPr>
              <a:t>Come eat!</a:t>
            </a:r>
            <a:endParaRPr i="0" sz="4800" u="none" cap="none" strike="noStrike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Oliver Hliddal, Jan Weber, Stéphanie Wismer, Shijie Jiang, Nino Scherrer, Clive Charles Javara, Chen-Yen Kao</a:t>
            </a:r>
            <a:endParaRPr i="0" sz="14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25" y="1700350"/>
            <a:ext cx="1307375" cy="1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Target user(s) &amp; stakeholders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56224" y="1602675"/>
            <a:ext cx="37911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"/>
              <a:t>Main target group: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"/>
              <a:t>Business people and college students that want to have a quality lunch but don’t have a lot of time to wait for their food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548126" y="1602675"/>
            <a:ext cx="41739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"/>
              <a:t>Primary stakeholders: End-users who want to get their food quickly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"/>
              <a:t>Secondary stakeholders: Restaurant owners, cooks, service staff,...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rPr lang="en"/>
              <a:t>Tertiary stakeholders: potential investors whos porfit depends on the success/failure  of the app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Status quo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56224" y="1602675"/>
            <a:ext cx="37911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548126" y="1602675"/>
            <a:ext cx="41739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Informations extracted from our interviews:</a:t>
            </a:r>
            <a:endParaRPr b="1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Spontaneous decisions to visit restaurants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Preference: already known restaurants (familiarity → cognitive psychological approach)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Problems: Time issue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App features: Google Map alike feature like suggestions about restaurants in near surrounding, rating tool, arrival possibility, and most importantly being able to define criterias which the restaurant needs to fulfil.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Challenges: e.g. customers who cancel their table (rules and tool needed for that case)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t/>
            </a:r>
            <a:endParaRPr sz="12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75" y="1602675"/>
            <a:ext cx="35052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25200" y="575950"/>
            <a:ext cx="829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Their problems or needs</a:t>
            </a:r>
            <a:endParaRPr b="1" i="0" sz="3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56226" y="1602675"/>
            <a:ext cx="81657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suitable for people with short lunch break e.g. office employees, no time wasted in the restaurant waiting for their meals.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Better planning possible for restaurant employees (organise meals for big groups)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People can rate the varied restaurants; writing and seeing the reviews afterwards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Have an easy and clear overview of the food which the different restaurants offer (vegan, vegetarian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