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304" r:id="rId2"/>
    <p:sldId id="305" r:id="rId3"/>
    <p:sldId id="256" r:id="rId4"/>
    <p:sldId id="257" r:id="rId5"/>
    <p:sldId id="261" r:id="rId6"/>
    <p:sldId id="262" r:id="rId7"/>
    <p:sldId id="258" r:id="rId8"/>
    <p:sldId id="263" r:id="rId9"/>
    <p:sldId id="259" r:id="rId10"/>
    <p:sldId id="264" r:id="rId11"/>
    <p:sldId id="290" r:id="rId12"/>
    <p:sldId id="260" r:id="rId13"/>
    <p:sldId id="266" r:id="rId14"/>
    <p:sldId id="267" r:id="rId15"/>
    <p:sldId id="269" r:id="rId16"/>
    <p:sldId id="270" r:id="rId17"/>
    <p:sldId id="268" r:id="rId18"/>
    <p:sldId id="271" r:id="rId19"/>
    <p:sldId id="273" r:id="rId20"/>
    <p:sldId id="276" r:id="rId21"/>
    <p:sldId id="278" r:id="rId22"/>
    <p:sldId id="272" r:id="rId23"/>
    <p:sldId id="274" r:id="rId24"/>
    <p:sldId id="275" r:id="rId25"/>
    <p:sldId id="277" r:id="rId26"/>
    <p:sldId id="279" r:id="rId27"/>
    <p:sldId id="280" r:id="rId28"/>
    <p:sldId id="281" r:id="rId29"/>
    <p:sldId id="282" r:id="rId30"/>
    <p:sldId id="283" r:id="rId31"/>
    <p:sldId id="284" r:id="rId32"/>
    <p:sldId id="302" r:id="rId33"/>
    <p:sldId id="285" r:id="rId34"/>
    <p:sldId id="303" r:id="rId35"/>
    <p:sldId id="294" r:id="rId36"/>
    <p:sldId id="295" r:id="rId37"/>
    <p:sldId id="296" r:id="rId38"/>
    <p:sldId id="301" r:id="rId39"/>
    <p:sldId id="297" r:id="rId40"/>
    <p:sldId id="298" r:id="rId41"/>
    <p:sldId id="299" r:id="rId42"/>
    <p:sldId id="300" r:id="rId43"/>
    <p:sldId id="286" r:id="rId44"/>
    <p:sldId id="287" r:id="rId45"/>
    <p:sldId id="288" r:id="rId46"/>
    <p:sldId id="289" r:id="rId47"/>
    <p:sldId id="291" r:id="rId48"/>
    <p:sldId id="292" r:id="rId49"/>
    <p:sldId id="293" r:id="rId5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64" autoAdjust="0"/>
    <p:restoredTop sz="94660"/>
  </p:normalViewPr>
  <p:slideViewPr>
    <p:cSldViewPr snapToGrid="0">
      <p:cViewPr varScale="1">
        <p:scale>
          <a:sx n="45" d="100"/>
          <a:sy n="45" d="100"/>
        </p:scale>
        <p:origin x="2532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837B-9440-42A8-85B6-0F720E0C563C}" type="datetimeFigureOut">
              <a:rPr lang="de-CH" smtClean="0"/>
              <a:t>25.10.2018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52C-C1ED-40E8-BA18-FBEDE6F12D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89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837B-9440-42A8-85B6-0F720E0C563C}" type="datetimeFigureOut">
              <a:rPr lang="de-CH" smtClean="0"/>
              <a:t>25.10.2018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52C-C1ED-40E8-BA18-FBEDE6F12D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206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837B-9440-42A8-85B6-0F720E0C563C}" type="datetimeFigureOut">
              <a:rPr lang="de-CH" smtClean="0"/>
              <a:t>25.10.2018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52C-C1ED-40E8-BA18-FBEDE6F12D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052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837B-9440-42A8-85B6-0F720E0C563C}" type="datetimeFigureOut">
              <a:rPr lang="de-CH" smtClean="0"/>
              <a:t>25.10.2018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52C-C1ED-40E8-BA18-FBEDE6F12D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365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837B-9440-42A8-85B6-0F720E0C563C}" type="datetimeFigureOut">
              <a:rPr lang="de-CH" smtClean="0"/>
              <a:t>25.10.2018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52C-C1ED-40E8-BA18-FBEDE6F12D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668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837B-9440-42A8-85B6-0F720E0C563C}" type="datetimeFigureOut">
              <a:rPr lang="de-CH" smtClean="0"/>
              <a:t>25.10.2018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52C-C1ED-40E8-BA18-FBEDE6F12D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225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837B-9440-42A8-85B6-0F720E0C563C}" type="datetimeFigureOut">
              <a:rPr lang="de-CH" smtClean="0"/>
              <a:t>25.10.2018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52C-C1ED-40E8-BA18-FBEDE6F12D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350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837B-9440-42A8-85B6-0F720E0C563C}" type="datetimeFigureOut">
              <a:rPr lang="de-CH" smtClean="0"/>
              <a:t>25.10.2018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52C-C1ED-40E8-BA18-FBEDE6F12D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465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837B-9440-42A8-85B6-0F720E0C563C}" type="datetimeFigureOut">
              <a:rPr lang="de-CH" smtClean="0"/>
              <a:t>25.10.2018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52C-C1ED-40E8-BA18-FBEDE6F12D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201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837B-9440-42A8-85B6-0F720E0C563C}" type="datetimeFigureOut">
              <a:rPr lang="de-CH" smtClean="0"/>
              <a:t>25.10.2018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52C-C1ED-40E8-BA18-FBEDE6F12D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29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837B-9440-42A8-85B6-0F720E0C563C}" type="datetimeFigureOut">
              <a:rPr lang="de-CH" smtClean="0"/>
              <a:t>25.10.2018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52C-C1ED-40E8-BA18-FBEDE6F12D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356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8837B-9440-42A8-85B6-0F720E0C563C}" type="datetimeFigureOut">
              <a:rPr lang="de-CH" smtClean="0"/>
              <a:t>25.10.2018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5252C-C1ED-40E8-BA18-FBEDE6F12D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398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8.xml"/><Relationship Id="rId7" Type="http://schemas.openxmlformats.org/officeDocument/2006/relationships/slide" Target="slide1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slide" Target="slide7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15.xml"/><Relationship Id="rId7" Type="http://schemas.openxmlformats.org/officeDocument/2006/relationships/slide" Target="slide1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openxmlformats.org/officeDocument/2006/relationships/slide" Target="slide18.xml"/><Relationship Id="rId4" Type="http://schemas.openxmlformats.org/officeDocument/2006/relationships/image" Target="../media/image6.png"/><Relationship Id="rId9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1.xml"/><Relationship Id="rId3" Type="http://schemas.openxmlformats.org/officeDocument/2006/relationships/slide" Target="slide14.xml"/><Relationship Id="rId7" Type="http://schemas.openxmlformats.org/officeDocument/2006/relationships/slide" Target="slide13.xml"/><Relationship Id="rId12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18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slide" Target="slide15.xml"/><Relationship Id="rId9" Type="http://schemas.openxmlformats.org/officeDocument/2006/relationships/slide" Target="slid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slide" Target="slide13.xml"/><Relationship Id="rId7" Type="http://schemas.openxmlformats.org/officeDocument/2006/relationships/slide" Target="slide4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44.xml"/><Relationship Id="rId11" Type="http://schemas.openxmlformats.org/officeDocument/2006/relationships/slide" Target="slide1.xml"/><Relationship Id="rId5" Type="http://schemas.openxmlformats.org/officeDocument/2006/relationships/slide" Target="slide12.xml"/><Relationship Id="rId10" Type="http://schemas.openxmlformats.org/officeDocument/2006/relationships/slide" Target="slide49.xml"/><Relationship Id="rId4" Type="http://schemas.openxmlformats.org/officeDocument/2006/relationships/slide" Target="slide14.xml"/><Relationship Id="rId9" Type="http://schemas.openxmlformats.org/officeDocument/2006/relationships/slide" Target="slide4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slide" Target="slide1.xml"/><Relationship Id="rId3" Type="http://schemas.openxmlformats.org/officeDocument/2006/relationships/slide" Target="slide17.xml"/><Relationship Id="rId7" Type="http://schemas.openxmlformats.org/officeDocument/2006/relationships/image" Target="../media/image14.png"/><Relationship Id="rId12" Type="http://schemas.openxmlformats.org/officeDocument/2006/relationships/slide" Target="slide1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slide" Target="slide18.xml"/><Relationship Id="rId5" Type="http://schemas.openxmlformats.org/officeDocument/2006/relationships/image" Target="../media/image12.png"/><Relationship Id="rId10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1.xml"/><Relationship Id="rId3" Type="http://schemas.openxmlformats.org/officeDocument/2006/relationships/slide" Target="slide13.xml"/><Relationship Id="rId7" Type="http://schemas.openxmlformats.org/officeDocument/2006/relationships/slide" Target="slide17.xml"/><Relationship Id="rId12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18.xml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slide" Target="slide16.xml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slide" Target="slide1.xml"/><Relationship Id="rId3" Type="http://schemas.openxmlformats.org/officeDocument/2006/relationships/slide" Target="slide13.xml"/><Relationship Id="rId7" Type="http://schemas.openxmlformats.org/officeDocument/2006/relationships/slide" Target="slide28.xml"/><Relationship Id="rId12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slide" Target="slide18.xml"/><Relationship Id="rId10" Type="http://schemas.openxmlformats.org/officeDocument/2006/relationships/slide" Target="slide16.xml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7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openxmlformats.org/officeDocument/2006/relationships/slide" Target="slide18.xml"/><Relationship Id="rId4" Type="http://schemas.openxmlformats.org/officeDocument/2006/relationships/slide" Target="slide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22.xml"/><Relationship Id="rId7" Type="http://schemas.openxmlformats.org/officeDocument/2006/relationships/slide" Target="slide1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26.xml"/><Relationship Id="rId5" Type="http://schemas.openxmlformats.org/officeDocument/2006/relationships/slide" Target="slide25.xml"/><Relationship Id="rId10" Type="http://schemas.openxmlformats.org/officeDocument/2006/relationships/slide" Target="slide1.xml"/><Relationship Id="rId4" Type="http://schemas.openxmlformats.org/officeDocument/2006/relationships/slide" Target="slide23.xml"/><Relationship Id="rId9" Type="http://schemas.openxmlformats.org/officeDocument/2006/relationships/slide" Target="slide1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22.xml"/><Relationship Id="rId7" Type="http://schemas.openxmlformats.org/officeDocument/2006/relationships/slide" Target="slide18.xml"/><Relationship Id="rId12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26.xml"/><Relationship Id="rId11" Type="http://schemas.openxmlformats.org/officeDocument/2006/relationships/slide" Target="slide13.xml"/><Relationship Id="rId5" Type="http://schemas.openxmlformats.org/officeDocument/2006/relationships/slide" Target="slide25.xml"/><Relationship Id="rId10" Type="http://schemas.openxmlformats.org/officeDocument/2006/relationships/slide" Target="slide27.xml"/><Relationship Id="rId4" Type="http://schemas.openxmlformats.org/officeDocument/2006/relationships/slide" Target="slide23.xml"/><Relationship Id="rId9" Type="http://schemas.openxmlformats.org/officeDocument/2006/relationships/slide" Target="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slide" Target="slide13.xml"/><Relationship Id="rId4" Type="http://schemas.openxmlformats.org/officeDocument/2006/relationships/slide" Target="slide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" Target="slide13.xml"/><Relationship Id="rId7" Type="http://schemas.openxmlformats.org/officeDocument/2006/relationships/slide" Target="slide28.xml"/><Relationship Id="rId12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slide" Target="slide18.xml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image" Target="../media/image17.png"/><Relationship Id="rId7" Type="http://schemas.openxmlformats.org/officeDocument/2006/relationships/slide" Target="slide3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31.xml"/><Relationship Id="rId11" Type="http://schemas.openxmlformats.org/officeDocument/2006/relationships/slide" Target="slide1.xml"/><Relationship Id="rId5" Type="http://schemas.openxmlformats.org/officeDocument/2006/relationships/slide" Target="slide29.xml"/><Relationship Id="rId10" Type="http://schemas.openxmlformats.org/officeDocument/2006/relationships/slide" Target="slide44.xml"/><Relationship Id="rId4" Type="http://schemas.openxmlformats.org/officeDocument/2006/relationships/image" Target="../media/image18.png"/><Relationship Id="rId9" Type="http://schemas.openxmlformats.org/officeDocument/2006/relationships/slide" Target="slide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slide" Target="slide13.xml"/><Relationship Id="rId4" Type="http://schemas.openxmlformats.org/officeDocument/2006/relationships/slide" Target="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image" Target="../media/image23.png"/><Relationship Id="rId7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openxmlformats.org/officeDocument/2006/relationships/slide" Target="slide28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slide" Target="slide13.xml"/><Relationship Id="rId4" Type="http://schemas.openxmlformats.org/officeDocument/2006/relationships/slide" Target="slide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7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35.xml"/><Relationship Id="rId5" Type="http://schemas.openxmlformats.org/officeDocument/2006/relationships/slide" Target="slide13.xml"/><Relationship Id="rId4" Type="http://schemas.openxmlformats.org/officeDocument/2006/relationships/slide" Target="slide3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28.xml"/><Relationship Id="rId7" Type="http://schemas.openxmlformats.org/officeDocument/2006/relationships/slide" Target="slide3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35.xml"/><Relationship Id="rId5" Type="http://schemas.openxmlformats.org/officeDocument/2006/relationships/slide" Target="slide13.xml"/><Relationship Id="rId4" Type="http://schemas.openxmlformats.org/officeDocument/2006/relationships/slide" Target="slide4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7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35.xml"/><Relationship Id="rId5" Type="http://schemas.openxmlformats.org/officeDocument/2006/relationships/slide" Target="slide13.xml"/><Relationship Id="rId4" Type="http://schemas.openxmlformats.org/officeDocument/2006/relationships/slide" Target="slide3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32.xml"/><Relationship Id="rId5" Type="http://schemas.openxmlformats.org/officeDocument/2006/relationships/slide" Target="slide36.xml"/><Relationship Id="rId4" Type="http://schemas.openxmlformats.org/officeDocument/2006/relationships/slide" Target="slide1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image" Target="../media/image22.png"/><Relationship Id="rId7" Type="http://schemas.openxmlformats.org/officeDocument/2006/relationships/slide" Target="slide3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33.xml"/><Relationship Id="rId5" Type="http://schemas.openxmlformats.org/officeDocument/2006/relationships/slide" Target="slide43.xml"/><Relationship Id="rId4" Type="http://schemas.openxmlformats.org/officeDocument/2006/relationships/slide" Target="slide13.xml"/><Relationship Id="rId9" Type="http://schemas.openxmlformats.org/officeDocument/2006/relationships/slide" Target="slide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image" Target="../media/image22.png"/><Relationship Id="rId7" Type="http://schemas.openxmlformats.org/officeDocument/2006/relationships/slide" Target="slide3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33.xml"/><Relationship Id="rId5" Type="http://schemas.openxmlformats.org/officeDocument/2006/relationships/slide" Target="slide43.xml"/><Relationship Id="rId4" Type="http://schemas.openxmlformats.org/officeDocument/2006/relationships/slide" Target="slide13.xml"/><Relationship Id="rId9" Type="http://schemas.openxmlformats.org/officeDocument/2006/relationships/slide" Target="slide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22.png"/><Relationship Id="rId7" Type="http://schemas.openxmlformats.org/officeDocument/2006/relationships/slide" Target="slide3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33.xml"/><Relationship Id="rId5" Type="http://schemas.openxmlformats.org/officeDocument/2006/relationships/slide" Target="slide43.xml"/><Relationship Id="rId4" Type="http://schemas.openxmlformats.org/officeDocument/2006/relationships/slide" Target="slide1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35.xml"/><Relationship Id="rId7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40.xml"/><Relationship Id="rId5" Type="http://schemas.openxmlformats.org/officeDocument/2006/relationships/slide" Target="slide39.xml"/><Relationship Id="rId4" Type="http://schemas.openxmlformats.org/officeDocument/2006/relationships/slide" Target="slide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7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slide" Target="slide41.xml"/><Relationship Id="rId4" Type="http://schemas.openxmlformats.org/officeDocument/2006/relationships/slide" Target="slide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42.xml"/><Relationship Id="rId5" Type="http://schemas.openxmlformats.org/officeDocument/2006/relationships/image" Target="../media/image4.png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slide" Target="slide28.xml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1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9.png"/><Relationship Id="rId3" Type="http://schemas.openxmlformats.org/officeDocument/2006/relationships/slide" Target="slide14.xml"/><Relationship Id="rId7" Type="http://schemas.openxmlformats.org/officeDocument/2006/relationships/slide" Target="slide13.xml"/><Relationship Id="rId12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18.xml"/><Relationship Id="rId11" Type="http://schemas.openxmlformats.org/officeDocument/2006/relationships/slide" Target="slide44.xml"/><Relationship Id="rId5" Type="http://schemas.openxmlformats.org/officeDocument/2006/relationships/image" Target="../media/image6.png"/><Relationship Id="rId15" Type="http://schemas.openxmlformats.org/officeDocument/2006/relationships/slide" Target="slide1.xml"/><Relationship Id="rId10" Type="http://schemas.openxmlformats.org/officeDocument/2006/relationships/image" Target="../media/image7.png"/><Relationship Id="rId4" Type="http://schemas.openxmlformats.org/officeDocument/2006/relationships/slide" Target="slide15.xml"/><Relationship Id="rId9" Type="http://schemas.openxmlformats.org/officeDocument/2006/relationships/image" Target="../media/image18.png"/><Relationship Id="rId1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46.xml"/><Relationship Id="rId5" Type="http://schemas.openxmlformats.org/officeDocument/2006/relationships/slide" Target="slide45.xml"/><Relationship Id="rId4" Type="http://schemas.openxmlformats.org/officeDocument/2006/relationships/slide" Target="slide2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45.xml"/><Relationship Id="rId5" Type="http://schemas.openxmlformats.org/officeDocument/2006/relationships/slide" Target="slide46.xml"/><Relationship Id="rId4" Type="http://schemas.openxmlformats.org/officeDocument/2006/relationships/slide" Target="slide2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13.xml"/><Relationship Id="rId7" Type="http://schemas.openxmlformats.org/officeDocument/2006/relationships/slide" Target="slide4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" Target="slide28.xml"/><Relationship Id="rId9" Type="http://schemas.openxmlformats.org/officeDocument/2006/relationships/slide" Target="sl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image" Target="../media/image5.jpeg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slide" Target="slide6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slide" Target="slide7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181E0028-29BB-4462-8144-4E10A225D93F}"/>
              </a:ext>
            </a:extLst>
          </p:cNvPr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pic>
          <p:nvPicPr>
            <p:cNvPr id="1026" name="Picture 2" descr="Bildergebnis fÃ¼r phone als hintergrund">
              <a:extLst>
                <a:ext uri="{FF2B5EF4-FFF2-40B4-BE49-F238E27FC236}">
                  <a16:creationId xmlns:a16="http://schemas.microsoft.com/office/drawing/2014/main" id="{A839BD45-6309-46C4-A8AA-CC6B4898A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238" y="50802"/>
              <a:ext cx="5609962" cy="101732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hteck: obere Ecken abgerundet 7">
              <a:extLst>
                <a:ext uri="{FF2B5EF4-FFF2-40B4-BE49-F238E27FC236}">
                  <a16:creationId xmlns:a16="http://schemas.microsoft.com/office/drawing/2014/main" id="{DEB4288F-EF80-4CA5-B550-700E43F318AB}"/>
                </a:ext>
              </a:extLst>
            </p:cNvPr>
            <p:cNvSpPr/>
            <p:nvPr/>
          </p:nvSpPr>
          <p:spPr>
            <a:xfrm rot="10800000">
              <a:off x="1490131" y="728133"/>
              <a:ext cx="4258735" cy="8796864"/>
            </a:xfrm>
            <a:prstGeom prst="round2SameRect">
              <a:avLst>
                <a:gd name="adj1" fmla="val 9867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D276075-5CF7-4C1F-BAF4-218E7CCB7F82}"/>
              </a:ext>
            </a:extLst>
          </p:cNvPr>
          <p:cNvCxnSpPr/>
          <p:nvPr/>
        </p:nvCxnSpPr>
        <p:spPr>
          <a:xfrm>
            <a:off x="2819400" y="9304867"/>
            <a:ext cx="17526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2D46C9AC-6271-474B-8CDA-3ED71F9FDB0F}"/>
              </a:ext>
            </a:extLst>
          </p:cNvPr>
          <p:cNvSpPr/>
          <p:nvPr/>
        </p:nvSpPr>
        <p:spPr>
          <a:xfrm>
            <a:off x="1447800" y="238392"/>
            <a:ext cx="4361776" cy="515141"/>
          </a:xfrm>
          <a:custGeom>
            <a:avLst/>
            <a:gdLst>
              <a:gd name="connsiteX0" fmla="*/ 42333 w 4361776"/>
              <a:gd name="connsiteY0" fmla="*/ 455875 h 515141"/>
              <a:gd name="connsiteX1" fmla="*/ 42333 w 4361776"/>
              <a:gd name="connsiteY1" fmla="*/ 455875 h 515141"/>
              <a:gd name="connsiteX2" fmla="*/ 67733 w 4361776"/>
              <a:gd name="connsiteY2" fmla="*/ 286541 h 515141"/>
              <a:gd name="connsiteX3" fmla="*/ 76200 w 4361776"/>
              <a:gd name="connsiteY3" fmla="*/ 261141 h 515141"/>
              <a:gd name="connsiteX4" fmla="*/ 110067 w 4361776"/>
              <a:gd name="connsiteY4" fmla="*/ 244208 h 515141"/>
              <a:gd name="connsiteX5" fmla="*/ 118533 w 4361776"/>
              <a:gd name="connsiteY5" fmla="*/ 218808 h 515141"/>
              <a:gd name="connsiteX6" fmla="*/ 152400 w 4361776"/>
              <a:gd name="connsiteY6" fmla="*/ 201875 h 515141"/>
              <a:gd name="connsiteX7" fmla="*/ 169333 w 4361776"/>
              <a:gd name="connsiteY7" fmla="*/ 184941 h 515141"/>
              <a:gd name="connsiteX8" fmla="*/ 177800 w 4361776"/>
              <a:gd name="connsiteY8" fmla="*/ 159541 h 515141"/>
              <a:gd name="connsiteX9" fmla="*/ 254000 w 4361776"/>
              <a:gd name="connsiteY9" fmla="*/ 134141 h 515141"/>
              <a:gd name="connsiteX10" fmla="*/ 279400 w 4361776"/>
              <a:gd name="connsiteY10" fmla="*/ 100275 h 515141"/>
              <a:gd name="connsiteX11" fmla="*/ 313267 w 4361776"/>
              <a:gd name="connsiteY11" fmla="*/ 91808 h 515141"/>
              <a:gd name="connsiteX12" fmla="*/ 338667 w 4361776"/>
              <a:gd name="connsiteY12" fmla="*/ 74875 h 515141"/>
              <a:gd name="connsiteX13" fmla="*/ 465667 w 4361776"/>
              <a:gd name="connsiteY13" fmla="*/ 57941 h 515141"/>
              <a:gd name="connsiteX14" fmla="*/ 1007533 w 4361776"/>
              <a:gd name="connsiteY14" fmla="*/ 49475 h 515141"/>
              <a:gd name="connsiteX15" fmla="*/ 1016000 w 4361776"/>
              <a:gd name="connsiteY15" fmla="*/ 176475 h 515141"/>
              <a:gd name="connsiteX16" fmla="*/ 1049867 w 4361776"/>
              <a:gd name="connsiteY16" fmla="*/ 227275 h 515141"/>
              <a:gd name="connsiteX17" fmla="*/ 1058333 w 4361776"/>
              <a:gd name="connsiteY17" fmla="*/ 252675 h 515141"/>
              <a:gd name="connsiteX18" fmla="*/ 1075267 w 4361776"/>
              <a:gd name="connsiteY18" fmla="*/ 269608 h 515141"/>
              <a:gd name="connsiteX19" fmla="*/ 1092200 w 4361776"/>
              <a:gd name="connsiteY19" fmla="*/ 295008 h 515141"/>
              <a:gd name="connsiteX20" fmla="*/ 1109133 w 4361776"/>
              <a:gd name="connsiteY20" fmla="*/ 328875 h 515141"/>
              <a:gd name="connsiteX21" fmla="*/ 1134533 w 4361776"/>
              <a:gd name="connsiteY21" fmla="*/ 337341 h 515141"/>
              <a:gd name="connsiteX22" fmla="*/ 1481667 w 4361776"/>
              <a:gd name="connsiteY22" fmla="*/ 345808 h 515141"/>
              <a:gd name="connsiteX23" fmla="*/ 2404533 w 4361776"/>
              <a:gd name="connsiteY23" fmla="*/ 354275 h 515141"/>
              <a:gd name="connsiteX24" fmla="*/ 2540000 w 4361776"/>
              <a:gd name="connsiteY24" fmla="*/ 371208 h 515141"/>
              <a:gd name="connsiteX25" fmla="*/ 3056467 w 4361776"/>
              <a:gd name="connsiteY25" fmla="*/ 345808 h 515141"/>
              <a:gd name="connsiteX26" fmla="*/ 3115733 w 4361776"/>
              <a:gd name="connsiteY26" fmla="*/ 320408 h 515141"/>
              <a:gd name="connsiteX27" fmla="*/ 3158067 w 4361776"/>
              <a:gd name="connsiteY27" fmla="*/ 286541 h 515141"/>
              <a:gd name="connsiteX28" fmla="*/ 3191933 w 4361776"/>
              <a:gd name="connsiteY28" fmla="*/ 278075 h 515141"/>
              <a:gd name="connsiteX29" fmla="*/ 3242733 w 4361776"/>
              <a:gd name="connsiteY29" fmla="*/ 244208 h 515141"/>
              <a:gd name="connsiteX30" fmla="*/ 3259667 w 4361776"/>
              <a:gd name="connsiteY30" fmla="*/ 218808 h 515141"/>
              <a:gd name="connsiteX31" fmla="*/ 3302000 w 4361776"/>
              <a:gd name="connsiteY31" fmla="*/ 184941 h 515141"/>
              <a:gd name="connsiteX32" fmla="*/ 3335867 w 4361776"/>
              <a:gd name="connsiteY32" fmla="*/ 142608 h 515141"/>
              <a:gd name="connsiteX33" fmla="*/ 3361267 w 4361776"/>
              <a:gd name="connsiteY33" fmla="*/ 134141 h 515141"/>
              <a:gd name="connsiteX34" fmla="*/ 3378200 w 4361776"/>
              <a:gd name="connsiteY34" fmla="*/ 74875 h 515141"/>
              <a:gd name="connsiteX35" fmla="*/ 4072467 w 4361776"/>
              <a:gd name="connsiteY35" fmla="*/ 83341 h 515141"/>
              <a:gd name="connsiteX36" fmla="*/ 4080933 w 4361776"/>
              <a:gd name="connsiteY36" fmla="*/ 108741 h 515141"/>
              <a:gd name="connsiteX37" fmla="*/ 4097867 w 4361776"/>
              <a:gd name="connsiteY37" fmla="*/ 125675 h 515141"/>
              <a:gd name="connsiteX38" fmla="*/ 4157133 w 4361776"/>
              <a:gd name="connsiteY38" fmla="*/ 151075 h 515141"/>
              <a:gd name="connsiteX39" fmla="*/ 4199467 w 4361776"/>
              <a:gd name="connsiteY39" fmla="*/ 176475 h 515141"/>
              <a:gd name="connsiteX40" fmla="*/ 4216400 w 4361776"/>
              <a:gd name="connsiteY40" fmla="*/ 210341 h 515141"/>
              <a:gd name="connsiteX41" fmla="*/ 4241800 w 4361776"/>
              <a:gd name="connsiteY41" fmla="*/ 252675 h 515141"/>
              <a:gd name="connsiteX42" fmla="*/ 4275667 w 4361776"/>
              <a:gd name="connsiteY42" fmla="*/ 269608 h 515141"/>
              <a:gd name="connsiteX43" fmla="*/ 4318000 w 4361776"/>
              <a:gd name="connsiteY43" fmla="*/ 328875 h 515141"/>
              <a:gd name="connsiteX44" fmla="*/ 4326467 w 4361776"/>
              <a:gd name="connsiteY44" fmla="*/ 379675 h 515141"/>
              <a:gd name="connsiteX45" fmla="*/ 4360333 w 4361776"/>
              <a:gd name="connsiteY45" fmla="*/ 455875 h 515141"/>
              <a:gd name="connsiteX46" fmla="*/ 4360333 w 4361776"/>
              <a:gd name="connsiteY46" fmla="*/ 515141 h 515141"/>
              <a:gd name="connsiteX47" fmla="*/ 0 w 4361776"/>
              <a:gd name="connsiteY47" fmla="*/ 515141 h 515141"/>
              <a:gd name="connsiteX48" fmla="*/ 42333 w 4361776"/>
              <a:gd name="connsiteY48" fmla="*/ 455875 h 51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361776" h="515141">
                <a:moveTo>
                  <a:pt x="42333" y="455875"/>
                </a:moveTo>
                <a:lnTo>
                  <a:pt x="42333" y="455875"/>
                </a:lnTo>
                <a:cubicBezTo>
                  <a:pt x="54837" y="255826"/>
                  <a:pt x="29660" y="375377"/>
                  <a:pt x="67733" y="286541"/>
                </a:cubicBezTo>
                <a:cubicBezTo>
                  <a:pt x="71249" y="278338"/>
                  <a:pt x="69889" y="267452"/>
                  <a:pt x="76200" y="261141"/>
                </a:cubicBezTo>
                <a:cubicBezTo>
                  <a:pt x="85125" y="252216"/>
                  <a:pt x="98778" y="249852"/>
                  <a:pt x="110067" y="244208"/>
                </a:cubicBezTo>
                <a:cubicBezTo>
                  <a:pt x="112889" y="235741"/>
                  <a:pt x="112222" y="225119"/>
                  <a:pt x="118533" y="218808"/>
                </a:cubicBezTo>
                <a:cubicBezTo>
                  <a:pt x="127458" y="209883"/>
                  <a:pt x="141898" y="208876"/>
                  <a:pt x="152400" y="201875"/>
                </a:cubicBezTo>
                <a:cubicBezTo>
                  <a:pt x="159042" y="197447"/>
                  <a:pt x="163689" y="190586"/>
                  <a:pt x="169333" y="184941"/>
                </a:cubicBezTo>
                <a:cubicBezTo>
                  <a:pt x="172155" y="176474"/>
                  <a:pt x="170944" y="165254"/>
                  <a:pt x="177800" y="159541"/>
                </a:cubicBezTo>
                <a:cubicBezTo>
                  <a:pt x="191463" y="148155"/>
                  <a:pt x="235612" y="138738"/>
                  <a:pt x="254000" y="134141"/>
                </a:cubicBezTo>
                <a:cubicBezTo>
                  <a:pt x="262467" y="122852"/>
                  <a:pt x="267917" y="108477"/>
                  <a:pt x="279400" y="100275"/>
                </a:cubicBezTo>
                <a:cubicBezTo>
                  <a:pt x="288869" y="93512"/>
                  <a:pt x="302571" y="96392"/>
                  <a:pt x="313267" y="91808"/>
                </a:cubicBezTo>
                <a:cubicBezTo>
                  <a:pt x="322620" y="87800"/>
                  <a:pt x="328734" y="77082"/>
                  <a:pt x="338667" y="74875"/>
                </a:cubicBezTo>
                <a:cubicBezTo>
                  <a:pt x="380358" y="65610"/>
                  <a:pt x="423334" y="63586"/>
                  <a:pt x="465667" y="57941"/>
                </a:cubicBezTo>
                <a:cubicBezTo>
                  <a:pt x="648471" y="-2992"/>
                  <a:pt x="712405" y="-30560"/>
                  <a:pt x="1007533" y="49475"/>
                </a:cubicBezTo>
                <a:cubicBezTo>
                  <a:pt x="1048481" y="60580"/>
                  <a:pt x="1009383" y="134567"/>
                  <a:pt x="1016000" y="176475"/>
                </a:cubicBezTo>
                <a:cubicBezTo>
                  <a:pt x="1019844" y="200822"/>
                  <a:pt x="1034545" y="211953"/>
                  <a:pt x="1049867" y="227275"/>
                </a:cubicBezTo>
                <a:cubicBezTo>
                  <a:pt x="1052689" y="235742"/>
                  <a:pt x="1053741" y="245022"/>
                  <a:pt x="1058333" y="252675"/>
                </a:cubicBezTo>
                <a:cubicBezTo>
                  <a:pt x="1062440" y="259520"/>
                  <a:pt x="1070280" y="263375"/>
                  <a:pt x="1075267" y="269608"/>
                </a:cubicBezTo>
                <a:cubicBezTo>
                  <a:pt x="1081624" y="277554"/>
                  <a:pt x="1087152" y="286173"/>
                  <a:pt x="1092200" y="295008"/>
                </a:cubicBezTo>
                <a:cubicBezTo>
                  <a:pt x="1098462" y="305967"/>
                  <a:pt x="1100208" y="319950"/>
                  <a:pt x="1109133" y="328875"/>
                </a:cubicBezTo>
                <a:cubicBezTo>
                  <a:pt x="1115444" y="335186"/>
                  <a:pt x="1126066" y="334519"/>
                  <a:pt x="1134533" y="337341"/>
                </a:cubicBezTo>
                <a:cubicBezTo>
                  <a:pt x="1229950" y="432758"/>
                  <a:pt x="1134815" y="345808"/>
                  <a:pt x="1481667" y="345808"/>
                </a:cubicBezTo>
                <a:lnTo>
                  <a:pt x="2404533" y="354275"/>
                </a:lnTo>
                <a:cubicBezTo>
                  <a:pt x="2449689" y="359919"/>
                  <a:pt x="2494500" y="370424"/>
                  <a:pt x="2540000" y="371208"/>
                </a:cubicBezTo>
                <a:cubicBezTo>
                  <a:pt x="2812277" y="375902"/>
                  <a:pt x="2840088" y="368584"/>
                  <a:pt x="3056467" y="345808"/>
                </a:cubicBezTo>
                <a:cubicBezTo>
                  <a:pt x="3090480" y="337304"/>
                  <a:pt x="3089155" y="341669"/>
                  <a:pt x="3115733" y="320408"/>
                </a:cubicBezTo>
                <a:cubicBezTo>
                  <a:pt x="3136739" y="303604"/>
                  <a:pt x="3130007" y="298567"/>
                  <a:pt x="3158067" y="286541"/>
                </a:cubicBezTo>
                <a:cubicBezTo>
                  <a:pt x="3168762" y="281957"/>
                  <a:pt x="3180644" y="280897"/>
                  <a:pt x="3191933" y="278075"/>
                </a:cubicBezTo>
                <a:cubicBezTo>
                  <a:pt x="3208866" y="266786"/>
                  <a:pt x="3231444" y="261141"/>
                  <a:pt x="3242733" y="244208"/>
                </a:cubicBezTo>
                <a:cubicBezTo>
                  <a:pt x="3248378" y="235741"/>
                  <a:pt x="3252472" y="226003"/>
                  <a:pt x="3259667" y="218808"/>
                </a:cubicBezTo>
                <a:cubicBezTo>
                  <a:pt x="3303672" y="174804"/>
                  <a:pt x="3268487" y="226833"/>
                  <a:pt x="3302000" y="184941"/>
                </a:cubicBezTo>
                <a:cubicBezTo>
                  <a:pt x="3312651" y="171627"/>
                  <a:pt x="3320139" y="152045"/>
                  <a:pt x="3335867" y="142608"/>
                </a:cubicBezTo>
                <a:cubicBezTo>
                  <a:pt x="3343520" y="138016"/>
                  <a:pt x="3352800" y="136963"/>
                  <a:pt x="3361267" y="134141"/>
                </a:cubicBezTo>
                <a:cubicBezTo>
                  <a:pt x="3366911" y="114386"/>
                  <a:pt x="3357706" y="76339"/>
                  <a:pt x="3378200" y="74875"/>
                </a:cubicBezTo>
                <a:cubicBezTo>
                  <a:pt x="3609051" y="58386"/>
                  <a:pt x="3841296" y="72200"/>
                  <a:pt x="4072467" y="83341"/>
                </a:cubicBezTo>
                <a:cubicBezTo>
                  <a:pt x="4081381" y="83771"/>
                  <a:pt x="4076341" y="101088"/>
                  <a:pt x="4080933" y="108741"/>
                </a:cubicBezTo>
                <a:cubicBezTo>
                  <a:pt x="4085040" y="115586"/>
                  <a:pt x="4091022" y="121568"/>
                  <a:pt x="4097867" y="125675"/>
                </a:cubicBezTo>
                <a:cubicBezTo>
                  <a:pt x="4210759" y="193409"/>
                  <a:pt x="4008486" y="51976"/>
                  <a:pt x="4157133" y="151075"/>
                </a:cubicBezTo>
                <a:cubicBezTo>
                  <a:pt x="4203619" y="182066"/>
                  <a:pt x="4140510" y="156822"/>
                  <a:pt x="4199467" y="176475"/>
                </a:cubicBezTo>
                <a:cubicBezTo>
                  <a:pt x="4205111" y="187764"/>
                  <a:pt x="4211428" y="198740"/>
                  <a:pt x="4216400" y="210341"/>
                </a:cubicBezTo>
                <a:cubicBezTo>
                  <a:pt x="4226589" y="234115"/>
                  <a:pt x="4219274" y="237658"/>
                  <a:pt x="4241800" y="252675"/>
                </a:cubicBezTo>
                <a:cubicBezTo>
                  <a:pt x="4252302" y="259676"/>
                  <a:pt x="4264378" y="263964"/>
                  <a:pt x="4275667" y="269608"/>
                </a:cubicBezTo>
                <a:cubicBezTo>
                  <a:pt x="4297910" y="291851"/>
                  <a:pt x="4308448" y="297034"/>
                  <a:pt x="4318000" y="328875"/>
                </a:cubicBezTo>
                <a:cubicBezTo>
                  <a:pt x="4322933" y="345318"/>
                  <a:pt x="4321534" y="363232"/>
                  <a:pt x="4326467" y="379675"/>
                </a:cubicBezTo>
                <a:cubicBezTo>
                  <a:pt x="4338497" y="419776"/>
                  <a:pt x="4352801" y="410684"/>
                  <a:pt x="4360333" y="455875"/>
                </a:cubicBezTo>
                <a:cubicBezTo>
                  <a:pt x="4363581" y="475362"/>
                  <a:pt x="4360333" y="495386"/>
                  <a:pt x="4360333" y="515141"/>
                </a:cubicBezTo>
                <a:lnTo>
                  <a:pt x="0" y="515141"/>
                </a:lnTo>
                <a:lnTo>
                  <a:pt x="42333" y="455875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>
            <a:hlinkClick r:id="rId3" action="ppaction://hlinksldjump"/>
            <a:extLst>
              <a:ext uri="{FF2B5EF4-FFF2-40B4-BE49-F238E27FC236}">
                <a16:creationId xmlns:a16="http://schemas.microsoft.com/office/drawing/2014/main" id="{BE13469D-0CAF-4A30-B175-3684ED09481B}"/>
              </a:ext>
            </a:extLst>
          </p:cNvPr>
          <p:cNvSpPr/>
          <p:nvPr/>
        </p:nvSpPr>
        <p:spPr>
          <a:xfrm>
            <a:off x="177800" y="238392"/>
            <a:ext cx="6138333" cy="9066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Rechteck 8">
            <a:hlinkClick r:id="rId3" action="ppaction://hlinksldjump"/>
            <a:extLst>
              <a:ext uri="{FF2B5EF4-FFF2-40B4-BE49-F238E27FC236}">
                <a16:creationId xmlns:a16="http://schemas.microsoft.com/office/drawing/2014/main" id="{3A8C6592-10BC-4230-9DFE-EF025567C89E}"/>
              </a:ext>
            </a:extLst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9656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DD2D47C-8EE5-466E-9258-78686362F1E7}"/>
              </a:ext>
            </a:extLst>
          </p:cNvPr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pic>
          <p:nvPicPr>
            <p:cNvPr id="1026" name="Picture 2" descr="Bildergebnis fÃ¼r phone als hintergrund">
              <a:extLst>
                <a:ext uri="{FF2B5EF4-FFF2-40B4-BE49-F238E27FC236}">
                  <a16:creationId xmlns:a16="http://schemas.microsoft.com/office/drawing/2014/main" id="{A839BD45-6309-46C4-A8AA-CC6B4898A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238" y="50802"/>
              <a:ext cx="5609962" cy="10173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hteck: obere Ecken abgerundet 7">
              <a:extLst>
                <a:ext uri="{FF2B5EF4-FFF2-40B4-BE49-F238E27FC236}">
                  <a16:creationId xmlns:a16="http://schemas.microsoft.com/office/drawing/2014/main" id="{DEB4288F-EF80-4CA5-B550-700E43F318AB}"/>
                </a:ext>
              </a:extLst>
            </p:cNvPr>
            <p:cNvSpPr/>
            <p:nvPr/>
          </p:nvSpPr>
          <p:spPr>
            <a:xfrm rot="10800000">
              <a:off x="1540931" y="728133"/>
              <a:ext cx="4182536" cy="8796864"/>
            </a:xfrm>
            <a:prstGeom prst="round2SameRect">
              <a:avLst>
                <a:gd name="adj1" fmla="val 9867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3EBE8216-C8FE-4B99-BFB6-CFCD93DD1151}"/>
              </a:ext>
            </a:extLst>
          </p:cNvPr>
          <p:cNvSpPr txBox="1"/>
          <p:nvPr/>
        </p:nvSpPr>
        <p:spPr>
          <a:xfrm>
            <a:off x="1540931" y="1761063"/>
            <a:ext cx="418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>
                <a:latin typeface="Arial Black" panose="020B0A04020102020204" pitchFamily="34" charset="0"/>
              </a:rPr>
              <a:t>Register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1FAD7EC-9B04-4540-9490-0A40D4E17E88}"/>
              </a:ext>
            </a:extLst>
          </p:cNvPr>
          <p:cNvSpPr txBox="1"/>
          <p:nvPr/>
        </p:nvSpPr>
        <p:spPr>
          <a:xfrm>
            <a:off x="2074334" y="2827863"/>
            <a:ext cx="293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Prename</a:t>
            </a:r>
            <a:r>
              <a:rPr lang="de-CH" dirty="0"/>
              <a:t>*: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04CB119-4F7C-4D8E-B00C-DB8B97A2C988}"/>
              </a:ext>
            </a:extLst>
          </p:cNvPr>
          <p:cNvSpPr txBox="1"/>
          <p:nvPr/>
        </p:nvSpPr>
        <p:spPr>
          <a:xfrm>
            <a:off x="2074333" y="3415265"/>
            <a:ext cx="293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Name*:</a:t>
            </a:r>
          </a:p>
        </p:txBody>
      </p:sp>
      <p:sp>
        <p:nvSpPr>
          <p:cNvPr id="16" name="Rechteck: abgerundete Ecken 15">
            <a:hlinkClick r:id="rId3" action="ppaction://hlinksldjump"/>
            <a:extLst>
              <a:ext uri="{FF2B5EF4-FFF2-40B4-BE49-F238E27FC236}">
                <a16:creationId xmlns:a16="http://schemas.microsoft.com/office/drawing/2014/main" id="{B6B7E134-6DB8-4874-9C51-6AE53DCB060A}"/>
              </a:ext>
            </a:extLst>
          </p:cNvPr>
          <p:cNvSpPr/>
          <p:nvPr/>
        </p:nvSpPr>
        <p:spPr>
          <a:xfrm>
            <a:off x="3276600" y="2751663"/>
            <a:ext cx="2040470" cy="445532"/>
          </a:xfrm>
          <a:prstGeom prst="round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Rechteck: abgerundete Ecken 16">
            <a:hlinkClick r:id="rId3" action="ppaction://hlinksldjump"/>
            <a:extLst>
              <a:ext uri="{FF2B5EF4-FFF2-40B4-BE49-F238E27FC236}">
                <a16:creationId xmlns:a16="http://schemas.microsoft.com/office/drawing/2014/main" id="{A60CCCCA-FD0E-4878-A327-C77E77DB4B2E}"/>
              </a:ext>
            </a:extLst>
          </p:cNvPr>
          <p:cNvSpPr/>
          <p:nvPr/>
        </p:nvSpPr>
        <p:spPr>
          <a:xfrm>
            <a:off x="3276600" y="3409428"/>
            <a:ext cx="2040470" cy="445532"/>
          </a:xfrm>
          <a:prstGeom prst="round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FC3802C-F584-4C07-9F31-0159BB87EB78}"/>
              </a:ext>
            </a:extLst>
          </p:cNvPr>
          <p:cNvSpPr txBox="1"/>
          <p:nvPr/>
        </p:nvSpPr>
        <p:spPr>
          <a:xfrm>
            <a:off x="2074331" y="4024864"/>
            <a:ext cx="293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Password*:</a:t>
            </a:r>
          </a:p>
        </p:txBody>
      </p:sp>
      <p:sp>
        <p:nvSpPr>
          <p:cNvPr id="24" name="Rechteck: abgerundete Ecken 23">
            <a:hlinkClick r:id="rId3" action="ppaction://hlinksldjump"/>
            <a:extLst>
              <a:ext uri="{FF2B5EF4-FFF2-40B4-BE49-F238E27FC236}">
                <a16:creationId xmlns:a16="http://schemas.microsoft.com/office/drawing/2014/main" id="{F9163453-5814-4E1E-991C-65284C63B281}"/>
              </a:ext>
            </a:extLst>
          </p:cNvPr>
          <p:cNvSpPr/>
          <p:nvPr/>
        </p:nvSpPr>
        <p:spPr>
          <a:xfrm>
            <a:off x="3276600" y="4026930"/>
            <a:ext cx="2040470" cy="445532"/>
          </a:xfrm>
          <a:prstGeom prst="round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C3E3B5F-3255-4E65-8E6D-9988AC595A3F}"/>
              </a:ext>
            </a:extLst>
          </p:cNvPr>
          <p:cNvSpPr txBox="1"/>
          <p:nvPr/>
        </p:nvSpPr>
        <p:spPr>
          <a:xfrm>
            <a:off x="2074328" y="4702196"/>
            <a:ext cx="293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Password*:</a:t>
            </a:r>
          </a:p>
        </p:txBody>
      </p:sp>
      <p:sp>
        <p:nvSpPr>
          <p:cNvPr id="26" name="Rechteck: abgerundete Ecken 25">
            <a:hlinkClick r:id="rId3" action="ppaction://hlinksldjump"/>
            <a:extLst>
              <a:ext uri="{FF2B5EF4-FFF2-40B4-BE49-F238E27FC236}">
                <a16:creationId xmlns:a16="http://schemas.microsoft.com/office/drawing/2014/main" id="{3E86B0E4-F9D5-49F6-84A3-16486B62DA4A}"/>
              </a:ext>
            </a:extLst>
          </p:cNvPr>
          <p:cNvSpPr/>
          <p:nvPr/>
        </p:nvSpPr>
        <p:spPr>
          <a:xfrm>
            <a:off x="3276597" y="4704262"/>
            <a:ext cx="2040470" cy="445532"/>
          </a:xfrm>
          <a:prstGeom prst="round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4C829B9-E0C1-48AE-ABCB-61ABAFBDCADC}"/>
              </a:ext>
            </a:extLst>
          </p:cNvPr>
          <p:cNvSpPr txBox="1"/>
          <p:nvPr/>
        </p:nvSpPr>
        <p:spPr>
          <a:xfrm>
            <a:off x="2074329" y="5354130"/>
            <a:ext cx="293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Email:</a:t>
            </a:r>
          </a:p>
        </p:txBody>
      </p:sp>
      <p:sp>
        <p:nvSpPr>
          <p:cNvPr id="28" name="Rechteck: abgerundete Ecken 27">
            <a:hlinkClick r:id="rId3" action="ppaction://hlinksldjump"/>
            <a:extLst>
              <a:ext uri="{FF2B5EF4-FFF2-40B4-BE49-F238E27FC236}">
                <a16:creationId xmlns:a16="http://schemas.microsoft.com/office/drawing/2014/main" id="{C4A40EE3-9746-4363-9F4C-60AFCA21C29D}"/>
              </a:ext>
            </a:extLst>
          </p:cNvPr>
          <p:cNvSpPr/>
          <p:nvPr/>
        </p:nvSpPr>
        <p:spPr>
          <a:xfrm>
            <a:off x="3276598" y="5356196"/>
            <a:ext cx="2040470" cy="445532"/>
          </a:xfrm>
          <a:prstGeom prst="round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0E4D2DF-9387-47C2-8306-947855158B33}"/>
              </a:ext>
            </a:extLst>
          </p:cNvPr>
          <p:cNvSpPr txBox="1"/>
          <p:nvPr/>
        </p:nvSpPr>
        <p:spPr>
          <a:xfrm>
            <a:off x="2142067" y="6189133"/>
            <a:ext cx="317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* </a:t>
            </a:r>
            <a:r>
              <a:rPr lang="de-CH" dirty="0" err="1"/>
              <a:t>mandatory</a:t>
            </a:r>
            <a:r>
              <a:rPr lang="de-CH" dirty="0"/>
              <a:t> </a:t>
            </a:r>
            <a:r>
              <a:rPr lang="de-CH" dirty="0" err="1"/>
              <a:t>fields</a:t>
            </a:r>
            <a:endParaRPr lang="de-CH" dirty="0"/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FA2AFB9D-30E5-4A81-BABF-CBE866DF5E2C}"/>
              </a:ext>
            </a:extLst>
          </p:cNvPr>
          <p:cNvGrpSpPr/>
          <p:nvPr/>
        </p:nvGrpSpPr>
        <p:grpSpPr>
          <a:xfrm>
            <a:off x="5380569" y="4154952"/>
            <a:ext cx="190497" cy="196918"/>
            <a:chOff x="5355168" y="4078749"/>
            <a:chExt cx="1392760" cy="1373784"/>
          </a:xfrm>
        </p:grpSpPr>
        <p:sp>
          <p:nvSpPr>
            <p:cNvPr id="10" name="Ellipse 9">
              <a:hlinkClick r:id="rId4" action="ppaction://hlinksldjump"/>
              <a:extLst>
                <a:ext uri="{FF2B5EF4-FFF2-40B4-BE49-F238E27FC236}">
                  <a16:creationId xmlns:a16="http://schemas.microsoft.com/office/drawing/2014/main" id="{28E6D2F1-C63C-467D-A065-D3E001B4A071}"/>
                </a:ext>
              </a:extLst>
            </p:cNvPr>
            <p:cNvSpPr/>
            <p:nvPr/>
          </p:nvSpPr>
          <p:spPr>
            <a:xfrm>
              <a:off x="5355168" y="4078749"/>
              <a:ext cx="1392760" cy="13737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074" name="Picture 2" descr="Bildergebnis fÃ¼r info zeichen">
              <a:hlinkClick r:id="rId5" action="ppaction://hlinksldjump"/>
              <a:extLst>
                <a:ext uri="{FF2B5EF4-FFF2-40B4-BE49-F238E27FC236}">
                  <a16:creationId xmlns:a16="http://schemas.microsoft.com/office/drawing/2014/main" id="{EA5ED649-2BEC-42D3-B1A4-873AD4BD4F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1254" y="4219646"/>
              <a:ext cx="500639" cy="109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1BF688A-BB22-4D28-826B-EC221B8C0C7E}"/>
              </a:ext>
            </a:extLst>
          </p:cNvPr>
          <p:cNvCxnSpPr/>
          <p:nvPr/>
        </p:nvCxnSpPr>
        <p:spPr>
          <a:xfrm>
            <a:off x="2819400" y="9304867"/>
            <a:ext cx="17526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9740D6B9-415D-4A4D-9F46-AD1675B8D7C2}"/>
              </a:ext>
            </a:extLst>
          </p:cNvPr>
          <p:cNvSpPr txBox="1"/>
          <p:nvPr/>
        </p:nvSpPr>
        <p:spPr>
          <a:xfrm>
            <a:off x="2074328" y="7078136"/>
            <a:ext cx="324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>
                <a:solidFill>
                  <a:srgbClr val="FF0000"/>
                </a:solidFill>
              </a:rPr>
              <a:t>Please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fill</a:t>
            </a:r>
            <a:r>
              <a:rPr lang="de-CH" dirty="0">
                <a:solidFill>
                  <a:srgbClr val="FF0000"/>
                </a:solidFill>
              </a:rPr>
              <a:t> in </a:t>
            </a:r>
            <a:r>
              <a:rPr lang="de-CH" dirty="0" err="1">
                <a:solidFill>
                  <a:srgbClr val="FF0000"/>
                </a:solidFill>
              </a:rPr>
              <a:t>the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blanks</a:t>
            </a:r>
            <a:r>
              <a:rPr lang="de-CH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0" name="Rechteck: abgerundete Ecken 29">
            <a:hlinkClick r:id="rId7" action="ppaction://hlinksldjump"/>
            <a:extLst>
              <a:ext uri="{FF2B5EF4-FFF2-40B4-BE49-F238E27FC236}">
                <a16:creationId xmlns:a16="http://schemas.microsoft.com/office/drawing/2014/main" id="{68366AEE-6F8E-4236-8F52-D49B39201837}"/>
              </a:ext>
            </a:extLst>
          </p:cNvPr>
          <p:cNvSpPr/>
          <p:nvPr/>
        </p:nvSpPr>
        <p:spPr>
          <a:xfrm>
            <a:off x="2074333" y="7653869"/>
            <a:ext cx="3242737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Register</a:t>
            </a:r>
          </a:p>
        </p:txBody>
      </p:sp>
      <p:sp>
        <p:nvSpPr>
          <p:cNvPr id="31" name="Rechteck 30">
            <a:hlinkClick r:id="rId8" action="ppaction://hlinksldjump"/>
            <a:extLst>
              <a:ext uri="{FF2B5EF4-FFF2-40B4-BE49-F238E27FC236}">
                <a16:creationId xmlns:a16="http://schemas.microsoft.com/office/drawing/2014/main" id="{511433B8-5CDC-4AD2-896A-188B253BA2B7}"/>
              </a:ext>
            </a:extLst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2" name="Rechteck 31">
            <a:hlinkClick r:id="rId8" action="ppaction://hlinksldjump"/>
            <a:extLst>
              <a:ext uri="{FF2B5EF4-FFF2-40B4-BE49-F238E27FC236}">
                <a16:creationId xmlns:a16="http://schemas.microsoft.com/office/drawing/2014/main" id="{43934C7E-0B65-4B33-A16E-7D90CEE5C7E6}"/>
              </a:ext>
            </a:extLst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62879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C738371-C537-4786-92D8-5E611C5AC451}"/>
              </a:ext>
            </a:extLst>
          </p:cNvPr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7DD2D47C-8EE5-466E-9258-78686362F1E7}"/>
                </a:ext>
              </a:extLst>
            </p:cNvPr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id="1026" name="Picture 2" descr="Bildergebnis fÃ¼r phone als hintergrund">
                <a:extLst>
                  <a:ext uri="{FF2B5EF4-FFF2-40B4-BE49-F238E27FC236}">
                    <a16:creationId xmlns:a16="http://schemas.microsoft.com/office/drawing/2014/main" id="{A839BD45-6309-46C4-A8AA-CC6B4898A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hteck: obere Ecken abgerundet 7">
                <a:extLst>
                  <a:ext uri="{FF2B5EF4-FFF2-40B4-BE49-F238E27FC236}">
                    <a16:creationId xmlns:a16="http://schemas.microsoft.com/office/drawing/2014/main" id="{DEB4288F-EF80-4CA5-B550-700E43F318AB}"/>
                  </a:ext>
                </a:extLst>
              </p:cNvPr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name="adj1" fmla="val 9867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</p:grp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C5B3661-8378-4A2F-B859-685492EB07D8}"/>
                </a:ext>
              </a:extLst>
            </p:cNvPr>
            <p:cNvCxnSpPr/>
            <p:nvPr/>
          </p:nvCxnSpPr>
          <p:spPr>
            <a:xfrm>
              <a:off x="2819400" y="9304867"/>
              <a:ext cx="175260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A9CC3B5A-5D68-45C2-9A45-7C2F2EB97D07}"/>
              </a:ext>
            </a:extLst>
          </p:cNvPr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>
                <a:latin typeface="Arial Black" panose="020B0A04020102020204" pitchFamily="34" charset="0"/>
              </a:rPr>
              <a:t>Main </a:t>
            </a:r>
            <a:r>
              <a:rPr lang="de-CH" sz="3200" dirty="0" err="1">
                <a:latin typeface="Arial Black" panose="020B0A04020102020204" pitchFamily="34" charset="0"/>
              </a:rPr>
              <a:t>page</a:t>
            </a:r>
            <a:endParaRPr lang="de-CH" sz="3200" dirty="0">
              <a:latin typeface="Arial Black" panose="020B0A04020102020204" pitchFamily="34" charset="0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04624BA-A4C8-438D-8D12-EB1D8387C6AE}"/>
              </a:ext>
            </a:extLst>
          </p:cNvPr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2FFF07B-3DE8-4D2D-A0A9-57CACDA3943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2895601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02B9AA7E-6329-41F8-982F-A15874C5AD81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05646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25F58EE-89E0-4EB9-AD8D-143E3D249A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21128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239C0EC6-0936-4822-826C-C58876BE458A}"/>
              </a:ext>
            </a:extLst>
          </p:cNvPr>
          <p:cNvGrpSpPr/>
          <p:nvPr/>
        </p:nvGrpSpPr>
        <p:grpSpPr>
          <a:xfrm>
            <a:off x="1647975" y="7006466"/>
            <a:ext cx="1872000" cy="1872000"/>
            <a:chOff x="1765296" y="4669363"/>
            <a:chExt cx="1613622" cy="1555363"/>
          </a:xfrm>
        </p:grpSpPr>
        <p:sp>
          <p:nvSpPr>
            <p:cNvPr id="42" name="Rechteck: abgerundete Ecken 41">
              <a:hlinkClick r:id="rId3" action="ppaction://hlinksldjump"/>
              <a:extLst>
                <a:ext uri="{FF2B5EF4-FFF2-40B4-BE49-F238E27FC236}">
                  <a16:creationId xmlns:a16="http://schemas.microsoft.com/office/drawing/2014/main" id="{3216BB3C-0AF8-4B4A-859F-7A3C855C4C6C}"/>
                </a:ext>
              </a:extLst>
            </p:cNvPr>
            <p:cNvSpPr/>
            <p:nvPr/>
          </p:nvSpPr>
          <p:spPr>
            <a:xfrm>
              <a:off x="1765296" y="4669363"/>
              <a:ext cx="1613622" cy="1555363"/>
            </a:xfrm>
            <a:prstGeom prst="roundRect">
              <a:avLst>
                <a:gd name="adj" fmla="val 86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60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45164B1D-A068-4EBB-BA7F-33342198CE58}"/>
                </a:ext>
              </a:extLst>
            </p:cNvPr>
            <p:cNvCxnSpPr>
              <a:cxnSpLocks/>
            </p:cNvCxnSpPr>
            <p:nvPr/>
          </p:nvCxnSpPr>
          <p:spPr>
            <a:xfrm>
              <a:off x="2556933" y="5050367"/>
              <a:ext cx="0" cy="78740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A956B957-BF16-4A85-B150-892F70ED84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067" y="5444067"/>
              <a:ext cx="804333" cy="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3720F0F9-32C6-487A-B059-040DC0EEC072}"/>
              </a:ext>
            </a:extLst>
          </p:cNvPr>
          <p:cNvGrpSpPr/>
          <p:nvPr/>
        </p:nvGrpSpPr>
        <p:grpSpPr>
          <a:xfrm>
            <a:off x="3695700" y="7002882"/>
            <a:ext cx="1872000" cy="1872000"/>
            <a:chOff x="1765296" y="4669363"/>
            <a:chExt cx="1613622" cy="1555363"/>
          </a:xfrm>
        </p:grpSpPr>
        <p:sp>
          <p:nvSpPr>
            <p:cNvPr id="50" name="Rechteck: abgerundete Ecken 49">
              <a:hlinkClick r:id="rId3" action="ppaction://hlinksldjump"/>
              <a:extLst>
                <a:ext uri="{FF2B5EF4-FFF2-40B4-BE49-F238E27FC236}">
                  <a16:creationId xmlns:a16="http://schemas.microsoft.com/office/drawing/2014/main" id="{44A6B5B4-4CAD-4790-82E0-276ADC25853F}"/>
                </a:ext>
              </a:extLst>
            </p:cNvPr>
            <p:cNvSpPr/>
            <p:nvPr/>
          </p:nvSpPr>
          <p:spPr>
            <a:xfrm>
              <a:off x="1765296" y="4669363"/>
              <a:ext cx="1613622" cy="1555363"/>
            </a:xfrm>
            <a:prstGeom prst="roundRect">
              <a:avLst>
                <a:gd name="adj" fmla="val 86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60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5F1BDB95-FE9C-4CAE-9567-C02976761FBC}"/>
                </a:ext>
              </a:extLst>
            </p:cNvPr>
            <p:cNvCxnSpPr>
              <a:cxnSpLocks/>
            </p:cNvCxnSpPr>
            <p:nvPr/>
          </p:nvCxnSpPr>
          <p:spPr>
            <a:xfrm>
              <a:off x="2556933" y="5050367"/>
              <a:ext cx="0" cy="78740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0CC4748-5C15-4B03-B0D4-047967386C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067" y="5444067"/>
              <a:ext cx="804333" cy="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1D71009-E0A6-4F95-8208-4A8F409D2048}"/>
              </a:ext>
            </a:extLst>
          </p:cNvPr>
          <p:cNvGrpSpPr/>
          <p:nvPr/>
        </p:nvGrpSpPr>
        <p:grpSpPr>
          <a:xfrm>
            <a:off x="3678096" y="4958200"/>
            <a:ext cx="1872000" cy="1872000"/>
            <a:chOff x="1765296" y="4669363"/>
            <a:chExt cx="1613622" cy="1555363"/>
          </a:xfrm>
        </p:grpSpPr>
        <p:sp>
          <p:nvSpPr>
            <p:cNvPr id="54" name="Rechteck: abgerundete Ecken 53">
              <a:hlinkClick r:id="rId3" action="ppaction://hlinksldjump"/>
              <a:extLst>
                <a:ext uri="{FF2B5EF4-FFF2-40B4-BE49-F238E27FC236}">
                  <a16:creationId xmlns:a16="http://schemas.microsoft.com/office/drawing/2014/main" id="{03D51060-164F-4F80-B441-5F5655A06795}"/>
                </a:ext>
              </a:extLst>
            </p:cNvPr>
            <p:cNvSpPr/>
            <p:nvPr/>
          </p:nvSpPr>
          <p:spPr>
            <a:xfrm>
              <a:off x="1765296" y="4669363"/>
              <a:ext cx="1613622" cy="1555363"/>
            </a:xfrm>
            <a:prstGeom prst="roundRect">
              <a:avLst>
                <a:gd name="adj" fmla="val 86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60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2B61D6D7-4BD7-402D-A694-5E44786541EA}"/>
                </a:ext>
              </a:extLst>
            </p:cNvPr>
            <p:cNvCxnSpPr>
              <a:cxnSpLocks/>
            </p:cNvCxnSpPr>
            <p:nvPr/>
          </p:nvCxnSpPr>
          <p:spPr>
            <a:xfrm>
              <a:off x="2556933" y="5050367"/>
              <a:ext cx="0" cy="78740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85CD2E9B-96A5-4803-891D-0314DF27D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067" y="5444067"/>
              <a:ext cx="804333" cy="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968043F9-F6A1-4258-B488-21C95A0F77B6}"/>
              </a:ext>
            </a:extLst>
          </p:cNvPr>
          <p:cNvGrpSpPr/>
          <p:nvPr/>
        </p:nvGrpSpPr>
        <p:grpSpPr>
          <a:xfrm>
            <a:off x="1647975" y="4958200"/>
            <a:ext cx="1872000" cy="1872000"/>
            <a:chOff x="1765296" y="4669363"/>
            <a:chExt cx="1613622" cy="1555363"/>
          </a:xfrm>
        </p:grpSpPr>
        <p:sp>
          <p:nvSpPr>
            <p:cNvPr id="58" name="Rechteck: abgerundete Ecken 57">
              <a:hlinkClick r:id="rId3" action="ppaction://hlinksldjump"/>
              <a:extLst>
                <a:ext uri="{FF2B5EF4-FFF2-40B4-BE49-F238E27FC236}">
                  <a16:creationId xmlns:a16="http://schemas.microsoft.com/office/drawing/2014/main" id="{CD944C2C-A065-4955-B1C2-DDA5C1020836}"/>
                </a:ext>
              </a:extLst>
            </p:cNvPr>
            <p:cNvSpPr/>
            <p:nvPr/>
          </p:nvSpPr>
          <p:spPr>
            <a:xfrm>
              <a:off x="1765296" y="4669363"/>
              <a:ext cx="1613622" cy="1555363"/>
            </a:xfrm>
            <a:prstGeom prst="roundRect">
              <a:avLst>
                <a:gd name="adj" fmla="val 86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60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80684B4D-AE87-4D82-A997-FE633AB6EC20}"/>
                </a:ext>
              </a:extLst>
            </p:cNvPr>
            <p:cNvCxnSpPr>
              <a:cxnSpLocks/>
            </p:cNvCxnSpPr>
            <p:nvPr/>
          </p:nvCxnSpPr>
          <p:spPr>
            <a:xfrm>
              <a:off x="2556933" y="5050367"/>
              <a:ext cx="0" cy="78740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BDEFDBE5-4E21-4891-9CB5-5B4335F311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067" y="5444067"/>
              <a:ext cx="804333" cy="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84D51FDC-F5D2-4152-BEFF-0DEA65687A0F}"/>
              </a:ext>
            </a:extLst>
          </p:cNvPr>
          <p:cNvGrpSpPr/>
          <p:nvPr/>
        </p:nvGrpSpPr>
        <p:grpSpPr>
          <a:xfrm>
            <a:off x="1618899" y="2147306"/>
            <a:ext cx="4004640" cy="537901"/>
            <a:chOff x="1618899" y="2029372"/>
            <a:chExt cx="4004640" cy="537901"/>
          </a:xfrm>
        </p:grpSpPr>
        <p:sp>
          <p:nvSpPr>
            <p:cNvPr id="62" name="Rechteck: abgerundete Ecken 61">
              <a:hlinkClick r:id="rId3" action="ppaction://hlinksldjump"/>
              <a:extLst>
                <a:ext uri="{FF2B5EF4-FFF2-40B4-BE49-F238E27FC236}">
                  <a16:creationId xmlns:a16="http://schemas.microsoft.com/office/drawing/2014/main" id="{8D509B2A-2BAC-4968-A5CA-102928122C8D}"/>
                </a:ext>
              </a:extLst>
            </p:cNvPr>
            <p:cNvSpPr/>
            <p:nvPr/>
          </p:nvSpPr>
          <p:spPr>
            <a:xfrm>
              <a:off x="1618899" y="2029372"/>
              <a:ext cx="4004640" cy="5379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CH" dirty="0" err="1">
                  <a:solidFill>
                    <a:schemeClr val="bg2">
                      <a:lumMod val="75000"/>
                    </a:schemeClr>
                  </a:solidFill>
                </a:rPr>
                <a:t>Where</a:t>
              </a:r>
              <a:r>
                <a:rPr lang="de-CH" dirty="0">
                  <a:solidFill>
                    <a:schemeClr val="bg2">
                      <a:lumMod val="75000"/>
                    </a:schemeClr>
                  </a:solidFill>
                </a:rPr>
                <a:t>/</a:t>
              </a:r>
              <a:r>
                <a:rPr lang="de-CH" dirty="0" err="1">
                  <a:solidFill>
                    <a:schemeClr val="bg2">
                      <a:lumMod val="75000"/>
                    </a:schemeClr>
                  </a:solidFill>
                </a:rPr>
                <a:t>What</a:t>
              </a:r>
              <a:r>
                <a:rPr lang="de-CH" dirty="0">
                  <a:solidFill>
                    <a:schemeClr val="bg2">
                      <a:lumMod val="75000"/>
                    </a:schemeClr>
                  </a:solidFill>
                </a:rPr>
                <a:t> do </a:t>
              </a:r>
              <a:r>
                <a:rPr lang="de-CH" dirty="0" err="1">
                  <a:solidFill>
                    <a:schemeClr val="bg2">
                      <a:lumMod val="75000"/>
                    </a:schemeClr>
                  </a:solidFill>
                </a:rPr>
                <a:t>you</a:t>
              </a:r>
              <a:r>
                <a:rPr lang="de-CH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CH" dirty="0" err="1">
                  <a:solidFill>
                    <a:schemeClr val="bg2">
                      <a:lumMod val="75000"/>
                    </a:schemeClr>
                  </a:solidFill>
                </a:rPr>
                <a:t>want</a:t>
              </a:r>
              <a:r>
                <a:rPr lang="de-CH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CH" dirty="0" err="1">
                  <a:solidFill>
                    <a:schemeClr val="bg2">
                      <a:lumMod val="75000"/>
                    </a:schemeClr>
                  </a:solidFill>
                </a:rPr>
                <a:t>to</a:t>
              </a:r>
              <a:r>
                <a:rPr lang="de-CH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CH" dirty="0" err="1">
                  <a:solidFill>
                    <a:schemeClr val="bg2">
                      <a:lumMod val="75000"/>
                    </a:schemeClr>
                  </a:solidFill>
                </a:rPr>
                <a:t>eat</a:t>
              </a:r>
              <a:r>
                <a:rPr lang="de-CH" dirty="0">
                  <a:solidFill>
                    <a:schemeClr val="bg2">
                      <a:lumMod val="75000"/>
                    </a:schemeClr>
                  </a:solidFill>
                </a:rPr>
                <a:t>?</a:t>
              </a:r>
            </a:p>
          </p:txBody>
        </p:sp>
        <p:pic>
          <p:nvPicPr>
            <p:cNvPr id="63" name="Picture 2" descr="Bildergebnis fÃ¼r search tool">
              <a:extLst>
                <a:ext uri="{FF2B5EF4-FFF2-40B4-BE49-F238E27FC236}">
                  <a16:creationId xmlns:a16="http://schemas.microsoft.com/office/drawing/2014/main" id="{F900D92D-F483-479B-A142-0333618D0C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7859" y="2113656"/>
              <a:ext cx="369331" cy="369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" name="Rechteck: abgerundete Ecken 63">
            <a:hlinkClick r:id="rId5" action="ppaction://hlinksldjump"/>
            <a:extLst>
              <a:ext uri="{FF2B5EF4-FFF2-40B4-BE49-F238E27FC236}">
                <a16:creationId xmlns:a16="http://schemas.microsoft.com/office/drawing/2014/main" id="{005EA89D-FF8F-4F73-9129-D5E6D650092E}"/>
              </a:ext>
            </a:extLst>
          </p:cNvPr>
          <p:cNvSpPr/>
          <p:nvPr/>
        </p:nvSpPr>
        <p:spPr>
          <a:xfrm>
            <a:off x="4824040" y="2790986"/>
            <a:ext cx="785634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ysClr val="windowText" lastClr="000000"/>
                </a:solidFill>
              </a:rPr>
              <a:t>Filter</a:t>
            </a:r>
          </a:p>
        </p:txBody>
      </p:sp>
      <p:sp>
        <p:nvSpPr>
          <p:cNvPr id="24" name="Rechteck 23">
            <a:hlinkClick r:id="rId6" action="ppaction://hlinksldjump"/>
            <a:extLst>
              <a:ext uri="{FF2B5EF4-FFF2-40B4-BE49-F238E27FC236}">
                <a16:creationId xmlns:a16="http://schemas.microsoft.com/office/drawing/2014/main" id="{196C761D-2F5E-4515-8DC9-1C38F32D0139}"/>
              </a:ext>
            </a:extLst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4" name="Rechteck: obere Ecken abgerundet 33">
            <a:extLst>
              <a:ext uri="{FF2B5EF4-FFF2-40B4-BE49-F238E27FC236}">
                <a16:creationId xmlns:a16="http://schemas.microsoft.com/office/drawing/2014/main" id="{1C7A2F9A-4356-4635-81B9-F3AE2512966C}"/>
              </a:ext>
            </a:extLst>
          </p:cNvPr>
          <p:cNvSpPr/>
          <p:nvPr/>
        </p:nvSpPr>
        <p:spPr>
          <a:xfrm rot="10800000">
            <a:off x="1529948" y="728132"/>
            <a:ext cx="4199329" cy="8798203"/>
          </a:xfrm>
          <a:prstGeom prst="round2SameRect">
            <a:avLst>
              <a:gd name="adj1" fmla="val 9867"/>
              <a:gd name="adj2" fmla="val 0"/>
            </a:avLst>
          </a:prstGeom>
          <a:solidFill>
            <a:schemeClr val="bg2">
              <a:alpha val="9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149323-C1FA-4DC4-B6A0-06D0A6AC7FDE}"/>
              </a:ext>
            </a:extLst>
          </p:cNvPr>
          <p:cNvSpPr txBox="1"/>
          <p:nvPr/>
        </p:nvSpPr>
        <p:spPr>
          <a:xfrm>
            <a:off x="1755870" y="2918682"/>
            <a:ext cx="37942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4400" dirty="0">
                <a:latin typeface="Arial" panose="020B0604020202020204" pitchFamily="34" charset="0"/>
                <a:cs typeface="Arial" panose="020B0604020202020204" pitchFamily="34" charset="0"/>
              </a:rPr>
              <a:t>Welcome </a:t>
            </a:r>
            <a:r>
              <a:rPr lang="de-CH" sz="44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4400" dirty="0">
                <a:latin typeface="Arial" panose="020B0604020202020204" pitchFamily="34" charset="0"/>
                <a:cs typeface="Arial" panose="020B0604020202020204" pitchFamily="34" charset="0"/>
              </a:rPr>
              <a:t> Come </a:t>
            </a:r>
            <a:r>
              <a:rPr lang="de-CH" sz="4400" dirty="0" err="1"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  <a:r>
              <a:rPr lang="de-CH" sz="44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algn="ctr"/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</a:t>
            </a:r>
          </a:p>
          <a:p>
            <a:pPr algn="ctr"/>
            <a:endParaRPr lang="de-CH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App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requires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: abgerundete Ecken 36">
            <a:hlinkClick r:id="rId7" action="ppaction://hlinksldjump"/>
            <a:extLst>
              <a:ext uri="{FF2B5EF4-FFF2-40B4-BE49-F238E27FC236}">
                <a16:creationId xmlns:a16="http://schemas.microsoft.com/office/drawing/2014/main" id="{093BB33D-384E-47AE-9975-A1079D2DA5ED}"/>
              </a:ext>
            </a:extLst>
          </p:cNvPr>
          <p:cNvSpPr/>
          <p:nvPr/>
        </p:nvSpPr>
        <p:spPr>
          <a:xfrm>
            <a:off x="2074333" y="6110819"/>
            <a:ext cx="3242737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Allow</a:t>
            </a:r>
            <a:endParaRPr lang="de-CH" dirty="0"/>
          </a:p>
        </p:txBody>
      </p:sp>
      <p:sp>
        <p:nvSpPr>
          <p:cNvPr id="38" name="Rechteck: abgerundete Ecken 37">
            <a:hlinkClick r:id="rId8" action="ppaction://hlinksldjump"/>
            <a:extLst>
              <a:ext uri="{FF2B5EF4-FFF2-40B4-BE49-F238E27FC236}">
                <a16:creationId xmlns:a16="http://schemas.microsoft.com/office/drawing/2014/main" id="{CB8F5D51-7CE6-4E5D-BECB-7907E387C368}"/>
              </a:ext>
            </a:extLst>
          </p:cNvPr>
          <p:cNvSpPr/>
          <p:nvPr/>
        </p:nvSpPr>
        <p:spPr>
          <a:xfrm>
            <a:off x="2068521" y="6865013"/>
            <a:ext cx="3242737" cy="5847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Exit App</a:t>
            </a:r>
          </a:p>
        </p:txBody>
      </p:sp>
      <p:sp>
        <p:nvSpPr>
          <p:cNvPr id="39" name="Rechteck 38">
            <a:hlinkClick r:id="rId9" action="ppaction://hlinksldjump"/>
            <a:extLst>
              <a:ext uri="{FF2B5EF4-FFF2-40B4-BE49-F238E27FC236}">
                <a16:creationId xmlns:a16="http://schemas.microsoft.com/office/drawing/2014/main" id="{9F30A31F-B735-4B1A-A116-88D11868BC24}"/>
              </a:ext>
            </a:extLst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0" name="Rechteck 39">
            <a:hlinkClick r:id="rId9" action="ppaction://hlinksldjump"/>
            <a:extLst>
              <a:ext uri="{FF2B5EF4-FFF2-40B4-BE49-F238E27FC236}">
                <a16:creationId xmlns:a16="http://schemas.microsoft.com/office/drawing/2014/main" id="{00421782-FCCF-43FA-A5D3-ABEE3307F061}"/>
              </a:ext>
            </a:extLst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5064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C738371-C537-4786-92D8-5E611C5AC451}"/>
              </a:ext>
            </a:extLst>
          </p:cNvPr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7DD2D47C-8EE5-466E-9258-78686362F1E7}"/>
                </a:ext>
              </a:extLst>
            </p:cNvPr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id="1026" name="Picture 2" descr="Bildergebnis fÃ¼r phone als hintergrund">
                <a:extLst>
                  <a:ext uri="{FF2B5EF4-FFF2-40B4-BE49-F238E27FC236}">
                    <a16:creationId xmlns:a16="http://schemas.microsoft.com/office/drawing/2014/main" id="{A839BD45-6309-46C4-A8AA-CC6B4898A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hteck: obere Ecken abgerundet 7">
                <a:extLst>
                  <a:ext uri="{FF2B5EF4-FFF2-40B4-BE49-F238E27FC236}">
                    <a16:creationId xmlns:a16="http://schemas.microsoft.com/office/drawing/2014/main" id="{DEB4288F-EF80-4CA5-B550-700E43F318AB}"/>
                  </a:ext>
                </a:extLst>
              </p:cNvPr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name="adj1" fmla="val 9867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</p:grp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C5B3661-8378-4A2F-B859-685492EB07D8}"/>
                </a:ext>
              </a:extLst>
            </p:cNvPr>
            <p:cNvCxnSpPr/>
            <p:nvPr/>
          </p:nvCxnSpPr>
          <p:spPr>
            <a:xfrm>
              <a:off x="2819400" y="9304867"/>
              <a:ext cx="175260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A9CC3B5A-5D68-45C2-9A45-7C2F2EB97D07}"/>
              </a:ext>
            </a:extLst>
          </p:cNvPr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>
                <a:latin typeface="Arial Black" panose="020B0A04020102020204" pitchFamily="34" charset="0"/>
              </a:rPr>
              <a:t>Main </a:t>
            </a:r>
            <a:r>
              <a:rPr lang="de-CH" sz="3200" dirty="0" err="1">
                <a:latin typeface="Arial Black" panose="020B0A04020102020204" pitchFamily="34" charset="0"/>
              </a:rPr>
              <a:t>page</a:t>
            </a:r>
            <a:endParaRPr lang="de-CH" sz="3200" dirty="0">
              <a:latin typeface="Arial Black" panose="020B0A04020102020204" pitchFamily="34" charset="0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04624BA-A4C8-438D-8D12-EB1D8387C6AE}"/>
              </a:ext>
            </a:extLst>
          </p:cNvPr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2FFF07B-3DE8-4D2D-A0A9-57CACDA3943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2895601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02B9AA7E-6329-41F8-982F-A15874C5AD81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05646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25F58EE-89E0-4EB9-AD8D-143E3D249A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21128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239C0EC6-0936-4822-826C-C58876BE458A}"/>
              </a:ext>
            </a:extLst>
          </p:cNvPr>
          <p:cNvGrpSpPr/>
          <p:nvPr/>
        </p:nvGrpSpPr>
        <p:grpSpPr>
          <a:xfrm>
            <a:off x="1647975" y="7006466"/>
            <a:ext cx="1872000" cy="1872000"/>
            <a:chOff x="1765296" y="4669363"/>
            <a:chExt cx="1613622" cy="1555363"/>
          </a:xfrm>
        </p:grpSpPr>
        <p:sp>
          <p:nvSpPr>
            <p:cNvPr id="42" name="Rechteck: abgerundete Ecken 41">
              <a:hlinkClick r:id="rId3" action="ppaction://hlinksldjump"/>
              <a:extLst>
                <a:ext uri="{FF2B5EF4-FFF2-40B4-BE49-F238E27FC236}">
                  <a16:creationId xmlns:a16="http://schemas.microsoft.com/office/drawing/2014/main" id="{3216BB3C-0AF8-4B4A-859F-7A3C855C4C6C}"/>
                </a:ext>
              </a:extLst>
            </p:cNvPr>
            <p:cNvSpPr/>
            <p:nvPr/>
          </p:nvSpPr>
          <p:spPr>
            <a:xfrm>
              <a:off x="1765296" y="4669363"/>
              <a:ext cx="1613622" cy="1555363"/>
            </a:xfrm>
            <a:prstGeom prst="roundRect">
              <a:avLst>
                <a:gd name="adj" fmla="val 86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60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45164B1D-A068-4EBB-BA7F-33342198CE58}"/>
                </a:ext>
              </a:extLst>
            </p:cNvPr>
            <p:cNvCxnSpPr>
              <a:cxnSpLocks/>
            </p:cNvCxnSpPr>
            <p:nvPr/>
          </p:nvCxnSpPr>
          <p:spPr>
            <a:xfrm>
              <a:off x="2556933" y="5050367"/>
              <a:ext cx="0" cy="78740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A956B957-BF16-4A85-B150-892F70ED84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067" y="5444067"/>
              <a:ext cx="804333" cy="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3720F0F9-32C6-487A-B059-040DC0EEC072}"/>
              </a:ext>
            </a:extLst>
          </p:cNvPr>
          <p:cNvGrpSpPr/>
          <p:nvPr/>
        </p:nvGrpSpPr>
        <p:grpSpPr>
          <a:xfrm>
            <a:off x="3695700" y="7002882"/>
            <a:ext cx="1872000" cy="1872000"/>
            <a:chOff x="1765296" y="4669363"/>
            <a:chExt cx="1613622" cy="1555363"/>
          </a:xfrm>
        </p:grpSpPr>
        <p:sp>
          <p:nvSpPr>
            <p:cNvPr id="50" name="Rechteck: abgerundete Ecken 49">
              <a:hlinkClick r:id="rId3" action="ppaction://hlinksldjump"/>
              <a:extLst>
                <a:ext uri="{FF2B5EF4-FFF2-40B4-BE49-F238E27FC236}">
                  <a16:creationId xmlns:a16="http://schemas.microsoft.com/office/drawing/2014/main" id="{44A6B5B4-4CAD-4790-82E0-276ADC25853F}"/>
                </a:ext>
              </a:extLst>
            </p:cNvPr>
            <p:cNvSpPr/>
            <p:nvPr/>
          </p:nvSpPr>
          <p:spPr>
            <a:xfrm>
              <a:off x="1765296" y="4669363"/>
              <a:ext cx="1613622" cy="1555363"/>
            </a:xfrm>
            <a:prstGeom prst="roundRect">
              <a:avLst>
                <a:gd name="adj" fmla="val 86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60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5F1BDB95-FE9C-4CAE-9567-C02976761FBC}"/>
                </a:ext>
              </a:extLst>
            </p:cNvPr>
            <p:cNvCxnSpPr>
              <a:cxnSpLocks/>
            </p:cNvCxnSpPr>
            <p:nvPr/>
          </p:nvCxnSpPr>
          <p:spPr>
            <a:xfrm>
              <a:off x="2556933" y="5050367"/>
              <a:ext cx="0" cy="78740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0CC4748-5C15-4B03-B0D4-047967386C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067" y="5444067"/>
              <a:ext cx="804333" cy="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84D51FDC-F5D2-4152-BEFF-0DEA65687A0F}"/>
              </a:ext>
            </a:extLst>
          </p:cNvPr>
          <p:cNvGrpSpPr/>
          <p:nvPr/>
        </p:nvGrpSpPr>
        <p:grpSpPr>
          <a:xfrm>
            <a:off x="1618899" y="2147306"/>
            <a:ext cx="4004640" cy="537901"/>
            <a:chOff x="1618899" y="2029372"/>
            <a:chExt cx="4004640" cy="537901"/>
          </a:xfrm>
        </p:grpSpPr>
        <p:sp>
          <p:nvSpPr>
            <p:cNvPr id="62" name="Rechteck: abgerundete Ecken 61">
              <a:hlinkClick r:id="rId4" action="ppaction://hlinksldjump"/>
              <a:extLst>
                <a:ext uri="{FF2B5EF4-FFF2-40B4-BE49-F238E27FC236}">
                  <a16:creationId xmlns:a16="http://schemas.microsoft.com/office/drawing/2014/main" id="{8D509B2A-2BAC-4968-A5CA-102928122C8D}"/>
                </a:ext>
              </a:extLst>
            </p:cNvPr>
            <p:cNvSpPr/>
            <p:nvPr/>
          </p:nvSpPr>
          <p:spPr>
            <a:xfrm>
              <a:off x="1618899" y="2029372"/>
              <a:ext cx="4004640" cy="5379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CH" dirty="0" err="1">
                  <a:solidFill>
                    <a:schemeClr val="bg2">
                      <a:lumMod val="75000"/>
                    </a:schemeClr>
                  </a:solidFill>
                </a:rPr>
                <a:t>Where</a:t>
              </a:r>
              <a:r>
                <a:rPr lang="de-CH" dirty="0">
                  <a:solidFill>
                    <a:schemeClr val="bg2">
                      <a:lumMod val="75000"/>
                    </a:schemeClr>
                  </a:solidFill>
                </a:rPr>
                <a:t>/</a:t>
              </a:r>
              <a:r>
                <a:rPr lang="de-CH" dirty="0" err="1">
                  <a:solidFill>
                    <a:schemeClr val="bg2">
                      <a:lumMod val="75000"/>
                    </a:schemeClr>
                  </a:solidFill>
                </a:rPr>
                <a:t>What</a:t>
              </a:r>
              <a:r>
                <a:rPr lang="de-CH" dirty="0">
                  <a:solidFill>
                    <a:schemeClr val="bg2">
                      <a:lumMod val="75000"/>
                    </a:schemeClr>
                  </a:solidFill>
                </a:rPr>
                <a:t> do </a:t>
              </a:r>
              <a:r>
                <a:rPr lang="de-CH" dirty="0" err="1">
                  <a:solidFill>
                    <a:schemeClr val="bg2">
                      <a:lumMod val="75000"/>
                    </a:schemeClr>
                  </a:solidFill>
                </a:rPr>
                <a:t>you</a:t>
              </a:r>
              <a:r>
                <a:rPr lang="de-CH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CH" dirty="0" err="1">
                  <a:solidFill>
                    <a:schemeClr val="bg2">
                      <a:lumMod val="75000"/>
                    </a:schemeClr>
                  </a:solidFill>
                </a:rPr>
                <a:t>want</a:t>
              </a:r>
              <a:r>
                <a:rPr lang="de-CH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CH" dirty="0" err="1">
                  <a:solidFill>
                    <a:schemeClr val="bg2">
                      <a:lumMod val="75000"/>
                    </a:schemeClr>
                  </a:solidFill>
                </a:rPr>
                <a:t>to</a:t>
              </a:r>
              <a:r>
                <a:rPr lang="de-CH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CH" dirty="0" err="1">
                  <a:solidFill>
                    <a:schemeClr val="bg2">
                      <a:lumMod val="75000"/>
                    </a:schemeClr>
                  </a:solidFill>
                </a:rPr>
                <a:t>eat</a:t>
              </a:r>
              <a:r>
                <a:rPr lang="de-CH" dirty="0">
                  <a:solidFill>
                    <a:schemeClr val="bg2">
                      <a:lumMod val="75000"/>
                    </a:schemeClr>
                  </a:solidFill>
                </a:rPr>
                <a:t>?</a:t>
              </a:r>
            </a:p>
          </p:txBody>
        </p:sp>
        <p:pic>
          <p:nvPicPr>
            <p:cNvPr id="63" name="Picture 2" descr="Bildergebnis fÃ¼r search tool">
              <a:extLst>
                <a:ext uri="{FF2B5EF4-FFF2-40B4-BE49-F238E27FC236}">
                  <a16:creationId xmlns:a16="http://schemas.microsoft.com/office/drawing/2014/main" id="{F900D92D-F483-479B-A142-0333618D0C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7859" y="2113656"/>
              <a:ext cx="369331" cy="369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" name="Rechteck: abgerundete Ecken 63">
            <a:hlinkClick r:id="rId6" action="ppaction://hlinksldjump"/>
            <a:extLst>
              <a:ext uri="{FF2B5EF4-FFF2-40B4-BE49-F238E27FC236}">
                <a16:creationId xmlns:a16="http://schemas.microsoft.com/office/drawing/2014/main" id="{005EA89D-FF8F-4F73-9129-D5E6D650092E}"/>
              </a:ext>
            </a:extLst>
          </p:cNvPr>
          <p:cNvSpPr/>
          <p:nvPr/>
        </p:nvSpPr>
        <p:spPr>
          <a:xfrm>
            <a:off x="4824040" y="2790986"/>
            <a:ext cx="785634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ysClr val="windowText" lastClr="000000"/>
                </a:solidFill>
              </a:rPr>
              <a:t>Filter</a:t>
            </a:r>
          </a:p>
        </p:txBody>
      </p:sp>
      <p:sp>
        <p:nvSpPr>
          <p:cNvPr id="24" name="Rechteck 23">
            <a:hlinkClick r:id="rId7" action="ppaction://hlinksldjump"/>
            <a:extLst>
              <a:ext uri="{FF2B5EF4-FFF2-40B4-BE49-F238E27FC236}">
                <a16:creationId xmlns:a16="http://schemas.microsoft.com/office/drawing/2014/main" id="{196C761D-2F5E-4515-8DC9-1C38F32D0139}"/>
              </a:ext>
            </a:extLst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BFA458B-648B-4723-86A2-1B0D3B337AD5}"/>
              </a:ext>
            </a:extLst>
          </p:cNvPr>
          <p:cNvGrpSpPr/>
          <p:nvPr/>
        </p:nvGrpSpPr>
        <p:grpSpPr>
          <a:xfrm>
            <a:off x="1863824" y="3168580"/>
            <a:ext cx="3416935" cy="1788356"/>
            <a:chOff x="1863824" y="3168580"/>
            <a:chExt cx="3416935" cy="1788356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08D14DC9-D79E-426D-92A4-0F0146913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63824" y="4524936"/>
              <a:ext cx="1070031" cy="432000"/>
            </a:xfrm>
            <a:prstGeom prst="rect">
              <a:avLst/>
            </a:prstGeom>
          </p:spPr>
        </p:pic>
        <p:pic>
          <p:nvPicPr>
            <p:cNvPr id="2" name="Grafik 1">
              <a:hlinkClick r:id="rId9" action="ppaction://hlinksldjump"/>
              <a:extLst>
                <a:ext uri="{FF2B5EF4-FFF2-40B4-BE49-F238E27FC236}">
                  <a16:creationId xmlns:a16="http://schemas.microsoft.com/office/drawing/2014/main" id="{D4EA5C31-B8D1-4785-A35B-FE6662594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882371" y="3168580"/>
              <a:ext cx="1368000" cy="1385883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6E7593BD-2EE1-4BE7-84C5-D69CC7537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924147" y="4560426"/>
              <a:ext cx="956235" cy="382494"/>
            </a:xfrm>
            <a:prstGeom prst="rect">
              <a:avLst/>
            </a:prstGeom>
          </p:spPr>
        </p:pic>
        <p:pic>
          <p:nvPicPr>
            <p:cNvPr id="6" name="Grafik 5">
              <a:hlinkClick r:id="rId9" action="ppaction://hlinksldjump"/>
              <a:extLst>
                <a:ext uri="{FF2B5EF4-FFF2-40B4-BE49-F238E27FC236}">
                  <a16:creationId xmlns:a16="http://schemas.microsoft.com/office/drawing/2014/main" id="{8882ECDF-C9F1-4093-8C4F-55293B948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912759" y="3192505"/>
              <a:ext cx="1368000" cy="1350117"/>
            </a:xfrm>
            <a:prstGeom prst="rect">
              <a:avLst/>
            </a:prstGeom>
          </p:spPr>
        </p:pic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968043F9-F6A1-4258-B488-21C95A0F77B6}"/>
              </a:ext>
            </a:extLst>
          </p:cNvPr>
          <p:cNvGrpSpPr/>
          <p:nvPr/>
        </p:nvGrpSpPr>
        <p:grpSpPr>
          <a:xfrm>
            <a:off x="1647975" y="4958200"/>
            <a:ext cx="1872000" cy="1872000"/>
            <a:chOff x="1765296" y="4669363"/>
            <a:chExt cx="1613622" cy="1555363"/>
          </a:xfrm>
        </p:grpSpPr>
        <p:sp>
          <p:nvSpPr>
            <p:cNvPr id="58" name="Rechteck: abgerundete Ecken 57">
              <a:hlinkClick r:id="rId3" action="ppaction://hlinksldjump"/>
              <a:extLst>
                <a:ext uri="{FF2B5EF4-FFF2-40B4-BE49-F238E27FC236}">
                  <a16:creationId xmlns:a16="http://schemas.microsoft.com/office/drawing/2014/main" id="{CD944C2C-A065-4955-B1C2-DDA5C1020836}"/>
                </a:ext>
              </a:extLst>
            </p:cNvPr>
            <p:cNvSpPr/>
            <p:nvPr/>
          </p:nvSpPr>
          <p:spPr>
            <a:xfrm>
              <a:off x="1765296" y="4669363"/>
              <a:ext cx="1613622" cy="1555363"/>
            </a:xfrm>
            <a:prstGeom prst="roundRect">
              <a:avLst>
                <a:gd name="adj" fmla="val 86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60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80684B4D-AE87-4D82-A997-FE633AB6EC20}"/>
                </a:ext>
              </a:extLst>
            </p:cNvPr>
            <p:cNvCxnSpPr>
              <a:cxnSpLocks/>
            </p:cNvCxnSpPr>
            <p:nvPr/>
          </p:nvCxnSpPr>
          <p:spPr>
            <a:xfrm>
              <a:off x="2556933" y="5050367"/>
              <a:ext cx="0" cy="78740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BDEFDBE5-4E21-4891-9CB5-5B4335F311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067" y="5444067"/>
              <a:ext cx="804333" cy="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1D71009-E0A6-4F95-8208-4A8F409D2048}"/>
              </a:ext>
            </a:extLst>
          </p:cNvPr>
          <p:cNvGrpSpPr/>
          <p:nvPr/>
        </p:nvGrpSpPr>
        <p:grpSpPr>
          <a:xfrm>
            <a:off x="3678096" y="4958200"/>
            <a:ext cx="1872000" cy="1872000"/>
            <a:chOff x="1765296" y="4669363"/>
            <a:chExt cx="1613622" cy="1555363"/>
          </a:xfrm>
        </p:grpSpPr>
        <p:sp>
          <p:nvSpPr>
            <p:cNvPr id="54" name="Rechteck: abgerundete Ecken 53">
              <a:hlinkClick r:id="rId3" action="ppaction://hlinksldjump"/>
              <a:extLst>
                <a:ext uri="{FF2B5EF4-FFF2-40B4-BE49-F238E27FC236}">
                  <a16:creationId xmlns:a16="http://schemas.microsoft.com/office/drawing/2014/main" id="{03D51060-164F-4F80-B441-5F5655A06795}"/>
                </a:ext>
              </a:extLst>
            </p:cNvPr>
            <p:cNvSpPr/>
            <p:nvPr/>
          </p:nvSpPr>
          <p:spPr>
            <a:xfrm>
              <a:off x="1765296" y="4669363"/>
              <a:ext cx="1613622" cy="1555363"/>
            </a:xfrm>
            <a:prstGeom prst="roundRect">
              <a:avLst>
                <a:gd name="adj" fmla="val 86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60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2B61D6D7-4BD7-402D-A694-5E44786541EA}"/>
                </a:ext>
              </a:extLst>
            </p:cNvPr>
            <p:cNvCxnSpPr>
              <a:cxnSpLocks/>
            </p:cNvCxnSpPr>
            <p:nvPr/>
          </p:nvCxnSpPr>
          <p:spPr>
            <a:xfrm>
              <a:off x="2556933" y="5050367"/>
              <a:ext cx="0" cy="78740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85CD2E9B-96A5-4803-891D-0314DF27D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067" y="5444067"/>
              <a:ext cx="804333" cy="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hteck 37">
            <a:hlinkClick r:id="rId13" action="ppaction://hlinksldjump"/>
            <a:extLst>
              <a:ext uri="{FF2B5EF4-FFF2-40B4-BE49-F238E27FC236}">
                <a16:creationId xmlns:a16="http://schemas.microsoft.com/office/drawing/2014/main" id="{16BC7EBE-FA80-4C0F-BEB2-F0F8F1F30AD0}"/>
              </a:ext>
            </a:extLst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9" name="Rechteck 38">
            <a:hlinkClick r:id="rId13" action="ppaction://hlinksldjump"/>
            <a:extLst>
              <a:ext uri="{FF2B5EF4-FFF2-40B4-BE49-F238E27FC236}">
                <a16:creationId xmlns:a16="http://schemas.microsoft.com/office/drawing/2014/main" id="{37CBF173-CB3D-4507-B8C8-170431F98F59}"/>
              </a:ext>
            </a:extLst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3330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C738371-C537-4786-92D8-5E611C5AC451}"/>
              </a:ext>
            </a:extLst>
          </p:cNvPr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7DD2D47C-8EE5-466E-9258-78686362F1E7}"/>
                </a:ext>
              </a:extLst>
            </p:cNvPr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id="1026" name="Picture 2" descr="Bildergebnis fÃ¼r phone als hintergrund">
                <a:extLst>
                  <a:ext uri="{FF2B5EF4-FFF2-40B4-BE49-F238E27FC236}">
                    <a16:creationId xmlns:a16="http://schemas.microsoft.com/office/drawing/2014/main" id="{A839BD45-6309-46C4-A8AA-CC6B4898A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hteck: obere Ecken abgerundet 7">
                <a:extLst>
                  <a:ext uri="{FF2B5EF4-FFF2-40B4-BE49-F238E27FC236}">
                    <a16:creationId xmlns:a16="http://schemas.microsoft.com/office/drawing/2014/main" id="{DEB4288F-EF80-4CA5-B550-700E43F318AB}"/>
                  </a:ext>
                </a:extLst>
              </p:cNvPr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name="adj1" fmla="val 9867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</p:grp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C5B3661-8378-4A2F-B859-685492EB07D8}"/>
                </a:ext>
              </a:extLst>
            </p:cNvPr>
            <p:cNvCxnSpPr/>
            <p:nvPr/>
          </p:nvCxnSpPr>
          <p:spPr>
            <a:xfrm>
              <a:off x="2819400" y="9304867"/>
              <a:ext cx="175260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04624BA-A4C8-438D-8D12-EB1D8387C6AE}"/>
              </a:ext>
            </a:extLst>
          </p:cNvPr>
          <p:cNvGrpSpPr/>
          <p:nvPr/>
        </p:nvGrpSpPr>
        <p:grpSpPr>
          <a:xfrm>
            <a:off x="1667935" y="1206508"/>
            <a:ext cx="499534" cy="258225"/>
            <a:chOff x="2413000" y="2895601"/>
            <a:chExt cx="812800" cy="315687"/>
          </a:xfrm>
        </p:grpSpPr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2FFF07B-3DE8-4D2D-A0A9-57CACDA3943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2895601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02B9AA7E-6329-41F8-982F-A15874C5AD81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05646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hlinkClick r:id="rId3" action="ppaction://hlinksldjump"/>
              <a:extLst>
                <a:ext uri="{FF2B5EF4-FFF2-40B4-BE49-F238E27FC236}">
                  <a16:creationId xmlns:a16="http://schemas.microsoft.com/office/drawing/2014/main" id="{925F58EE-89E0-4EB9-AD8D-143E3D249A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21128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19948AD4-B873-433C-B3AE-5D3CB240E893}"/>
              </a:ext>
            </a:extLst>
          </p:cNvPr>
          <p:cNvSpPr/>
          <p:nvPr/>
        </p:nvSpPr>
        <p:spPr>
          <a:xfrm>
            <a:off x="1507062" y="694267"/>
            <a:ext cx="3649135" cy="2099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/>
              <a:t>Hans Muster</a:t>
            </a:r>
          </a:p>
        </p:txBody>
      </p:sp>
      <p:sp>
        <p:nvSpPr>
          <p:cNvPr id="6" name="Rechteck: eine Ecke abgerundet 5">
            <a:extLst>
              <a:ext uri="{FF2B5EF4-FFF2-40B4-BE49-F238E27FC236}">
                <a16:creationId xmlns:a16="http://schemas.microsoft.com/office/drawing/2014/main" id="{DB7568EF-6ADA-48AC-BEC9-2A2D6886A38A}"/>
              </a:ext>
            </a:extLst>
          </p:cNvPr>
          <p:cNvSpPr/>
          <p:nvPr/>
        </p:nvSpPr>
        <p:spPr>
          <a:xfrm rot="10800000">
            <a:off x="1515524" y="2794001"/>
            <a:ext cx="3649135" cy="6730996"/>
          </a:xfrm>
          <a:prstGeom prst="round1Rect">
            <a:avLst>
              <a:gd name="adj" fmla="val 12444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C949EFF-209A-4861-A990-695E31289526}"/>
              </a:ext>
            </a:extLst>
          </p:cNvPr>
          <p:cNvSpPr txBox="1"/>
          <p:nvPr/>
        </p:nvSpPr>
        <p:spPr>
          <a:xfrm>
            <a:off x="1667935" y="3589867"/>
            <a:ext cx="321733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Home</a:t>
            </a:r>
          </a:p>
          <a:p>
            <a:endParaRPr lang="de-CH" sz="2800" dirty="0"/>
          </a:p>
          <a:p>
            <a:r>
              <a:rPr lang="de-CH" sz="2800" dirty="0" err="1"/>
              <a:t>Map</a:t>
            </a:r>
            <a:endParaRPr lang="de-CH" sz="2800" dirty="0"/>
          </a:p>
          <a:p>
            <a:endParaRPr lang="de-CH" sz="2800" dirty="0"/>
          </a:p>
          <a:p>
            <a:r>
              <a:rPr lang="de-CH" sz="2800" dirty="0" err="1"/>
              <a:t>Recently</a:t>
            </a:r>
            <a:r>
              <a:rPr lang="de-CH" sz="2800" dirty="0"/>
              <a:t> </a:t>
            </a:r>
            <a:r>
              <a:rPr lang="de-CH" sz="2800" dirty="0" err="1"/>
              <a:t>viewed</a:t>
            </a:r>
            <a:endParaRPr lang="de-CH" sz="2800" dirty="0"/>
          </a:p>
          <a:p>
            <a:endParaRPr lang="de-CH" sz="2800" dirty="0"/>
          </a:p>
          <a:p>
            <a:r>
              <a:rPr lang="de-CH" sz="2800" dirty="0" err="1"/>
              <a:t>Your</a:t>
            </a:r>
            <a:r>
              <a:rPr lang="de-CH" sz="2800" dirty="0"/>
              <a:t> </a:t>
            </a:r>
            <a:r>
              <a:rPr lang="de-CH" sz="2800" dirty="0" err="1"/>
              <a:t>bookings</a:t>
            </a:r>
            <a:endParaRPr lang="de-CH" sz="2800" dirty="0"/>
          </a:p>
          <a:p>
            <a:endParaRPr lang="de-CH" sz="2800" dirty="0"/>
          </a:p>
          <a:p>
            <a:r>
              <a:rPr lang="de-CH" sz="2800" dirty="0"/>
              <a:t>Group</a:t>
            </a:r>
          </a:p>
          <a:p>
            <a:endParaRPr lang="de-CH" sz="2800" dirty="0"/>
          </a:p>
          <a:p>
            <a:r>
              <a:rPr lang="de-CH" sz="2800" dirty="0"/>
              <a:t>Settings</a:t>
            </a:r>
          </a:p>
          <a:p>
            <a:endParaRPr lang="de-CH" sz="2800" dirty="0"/>
          </a:p>
          <a:p>
            <a:r>
              <a:rPr lang="de-CH" sz="2800" dirty="0"/>
              <a:t>Help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C69458CE-DB92-4704-9C5A-2778306CC770}"/>
              </a:ext>
            </a:extLst>
          </p:cNvPr>
          <p:cNvGrpSpPr/>
          <p:nvPr/>
        </p:nvGrpSpPr>
        <p:grpSpPr>
          <a:xfrm>
            <a:off x="4474633" y="1077550"/>
            <a:ext cx="499534" cy="258225"/>
            <a:chOff x="2413000" y="2895601"/>
            <a:chExt cx="812800" cy="315687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1B61597B-5BF6-43A9-8CD7-A8199222CD43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2895601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1BD68B87-0F8D-4531-B531-F109B7F469C8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05646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79973EFC-43FD-4DDF-BF8D-09326CB89018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21128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86B88716-414F-43E3-8BAA-C75BE1636222}"/>
              </a:ext>
            </a:extLst>
          </p:cNvPr>
          <p:cNvCxnSpPr/>
          <p:nvPr/>
        </p:nvCxnSpPr>
        <p:spPr>
          <a:xfrm>
            <a:off x="2971800" y="9457267"/>
            <a:ext cx="17526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hteck 26">
            <a:hlinkClick r:id="rId4" action="ppaction://hlinksldjump"/>
            <a:extLst>
              <a:ext uri="{FF2B5EF4-FFF2-40B4-BE49-F238E27FC236}">
                <a16:creationId xmlns:a16="http://schemas.microsoft.com/office/drawing/2014/main" id="{E048BBEC-8E7F-4639-B0C5-40CEC3037B03}"/>
              </a:ext>
            </a:extLst>
          </p:cNvPr>
          <p:cNvSpPr/>
          <p:nvPr/>
        </p:nvSpPr>
        <p:spPr>
          <a:xfrm>
            <a:off x="1602311" y="4282180"/>
            <a:ext cx="3528482" cy="918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8" name="Rechteck 27">
            <a:hlinkClick r:id="rId5" action="ppaction://hlinksldjump"/>
            <a:extLst>
              <a:ext uri="{FF2B5EF4-FFF2-40B4-BE49-F238E27FC236}">
                <a16:creationId xmlns:a16="http://schemas.microsoft.com/office/drawing/2014/main" id="{5BAC0AC4-5F8B-48A7-A42E-6D1BF2C6724D}"/>
              </a:ext>
            </a:extLst>
          </p:cNvPr>
          <p:cNvSpPr/>
          <p:nvPr/>
        </p:nvSpPr>
        <p:spPr>
          <a:xfrm>
            <a:off x="1627715" y="3206584"/>
            <a:ext cx="3528482" cy="1018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6" name="Rechteck 25">
            <a:hlinkClick r:id="rId5" action="ppaction://hlinksldjump"/>
            <a:extLst>
              <a:ext uri="{FF2B5EF4-FFF2-40B4-BE49-F238E27FC236}">
                <a16:creationId xmlns:a16="http://schemas.microsoft.com/office/drawing/2014/main" id="{7F802339-669C-4C1A-81CA-1D87235FC1F3}"/>
              </a:ext>
            </a:extLst>
          </p:cNvPr>
          <p:cNvSpPr/>
          <p:nvPr/>
        </p:nvSpPr>
        <p:spPr>
          <a:xfrm>
            <a:off x="4246023" y="815033"/>
            <a:ext cx="1130315" cy="1098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9" name="Rechteck 28">
            <a:hlinkClick r:id="rId6" action="ppaction://hlinksldjump"/>
            <a:extLst>
              <a:ext uri="{FF2B5EF4-FFF2-40B4-BE49-F238E27FC236}">
                <a16:creationId xmlns:a16="http://schemas.microsoft.com/office/drawing/2014/main" id="{055E00E5-B261-43AE-9F33-CEA34BE71E47}"/>
              </a:ext>
            </a:extLst>
          </p:cNvPr>
          <p:cNvSpPr/>
          <p:nvPr/>
        </p:nvSpPr>
        <p:spPr>
          <a:xfrm>
            <a:off x="1559977" y="6000915"/>
            <a:ext cx="3528482" cy="918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0" name="Rechteck 29">
            <a:hlinkClick r:id="rId5" action="ppaction://hlinksldjump"/>
            <a:extLst>
              <a:ext uri="{FF2B5EF4-FFF2-40B4-BE49-F238E27FC236}">
                <a16:creationId xmlns:a16="http://schemas.microsoft.com/office/drawing/2014/main" id="{1ACB1B1C-D37A-4E51-9816-8531165FCB12}"/>
              </a:ext>
            </a:extLst>
          </p:cNvPr>
          <p:cNvSpPr/>
          <p:nvPr/>
        </p:nvSpPr>
        <p:spPr>
          <a:xfrm>
            <a:off x="5088459" y="676470"/>
            <a:ext cx="808572" cy="8882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Rechteck 30">
            <a:hlinkClick r:id="rId7" action="ppaction://hlinksldjump"/>
            <a:extLst>
              <a:ext uri="{FF2B5EF4-FFF2-40B4-BE49-F238E27FC236}">
                <a16:creationId xmlns:a16="http://schemas.microsoft.com/office/drawing/2014/main" id="{D3CC5F3E-4F6C-4A05-8D54-25488D13C1F8}"/>
              </a:ext>
            </a:extLst>
          </p:cNvPr>
          <p:cNvSpPr/>
          <p:nvPr/>
        </p:nvSpPr>
        <p:spPr>
          <a:xfrm>
            <a:off x="1494365" y="7650525"/>
            <a:ext cx="3528482" cy="1018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2" name="Rechteck 31">
            <a:hlinkClick r:id="rId8" action="ppaction://hlinksldjump"/>
            <a:extLst>
              <a:ext uri="{FF2B5EF4-FFF2-40B4-BE49-F238E27FC236}">
                <a16:creationId xmlns:a16="http://schemas.microsoft.com/office/drawing/2014/main" id="{EC300135-CFE1-4417-8A05-A08137DA7DFA}"/>
              </a:ext>
            </a:extLst>
          </p:cNvPr>
          <p:cNvSpPr/>
          <p:nvPr/>
        </p:nvSpPr>
        <p:spPr>
          <a:xfrm>
            <a:off x="1551515" y="8593500"/>
            <a:ext cx="3528482" cy="1018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Rechteck 32">
            <a:hlinkClick r:id="rId9" action="ppaction://hlinksldjump"/>
            <a:extLst>
              <a:ext uri="{FF2B5EF4-FFF2-40B4-BE49-F238E27FC236}">
                <a16:creationId xmlns:a16="http://schemas.microsoft.com/office/drawing/2014/main" id="{6B4A2D85-C624-4E3A-80A1-92A18C74A74C}"/>
              </a:ext>
            </a:extLst>
          </p:cNvPr>
          <p:cNvSpPr/>
          <p:nvPr/>
        </p:nvSpPr>
        <p:spPr>
          <a:xfrm>
            <a:off x="1551515" y="5115092"/>
            <a:ext cx="3528482" cy="905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4" name="Rechteck 33">
            <a:hlinkClick r:id="rId10" action="ppaction://hlinksldjump"/>
            <a:extLst>
              <a:ext uri="{FF2B5EF4-FFF2-40B4-BE49-F238E27FC236}">
                <a16:creationId xmlns:a16="http://schemas.microsoft.com/office/drawing/2014/main" id="{05EE11AB-C690-48EA-B71C-A06A6E059C0B}"/>
              </a:ext>
            </a:extLst>
          </p:cNvPr>
          <p:cNvSpPr/>
          <p:nvPr/>
        </p:nvSpPr>
        <p:spPr>
          <a:xfrm>
            <a:off x="1551511" y="6025261"/>
            <a:ext cx="3528482" cy="781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5" name="Rechteck 34">
            <a:hlinkClick r:id="rId11" action="ppaction://hlinksldjump"/>
            <a:extLst>
              <a:ext uri="{FF2B5EF4-FFF2-40B4-BE49-F238E27FC236}">
                <a16:creationId xmlns:a16="http://schemas.microsoft.com/office/drawing/2014/main" id="{8A999901-F3AB-48D0-BA25-50ADC3C77527}"/>
              </a:ext>
            </a:extLst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6" name="Rechteck 35">
            <a:hlinkClick r:id="rId11" action="ppaction://hlinksldjump"/>
            <a:extLst>
              <a:ext uri="{FF2B5EF4-FFF2-40B4-BE49-F238E27FC236}">
                <a16:creationId xmlns:a16="http://schemas.microsoft.com/office/drawing/2014/main" id="{A23353D5-9624-4B11-97C6-9F5BCE2A60F8}"/>
              </a:ext>
            </a:extLst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00181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C738371-C537-4786-92D8-5E611C5AC451}"/>
              </a:ext>
            </a:extLst>
          </p:cNvPr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7DD2D47C-8EE5-466E-9258-78686362F1E7}"/>
                </a:ext>
              </a:extLst>
            </p:cNvPr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id="1026" name="Picture 2" descr="Bildergebnis fÃ¼r phone als hintergrund">
                <a:extLst>
                  <a:ext uri="{FF2B5EF4-FFF2-40B4-BE49-F238E27FC236}">
                    <a16:creationId xmlns:a16="http://schemas.microsoft.com/office/drawing/2014/main" id="{A839BD45-6309-46C4-A8AA-CC6B4898A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hteck: obere Ecken abgerundet 7">
                <a:extLst>
                  <a:ext uri="{FF2B5EF4-FFF2-40B4-BE49-F238E27FC236}">
                    <a16:creationId xmlns:a16="http://schemas.microsoft.com/office/drawing/2014/main" id="{DEB4288F-EF80-4CA5-B550-700E43F318AB}"/>
                  </a:ext>
                </a:extLst>
              </p:cNvPr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name="adj1" fmla="val 9867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</p:grp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C5B3661-8378-4A2F-B859-685492EB07D8}"/>
                </a:ext>
              </a:extLst>
            </p:cNvPr>
            <p:cNvCxnSpPr/>
            <p:nvPr/>
          </p:nvCxnSpPr>
          <p:spPr>
            <a:xfrm>
              <a:off x="2819400" y="9304867"/>
              <a:ext cx="175260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A9CC3B5A-5D68-45C2-9A45-7C2F2EB97D07}"/>
              </a:ext>
            </a:extLst>
          </p:cNvPr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 err="1">
                <a:latin typeface="Arial Black" panose="020B0A04020102020204" pitchFamily="34" charset="0"/>
              </a:rPr>
              <a:t>Map</a:t>
            </a:r>
            <a:endParaRPr lang="de-CH" sz="3200" dirty="0">
              <a:latin typeface="Arial Black" panose="020B0A04020102020204" pitchFamily="34" charset="0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04624BA-A4C8-438D-8D12-EB1D8387C6AE}"/>
              </a:ext>
            </a:extLst>
          </p:cNvPr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2FFF07B-3DE8-4D2D-A0A9-57CACDA3943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2895601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02B9AA7E-6329-41F8-982F-A15874C5AD81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05646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25F58EE-89E0-4EB9-AD8D-143E3D249A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21128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Grafik 1">
            <a:hlinkClick r:id="rId3" action="ppaction://hlinksldjump"/>
            <a:extLst>
              <a:ext uri="{FF2B5EF4-FFF2-40B4-BE49-F238E27FC236}">
                <a16:creationId xmlns:a16="http://schemas.microsoft.com/office/drawing/2014/main" id="{74F8024D-5DB6-44A6-BFC0-9937848402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954" t="28344" r="-6387" b="14970"/>
          <a:stretch/>
        </p:blipFill>
        <p:spPr>
          <a:xfrm>
            <a:off x="1659467" y="5757336"/>
            <a:ext cx="4220632" cy="342053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6881F86-6B51-438E-BCC3-BD04EC2F0B0D}"/>
              </a:ext>
            </a:extLst>
          </p:cNvPr>
          <p:cNvSpPr txBox="1"/>
          <p:nvPr/>
        </p:nvSpPr>
        <p:spPr>
          <a:xfrm>
            <a:off x="1682748" y="3419655"/>
            <a:ext cx="171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Best </a:t>
            </a:r>
            <a:r>
              <a:rPr lang="de-CH" dirty="0" err="1"/>
              <a:t>ratings</a:t>
            </a:r>
            <a:r>
              <a:rPr lang="de-CH" dirty="0"/>
              <a:t>: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697E392-634B-4D88-963D-35A35D3576B7}"/>
              </a:ext>
            </a:extLst>
          </p:cNvPr>
          <p:cNvGrpSpPr/>
          <p:nvPr/>
        </p:nvGrpSpPr>
        <p:grpSpPr>
          <a:xfrm>
            <a:off x="1722964" y="3820398"/>
            <a:ext cx="1686726" cy="1847838"/>
            <a:chOff x="1697563" y="2235045"/>
            <a:chExt cx="1686726" cy="1847838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142F07BD-E207-413C-AA68-3C8C81D0F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97563" y="2235045"/>
              <a:ext cx="1629837" cy="1599840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FFF8DB8F-FD85-4D8F-A121-5DB9BE6E7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14496" y="3713552"/>
              <a:ext cx="1669793" cy="369331"/>
            </a:xfrm>
            <a:prstGeom prst="rect">
              <a:avLst/>
            </a:prstGeom>
          </p:spPr>
        </p:pic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9ED8C0E4-CB60-4AF7-AEFF-7194901BD098}"/>
              </a:ext>
            </a:extLst>
          </p:cNvPr>
          <p:cNvGrpSpPr/>
          <p:nvPr/>
        </p:nvGrpSpPr>
        <p:grpSpPr>
          <a:xfrm>
            <a:off x="3691662" y="3820398"/>
            <a:ext cx="1997743" cy="1842790"/>
            <a:chOff x="3714744" y="2235045"/>
            <a:chExt cx="1997743" cy="1842790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EB97C533-D27B-4690-A7B2-6A1973BA7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54039" y="2235045"/>
              <a:ext cx="1485900" cy="1476375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EEE6F2C1-C43C-4731-B440-A91048060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14744" y="3708504"/>
              <a:ext cx="1997743" cy="369331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C1D78207-5708-4E08-B352-435BB007AE8B}"/>
              </a:ext>
            </a:extLst>
          </p:cNvPr>
          <p:cNvGrpSpPr/>
          <p:nvPr/>
        </p:nvGrpSpPr>
        <p:grpSpPr>
          <a:xfrm>
            <a:off x="1618899" y="2147306"/>
            <a:ext cx="4004640" cy="537901"/>
            <a:chOff x="1618899" y="2029372"/>
            <a:chExt cx="4004640" cy="537901"/>
          </a:xfrm>
        </p:grpSpPr>
        <p:sp>
          <p:nvSpPr>
            <p:cNvPr id="18" name="Rechteck: abgerundete Ecken 17">
              <a:hlinkClick r:id="rId9" action="ppaction://hlinksldjump"/>
              <a:extLst>
                <a:ext uri="{FF2B5EF4-FFF2-40B4-BE49-F238E27FC236}">
                  <a16:creationId xmlns:a16="http://schemas.microsoft.com/office/drawing/2014/main" id="{A5DE2E7F-078F-4C78-81D3-61B6BA0978AB}"/>
                </a:ext>
              </a:extLst>
            </p:cNvPr>
            <p:cNvSpPr/>
            <p:nvPr/>
          </p:nvSpPr>
          <p:spPr>
            <a:xfrm>
              <a:off x="1618899" y="2029372"/>
              <a:ext cx="4004640" cy="5379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CH" dirty="0" err="1">
                  <a:solidFill>
                    <a:schemeClr val="bg2">
                      <a:lumMod val="75000"/>
                    </a:schemeClr>
                  </a:solidFill>
                </a:rPr>
                <a:t>Where</a:t>
              </a:r>
              <a:r>
                <a:rPr lang="de-CH" dirty="0">
                  <a:solidFill>
                    <a:schemeClr val="bg2">
                      <a:lumMod val="75000"/>
                    </a:schemeClr>
                  </a:solidFill>
                </a:rPr>
                <a:t>/</a:t>
              </a:r>
              <a:r>
                <a:rPr lang="de-CH" dirty="0" err="1">
                  <a:solidFill>
                    <a:schemeClr val="bg2">
                      <a:lumMod val="75000"/>
                    </a:schemeClr>
                  </a:solidFill>
                </a:rPr>
                <a:t>What</a:t>
              </a:r>
              <a:r>
                <a:rPr lang="de-CH" dirty="0">
                  <a:solidFill>
                    <a:schemeClr val="bg2">
                      <a:lumMod val="75000"/>
                    </a:schemeClr>
                  </a:solidFill>
                </a:rPr>
                <a:t> do </a:t>
              </a:r>
              <a:r>
                <a:rPr lang="de-CH" dirty="0" err="1">
                  <a:solidFill>
                    <a:schemeClr val="bg2">
                      <a:lumMod val="75000"/>
                    </a:schemeClr>
                  </a:solidFill>
                </a:rPr>
                <a:t>you</a:t>
              </a:r>
              <a:r>
                <a:rPr lang="de-CH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CH" dirty="0" err="1">
                  <a:solidFill>
                    <a:schemeClr val="bg2">
                      <a:lumMod val="75000"/>
                    </a:schemeClr>
                  </a:solidFill>
                </a:rPr>
                <a:t>want</a:t>
              </a:r>
              <a:r>
                <a:rPr lang="de-CH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CH" dirty="0" err="1">
                  <a:solidFill>
                    <a:schemeClr val="bg2">
                      <a:lumMod val="75000"/>
                    </a:schemeClr>
                  </a:solidFill>
                </a:rPr>
                <a:t>to</a:t>
              </a:r>
              <a:r>
                <a:rPr lang="de-CH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CH" dirty="0" err="1">
                  <a:solidFill>
                    <a:schemeClr val="bg2">
                      <a:lumMod val="75000"/>
                    </a:schemeClr>
                  </a:solidFill>
                </a:rPr>
                <a:t>eat</a:t>
              </a:r>
              <a:r>
                <a:rPr lang="de-CH" dirty="0">
                  <a:solidFill>
                    <a:schemeClr val="bg2">
                      <a:lumMod val="75000"/>
                    </a:schemeClr>
                  </a:solidFill>
                </a:rPr>
                <a:t>?</a:t>
              </a:r>
            </a:p>
          </p:txBody>
        </p:sp>
        <p:pic>
          <p:nvPicPr>
            <p:cNvPr id="5122" name="Picture 2" descr="Bildergebnis fÃ¼r search tool">
              <a:extLst>
                <a:ext uri="{FF2B5EF4-FFF2-40B4-BE49-F238E27FC236}">
                  <a16:creationId xmlns:a16="http://schemas.microsoft.com/office/drawing/2014/main" id="{DA8B0CB7-7D16-4DE7-811C-BFD5C69B50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7859" y="2113656"/>
              <a:ext cx="369331" cy="369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Rechteck: abgerundete Ecken 27">
            <a:hlinkClick r:id="rId11" action="ppaction://hlinksldjump"/>
            <a:extLst>
              <a:ext uri="{FF2B5EF4-FFF2-40B4-BE49-F238E27FC236}">
                <a16:creationId xmlns:a16="http://schemas.microsoft.com/office/drawing/2014/main" id="{1D93918A-9DA2-4C5A-8F5D-E0DC8A586043}"/>
              </a:ext>
            </a:extLst>
          </p:cNvPr>
          <p:cNvSpPr/>
          <p:nvPr/>
        </p:nvSpPr>
        <p:spPr>
          <a:xfrm>
            <a:off x="4824040" y="2790986"/>
            <a:ext cx="785634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ysClr val="windowText" lastClr="000000"/>
                </a:solidFill>
              </a:rPr>
              <a:t>Filter</a:t>
            </a:r>
          </a:p>
        </p:txBody>
      </p:sp>
      <p:sp>
        <p:nvSpPr>
          <p:cNvPr id="24" name="Rechteck 23">
            <a:hlinkClick r:id="rId12" action="ppaction://hlinksldjump"/>
            <a:extLst>
              <a:ext uri="{FF2B5EF4-FFF2-40B4-BE49-F238E27FC236}">
                <a16:creationId xmlns:a16="http://schemas.microsoft.com/office/drawing/2014/main" id="{196C761D-2F5E-4515-8DC9-1C38F32D0139}"/>
              </a:ext>
            </a:extLst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Rechteck 24">
            <a:hlinkClick r:id="rId13" action="ppaction://hlinksldjump"/>
            <a:extLst>
              <a:ext uri="{FF2B5EF4-FFF2-40B4-BE49-F238E27FC236}">
                <a16:creationId xmlns:a16="http://schemas.microsoft.com/office/drawing/2014/main" id="{B5DA00E5-7E6F-4174-AE05-3DA8A17F0351}"/>
              </a:ext>
            </a:extLst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6" name="Rechteck 25">
            <a:hlinkClick r:id="rId13" action="ppaction://hlinksldjump"/>
            <a:extLst>
              <a:ext uri="{FF2B5EF4-FFF2-40B4-BE49-F238E27FC236}">
                <a16:creationId xmlns:a16="http://schemas.microsoft.com/office/drawing/2014/main" id="{1A0B827C-A454-4CFF-99B1-63D527F6FDAA}"/>
              </a:ext>
            </a:extLst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09548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C738371-C537-4786-92D8-5E611C5AC451}"/>
              </a:ext>
            </a:extLst>
          </p:cNvPr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7DD2D47C-8EE5-466E-9258-78686362F1E7}"/>
                </a:ext>
              </a:extLst>
            </p:cNvPr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id="1026" name="Picture 2" descr="Bildergebnis fÃ¼r phone als hintergrund">
                <a:extLst>
                  <a:ext uri="{FF2B5EF4-FFF2-40B4-BE49-F238E27FC236}">
                    <a16:creationId xmlns:a16="http://schemas.microsoft.com/office/drawing/2014/main" id="{A839BD45-6309-46C4-A8AA-CC6B4898A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hteck: obere Ecken abgerundet 7">
                <a:extLst>
                  <a:ext uri="{FF2B5EF4-FFF2-40B4-BE49-F238E27FC236}">
                    <a16:creationId xmlns:a16="http://schemas.microsoft.com/office/drawing/2014/main" id="{DEB4288F-EF80-4CA5-B550-700E43F318AB}"/>
                  </a:ext>
                </a:extLst>
              </p:cNvPr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name="adj1" fmla="val 9867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</p:grp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C5B3661-8378-4A2F-B859-685492EB07D8}"/>
                </a:ext>
              </a:extLst>
            </p:cNvPr>
            <p:cNvCxnSpPr/>
            <p:nvPr/>
          </p:nvCxnSpPr>
          <p:spPr>
            <a:xfrm>
              <a:off x="2819400" y="9304867"/>
              <a:ext cx="175260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A9CC3B5A-5D68-45C2-9A45-7C2F2EB97D07}"/>
              </a:ext>
            </a:extLst>
          </p:cNvPr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 err="1">
                <a:latin typeface="Arial Black" panose="020B0A04020102020204" pitchFamily="34" charset="0"/>
              </a:rPr>
              <a:t>Map</a:t>
            </a:r>
            <a:endParaRPr lang="de-CH" sz="3200" dirty="0">
              <a:latin typeface="Arial Black" panose="020B0A04020102020204" pitchFamily="34" charset="0"/>
            </a:endParaRPr>
          </a:p>
        </p:txBody>
      </p:sp>
      <p:sp>
        <p:nvSpPr>
          <p:cNvPr id="24" name="Rechteck 23">
            <a:hlinkClick r:id="rId3" action="ppaction://hlinksldjump"/>
            <a:extLst>
              <a:ext uri="{FF2B5EF4-FFF2-40B4-BE49-F238E27FC236}">
                <a16:creationId xmlns:a16="http://schemas.microsoft.com/office/drawing/2014/main" id="{196C761D-2F5E-4515-8DC9-1C38F32D0139}"/>
              </a:ext>
            </a:extLst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04624BA-A4C8-438D-8D12-EB1D8387C6AE}"/>
              </a:ext>
            </a:extLst>
          </p:cNvPr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2FFF07B-3DE8-4D2D-A0A9-57CACDA3943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2895601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02B9AA7E-6329-41F8-982F-A15874C5AD81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05646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25F58EE-89E0-4EB9-AD8D-143E3D249A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21128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5DE2E7F-078F-4C78-81D3-61B6BA0978AB}"/>
              </a:ext>
            </a:extLst>
          </p:cNvPr>
          <p:cNvSpPr/>
          <p:nvPr/>
        </p:nvSpPr>
        <p:spPr>
          <a:xfrm>
            <a:off x="1618899" y="2147306"/>
            <a:ext cx="4004640" cy="5379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Zürich, Pizza</a:t>
            </a:r>
          </a:p>
        </p:txBody>
      </p:sp>
      <p:pic>
        <p:nvPicPr>
          <p:cNvPr id="5122" name="Picture 2" descr="Bildergebnis fÃ¼r search tool">
            <a:hlinkClick r:id="rId4" action="ppaction://hlinksldjump"/>
            <a:extLst>
              <a:ext uri="{FF2B5EF4-FFF2-40B4-BE49-F238E27FC236}">
                <a16:creationId xmlns:a16="http://schemas.microsoft.com/office/drawing/2014/main" id="{DA8B0CB7-7D16-4DE7-811C-BFD5C69B5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859" y="2231590"/>
            <a:ext cx="369331" cy="36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hteck: abgerundete Ecken 27">
            <a:hlinkClick r:id="rId6" action="ppaction://hlinksldjump"/>
            <a:extLst>
              <a:ext uri="{FF2B5EF4-FFF2-40B4-BE49-F238E27FC236}">
                <a16:creationId xmlns:a16="http://schemas.microsoft.com/office/drawing/2014/main" id="{1D93918A-9DA2-4C5A-8F5D-E0DC8A586043}"/>
              </a:ext>
            </a:extLst>
          </p:cNvPr>
          <p:cNvSpPr/>
          <p:nvPr/>
        </p:nvSpPr>
        <p:spPr>
          <a:xfrm>
            <a:off x="4824040" y="2790986"/>
            <a:ext cx="785634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ysClr val="windowText" lastClr="000000"/>
                </a:solidFill>
              </a:rPr>
              <a:t>Filter</a:t>
            </a:r>
          </a:p>
        </p:txBody>
      </p:sp>
      <p:pic>
        <p:nvPicPr>
          <p:cNvPr id="32" name="Grafik 31">
            <a:hlinkClick r:id="rId7" action="ppaction://hlinksldjump"/>
            <a:extLst>
              <a:ext uri="{FF2B5EF4-FFF2-40B4-BE49-F238E27FC236}">
                <a16:creationId xmlns:a16="http://schemas.microsoft.com/office/drawing/2014/main" id="{DDDD0507-6B36-4DC0-A2D8-3EB6F70777F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8954" t="28344" r="-6387" b="14970"/>
          <a:stretch/>
        </p:blipFill>
        <p:spPr>
          <a:xfrm>
            <a:off x="1659467" y="5757336"/>
            <a:ext cx="4220632" cy="3420531"/>
          </a:xfrm>
          <a:prstGeom prst="rect">
            <a:avLst/>
          </a:prstGeom>
        </p:spPr>
      </p:pic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753FB0CA-6D84-4859-ABFC-8F18AE9842AA}"/>
              </a:ext>
            </a:extLst>
          </p:cNvPr>
          <p:cNvGrpSpPr/>
          <p:nvPr/>
        </p:nvGrpSpPr>
        <p:grpSpPr>
          <a:xfrm>
            <a:off x="1722964" y="3820398"/>
            <a:ext cx="1686726" cy="1847838"/>
            <a:chOff x="1697563" y="2235045"/>
            <a:chExt cx="1686726" cy="1847838"/>
          </a:xfrm>
        </p:grpSpPr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1403C6DC-4E03-41B4-B0D9-2C728D679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97563" y="2235045"/>
              <a:ext cx="1629837" cy="1599840"/>
            </a:xfrm>
            <a:prstGeom prst="rect">
              <a:avLst/>
            </a:prstGeom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E2CFA702-DF4F-4E06-A038-47D3FAE22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14496" y="3713552"/>
              <a:ext cx="1669793" cy="369331"/>
            </a:xfrm>
            <a:prstGeom prst="rect">
              <a:avLst/>
            </a:prstGeom>
          </p:spPr>
        </p:pic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D698ECF6-7EE8-4B38-B023-9F5B14C9B5E4}"/>
              </a:ext>
            </a:extLst>
          </p:cNvPr>
          <p:cNvGrpSpPr/>
          <p:nvPr/>
        </p:nvGrpSpPr>
        <p:grpSpPr>
          <a:xfrm>
            <a:off x="3691662" y="3820398"/>
            <a:ext cx="1997743" cy="1842790"/>
            <a:chOff x="3714744" y="2235045"/>
            <a:chExt cx="1997743" cy="1842790"/>
          </a:xfrm>
        </p:grpSpPr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59E46AC9-CAD8-464E-9C15-757B7C6FD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754039" y="2235045"/>
              <a:ext cx="1485900" cy="1476375"/>
            </a:xfrm>
            <a:prstGeom prst="rect">
              <a:avLst/>
            </a:prstGeom>
          </p:spPr>
        </p:pic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6DDCF972-D3B4-4AE6-8B35-748FFED12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714744" y="3708504"/>
              <a:ext cx="1997743" cy="369331"/>
            </a:xfrm>
            <a:prstGeom prst="rect">
              <a:avLst/>
            </a:prstGeom>
          </p:spPr>
        </p:pic>
      </p:grpSp>
      <p:sp>
        <p:nvSpPr>
          <p:cNvPr id="39" name="Rechteck 38">
            <a:hlinkClick r:id="rId3" action="ppaction://hlinksldjump"/>
            <a:extLst>
              <a:ext uri="{FF2B5EF4-FFF2-40B4-BE49-F238E27FC236}">
                <a16:creationId xmlns:a16="http://schemas.microsoft.com/office/drawing/2014/main" id="{506BC2F9-E07B-4DB2-A3E3-BEC49D5FA0F9}"/>
              </a:ext>
            </a:extLst>
          </p:cNvPr>
          <p:cNvSpPr/>
          <p:nvPr/>
        </p:nvSpPr>
        <p:spPr>
          <a:xfrm>
            <a:off x="1693330" y="967398"/>
            <a:ext cx="863603" cy="90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Rechteck 24">
            <a:hlinkClick r:id="rId13" action="ppaction://hlinksldjump"/>
            <a:extLst>
              <a:ext uri="{FF2B5EF4-FFF2-40B4-BE49-F238E27FC236}">
                <a16:creationId xmlns:a16="http://schemas.microsoft.com/office/drawing/2014/main" id="{A41FCDFF-129A-47F4-80F8-681989ADC6AE}"/>
              </a:ext>
            </a:extLst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6" name="Rechteck 25">
            <a:hlinkClick r:id="rId13" action="ppaction://hlinksldjump"/>
            <a:extLst>
              <a:ext uri="{FF2B5EF4-FFF2-40B4-BE49-F238E27FC236}">
                <a16:creationId xmlns:a16="http://schemas.microsoft.com/office/drawing/2014/main" id="{BE5EB1F1-E0A8-4C8F-9E6C-B1AD32B7A556}"/>
              </a:ext>
            </a:extLst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007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C738371-C537-4786-92D8-5E611C5AC451}"/>
              </a:ext>
            </a:extLst>
          </p:cNvPr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7DD2D47C-8EE5-466E-9258-78686362F1E7}"/>
                </a:ext>
              </a:extLst>
            </p:cNvPr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id="1026" name="Picture 2" descr="Bildergebnis fÃ¼r phone als hintergrund">
                <a:extLst>
                  <a:ext uri="{FF2B5EF4-FFF2-40B4-BE49-F238E27FC236}">
                    <a16:creationId xmlns:a16="http://schemas.microsoft.com/office/drawing/2014/main" id="{A839BD45-6309-46C4-A8AA-CC6B4898A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hteck: obere Ecken abgerundet 7">
                <a:extLst>
                  <a:ext uri="{FF2B5EF4-FFF2-40B4-BE49-F238E27FC236}">
                    <a16:creationId xmlns:a16="http://schemas.microsoft.com/office/drawing/2014/main" id="{DEB4288F-EF80-4CA5-B550-700E43F318AB}"/>
                  </a:ext>
                </a:extLst>
              </p:cNvPr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name="adj1" fmla="val 9867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</p:grp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C5B3661-8378-4A2F-B859-685492EB07D8}"/>
                </a:ext>
              </a:extLst>
            </p:cNvPr>
            <p:cNvCxnSpPr/>
            <p:nvPr/>
          </p:nvCxnSpPr>
          <p:spPr>
            <a:xfrm>
              <a:off x="2819400" y="9304867"/>
              <a:ext cx="175260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A9CC3B5A-5D68-45C2-9A45-7C2F2EB97D07}"/>
              </a:ext>
            </a:extLst>
          </p:cNvPr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 err="1">
                <a:latin typeface="Arial Black" panose="020B0A04020102020204" pitchFamily="34" charset="0"/>
              </a:rPr>
              <a:t>Map</a:t>
            </a:r>
            <a:endParaRPr lang="de-CH" sz="3200" dirty="0">
              <a:latin typeface="Arial Black" panose="020B0A04020102020204" pitchFamily="34" charset="0"/>
            </a:endParaRPr>
          </a:p>
        </p:txBody>
      </p:sp>
      <p:sp>
        <p:nvSpPr>
          <p:cNvPr id="24" name="Rechteck 23">
            <a:hlinkClick r:id="rId3" action="ppaction://hlinksldjump"/>
            <a:extLst>
              <a:ext uri="{FF2B5EF4-FFF2-40B4-BE49-F238E27FC236}">
                <a16:creationId xmlns:a16="http://schemas.microsoft.com/office/drawing/2014/main" id="{196C761D-2F5E-4515-8DC9-1C38F32D0139}"/>
              </a:ext>
            </a:extLst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04624BA-A4C8-438D-8D12-EB1D8387C6AE}"/>
              </a:ext>
            </a:extLst>
          </p:cNvPr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2FFF07B-3DE8-4D2D-A0A9-57CACDA3943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2895601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02B9AA7E-6329-41F8-982F-A15874C5AD81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05646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25F58EE-89E0-4EB9-AD8D-143E3D249A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21128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5DE2E7F-078F-4C78-81D3-61B6BA0978AB}"/>
              </a:ext>
            </a:extLst>
          </p:cNvPr>
          <p:cNvSpPr/>
          <p:nvPr/>
        </p:nvSpPr>
        <p:spPr>
          <a:xfrm>
            <a:off x="1618899" y="2147306"/>
            <a:ext cx="4004640" cy="5379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Zürich, Pizza</a:t>
            </a:r>
          </a:p>
        </p:txBody>
      </p:sp>
      <p:pic>
        <p:nvPicPr>
          <p:cNvPr id="5122" name="Picture 2" descr="Bildergebnis fÃ¼r search tool">
            <a:extLst>
              <a:ext uri="{FF2B5EF4-FFF2-40B4-BE49-F238E27FC236}">
                <a16:creationId xmlns:a16="http://schemas.microsoft.com/office/drawing/2014/main" id="{DA8B0CB7-7D16-4DE7-811C-BFD5C69B5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859" y="2231590"/>
            <a:ext cx="369331" cy="36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hteck: abgerundete Ecken 27">
            <a:hlinkClick r:id="rId5" action="ppaction://hlinksldjump"/>
            <a:extLst>
              <a:ext uri="{FF2B5EF4-FFF2-40B4-BE49-F238E27FC236}">
                <a16:creationId xmlns:a16="http://schemas.microsoft.com/office/drawing/2014/main" id="{1D93918A-9DA2-4C5A-8F5D-E0DC8A586043}"/>
              </a:ext>
            </a:extLst>
          </p:cNvPr>
          <p:cNvSpPr/>
          <p:nvPr/>
        </p:nvSpPr>
        <p:spPr>
          <a:xfrm>
            <a:off x="4824040" y="2790986"/>
            <a:ext cx="785634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ysClr val="windowText" lastClr="000000"/>
                </a:solidFill>
              </a:rPr>
              <a:t>Filter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D00A6F1-0DE7-44DD-AE47-8C601A11AD2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197" b="10753"/>
          <a:stretch/>
        </p:blipFill>
        <p:spPr>
          <a:xfrm>
            <a:off x="1618899" y="5198532"/>
            <a:ext cx="4057650" cy="3970863"/>
          </a:xfrm>
          <a:prstGeom prst="rect">
            <a:avLst/>
          </a:prstGeom>
        </p:spPr>
      </p:pic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BFD758DB-72E1-4508-9916-56F347BCCC72}"/>
              </a:ext>
            </a:extLst>
          </p:cNvPr>
          <p:cNvGrpSpPr/>
          <p:nvPr/>
        </p:nvGrpSpPr>
        <p:grpSpPr>
          <a:xfrm>
            <a:off x="1867970" y="3241028"/>
            <a:ext cx="1476376" cy="1838694"/>
            <a:chOff x="1618899" y="3257805"/>
            <a:chExt cx="1476376" cy="1838694"/>
          </a:xfrm>
        </p:grpSpPr>
        <p:pic>
          <p:nvPicPr>
            <p:cNvPr id="17" name="Grafik 16">
              <a:hlinkClick r:id="rId7" action="ppaction://hlinksldjump"/>
              <a:extLst>
                <a:ext uri="{FF2B5EF4-FFF2-40B4-BE49-F238E27FC236}">
                  <a16:creationId xmlns:a16="http://schemas.microsoft.com/office/drawing/2014/main" id="{82CB5A87-2E0D-45BD-A3D4-8DE3D2B7F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18900" y="3257805"/>
              <a:ext cx="1476375" cy="1495425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129C1975-3882-419E-B4EC-244B49349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18899" y="4765672"/>
              <a:ext cx="1476375" cy="330827"/>
            </a:xfrm>
            <a:prstGeom prst="rect">
              <a:avLst/>
            </a:prstGeom>
          </p:spPr>
        </p:pic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ADC89B17-D438-44A3-A2B5-CC11023F2D7E}"/>
              </a:ext>
            </a:extLst>
          </p:cNvPr>
          <p:cNvGrpSpPr/>
          <p:nvPr/>
        </p:nvGrpSpPr>
        <p:grpSpPr>
          <a:xfrm>
            <a:off x="3741076" y="3214769"/>
            <a:ext cx="1543701" cy="1877927"/>
            <a:chOff x="3622544" y="3214769"/>
            <a:chExt cx="1543701" cy="1877927"/>
          </a:xfrm>
        </p:grpSpPr>
        <p:pic>
          <p:nvPicPr>
            <p:cNvPr id="26" name="Grafik 25">
              <a:hlinkClick r:id="rId10" action="ppaction://hlinksldjump"/>
              <a:extLst>
                <a:ext uri="{FF2B5EF4-FFF2-40B4-BE49-F238E27FC236}">
                  <a16:creationId xmlns:a16="http://schemas.microsoft.com/office/drawing/2014/main" id="{F7903F46-C7EE-4EDF-84FB-81C9CA01D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22544" y="3214769"/>
              <a:ext cx="1514475" cy="1514475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6538D1CC-1D68-410E-BB59-128DAF5FE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689870" y="4757597"/>
              <a:ext cx="1476375" cy="335099"/>
            </a:xfrm>
            <a:prstGeom prst="rect">
              <a:avLst/>
            </a:prstGeom>
          </p:spPr>
        </p:pic>
      </p:grpSp>
      <p:sp>
        <p:nvSpPr>
          <p:cNvPr id="30" name="Rechteck 29">
            <a:hlinkClick r:id="rId7" action="ppaction://hlinksldjump"/>
            <a:extLst>
              <a:ext uri="{FF2B5EF4-FFF2-40B4-BE49-F238E27FC236}">
                <a16:creationId xmlns:a16="http://schemas.microsoft.com/office/drawing/2014/main" id="{1F2260EF-BA3C-44CD-8B3C-59E1E2788363}"/>
              </a:ext>
            </a:extLst>
          </p:cNvPr>
          <p:cNvSpPr/>
          <p:nvPr/>
        </p:nvSpPr>
        <p:spPr>
          <a:xfrm>
            <a:off x="4318000" y="7086600"/>
            <a:ext cx="1436518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 22">
            <a:hlinkClick r:id="rId3" action="ppaction://hlinksldjump"/>
            <a:extLst>
              <a:ext uri="{FF2B5EF4-FFF2-40B4-BE49-F238E27FC236}">
                <a16:creationId xmlns:a16="http://schemas.microsoft.com/office/drawing/2014/main" id="{18B3851C-EDEE-4E71-B212-AE433083A67F}"/>
              </a:ext>
            </a:extLst>
          </p:cNvPr>
          <p:cNvSpPr/>
          <p:nvPr/>
        </p:nvSpPr>
        <p:spPr>
          <a:xfrm>
            <a:off x="1693330" y="967398"/>
            <a:ext cx="863603" cy="90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Rechteck 30">
            <a:hlinkClick r:id="rId13" action="ppaction://hlinksldjump"/>
            <a:extLst>
              <a:ext uri="{FF2B5EF4-FFF2-40B4-BE49-F238E27FC236}">
                <a16:creationId xmlns:a16="http://schemas.microsoft.com/office/drawing/2014/main" id="{C7D4940B-E911-4541-A139-2464B9A6D4D5}"/>
              </a:ext>
            </a:extLst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2" name="Rechteck 31">
            <a:hlinkClick r:id="rId13" action="ppaction://hlinksldjump"/>
            <a:extLst>
              <a:ext uri="{FF2B5EF4-FFF2-40B4-BE49-F238E27FC236}">
                <a16:creationId xmlns:a16="http://schemas.microsoft.com/office/drawing/2014/main" id="{A320A5B4-2FC1-4BD6-9F45-2A67E98A5EDC}"/>
              </a:ext>
            </a:extLst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04578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C738371-C537-4786-92D8-5E611C5AC451}"/>
              </a:ext>
            </a:extLst>
          </p:cNvPr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7DD2D47C-8EE5-466E-9258-78686362F1E7}"/>
                </a:ext>
              </a:extLst>
            </p:cNvPr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id="1026" name="Picture 2" descr="Bildergebnis fÃ¼r phone als hintergrund">
                <a:extLst>
                  <a:ext uri="{FF2B5EF4-FFF2-40B4-BE49-F238E27FC236}">
                    <a16:creationId xmlns:a16="http://schemas.microsoft.com/office/drawing/2014/main" id="{A839BD45-6309-46C4-A8AA-CC6B4898A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hteck: obere Ecken abgerundet 7">
                <a:extLst>
                  <a:ext uri="{FF2B5EF4-FFF2-40B4-BE49-F238E27FC236}">
                    <a16:creationId xmlns:a16="http://schemas.microsoft.com/office/drawing/2014/main" id="{DEB4288F-EF80-4CA5-B550-700E43F318AB}"/>
                  </a:ext>
                </a:extLst>
              </p:cNvPr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name="adj1" fmla="val 9867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</p:grp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C5B3661-8378-4A2F-B859-685492EB07D8}"/>
                </a:ext>
              </a:extLst>
            </p:cNvPr>
            <p:cNvCxnSpPr/>
            <p:nvPr/>
          </p:nvCxnSpPr>
          <p:spPr>
            <a:xfrm>
              <a:off x="2819400" y="9304867"/>
              <a:ext cx="175260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Rechteck 11">
            <a:hlinkClick r:id="rId3" action="ppaction://hlinksldjump"/>
            <a:extLst>
              <a:ext uri="{FF2B5EF4-FFF2-40B4-BE49-F238E27FC236}">
                <a16:creationId xmlns:a16="http://schemas.microsoft.com/office/drawing/2014/main" id="{0CF5047A-6332-4C16-819F-CF4BC403EC80}"/>
              </a:ext>
            </a:extLst>
          </p:cNvPr>
          <p:cNvSpPr/>
          <p:nvPr/>
        </p:nvSpPr>
        <p:spPr>
          <a:xfrm>
            <a:off x="2435885" y="7289800"/>
            <a:ext cx="2237715" cy="13992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Klick </a:t>
            </a:r>
            <a:r>
              <a:rPr lang="de-CH" dirty="0" err="1">
                <a:solidFill>
                  <a:schemeClr val="tx1"/>
                </a:solidFill>
              </a:rPr>
              <a:t>to</a:t>
            </a:r>
            <a:r>
              <a:rPr lang="de-CH" dirty="0">
                <a:solidFill>
                  <a:schemeClr val="tx1"/>
                </a:solidFill>
              </a:rPr>
              <a:t> </a:t>
            </a:r>
            <a:r>
              <a:rPr lang="de-CH" dirty="0" err="1">
                <a:solidFill>
                  <a:schemeClr val="tx1"/>
                </a:solidFill>
              </a:rPr>
              <a:t>go</a:t>
            </a:r>
            <a:r>
              <a:rPr lang="de-CH" dirty="0">
                <a:solidFill>
                  <a:schemeClr val="tx1"/>
                </a:solidFill>
              </a:rPr>
              <a:t> back!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9CC3B5A-5D68-45C2-9A45-7C2F2EB97D07}"/>
              </a:ext>
            </a:extLst>
          </p:cNvPr>
          <p:cNvSpPr txBox="1"/>
          <p:nvPr/>
        </p:nvSpPr>
        <p:spPr>
          <a:xfrm>
            <a:off x="1529951" y="2421466"/>
            <a:ext cx="41825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>
                <a:latin typeface="Arial Black" panose="020B0A04020102020204" pitchFamily="34" charset="0"/>
              </a:rPr>
              <a:t>Open</a:t>
            </a:r>
          </a:p>
          <a:p>
            <a:pPr algn="ctr"/>
            <a:r>
              <a:rPr lang="de-CH" sz="3200" dirty="0">
                <a:latin typeface="Arial Black" panose="020B0A04020102020204" pitchFamily="34" charset="0"/>
              </a:rPr>
              <a:t>Google Maps</a:t>
            </a:r>
          </a:p>
        </p:txBody>
      </p:sp>
      <p:pic>
        <p:nvPicPr>
          <p:cNvPr id="4098" name="Picture 2" descr="Bildergebnis fÃ¼r google maps">
            <a:extLst>
              <a:ext uri="{FF2B5EF4-FFF2-40B4-BE49-F238E27FC236}">
                <a16:creationId xmlns:a16="http://schemas.microsoft.com/office/drawing/2014/main" id="{AB02FB31-77F7-4939-8F4A-C57950168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285" y="4203365"/>
            <a:ext cx="2827867" cy="282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>
            <a:hlinkClick r:id="rId5" action="ppaction://hlinksldjump"/>
            <a:extLst>
              <a:ext uri="{FF2B5EF4-FFF2-40B4-BE49-F238E27FC236}">
                <a16:creationId xmlns:a16="http://schemas.microsoft.com/office/drawing/2014/main" id="{14712591-0C9B-4C06-A046-319AAD5C388E}"/>
              </a:ext>
            </a:extLst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Rechteck 10">
            <a:hlinkClick r:id="rId5" action="ppaction://hlinksldjump"/>
            <a:extLst>
              <a:ext uri="{FF2B5EF4-FFF2-40B4-BE49-F238E27FC236}">
                <a16:creationId xmlns:a16="http://schemas.microsoft.com/office/drawing/2014/main" id="{AA0A5281-4646-45A0-875E-E684517FACF1}"/>
              </a:ext>
            </a:extLst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41217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C738371-C537-4786-92D8-5E611C5AC451}"/>
              </a:ext>
            </a:extLst>
          </p:cNvPr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7DD2D47C-8EE5-466E-9258-78686362F1E7}"/>
                </a:ext>
              </a:extLst>
            </p:cNvPr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id="1026" name="Picture 2" descr="Bildergebnis fÃ¼r phone als hintergrund">
                <a:extLst>
                  <a:ext uri="{FF2B5EF4-FFF2-40B4-BE49-F238E27FC236}">
                    <a16:creationId xmlns:a16="http://schemas.microsoft.com/office/drawing/2014/main" id="{A839BD45-6309-46C4-A8AA-CC6B4898A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hteck: obere Ecken abgerundet 7">
                <a:extLst>
                  <a:ext uri="{FF2B5EF4-FFF2-40B4-BE49-F238E27FC236}">
                    <a16:creationId xmlns:a16="http://schemas.microsoft.com/office/drawing/2014/main" id="{DEB4288F-EF80-4CA5-B550-700E43F318AB}"/>
                  </a:ext>
                </a:extLst>
              </p:cNvPr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name="adj1" fmla="val 9867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</p:grp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C5B3661-8378-4A2F-B859-685492EB07D8}"/>
                </a:ext>
              </a:extLst>
            </p:cNvPr>
            <p:cNvCxnSpPr/>
            <p:nvPr/>
          </p:nvCxnSpPr>
          <p:spPr>
            <a:xfrm>
              <a:off x="2819400" y="9304867"/>
              <a:ext cx="175260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A9CC3B5A-5D68-45C2-9A45-7C2F2EB97D07}"/>
              </a:ext>
            </a:extLst>
          </p:cNvPr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>
                <a:latin typeface="Arial Black" panose="020B0A04020102020204" pitchFamily="34" charset="0"/>
              </a:rPr>
              <a:t>Filter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04624BA-A4C8-438D-8D12-EB1D8387C6AE}"/>
              </a:ext>
            </a:extLst>
          </p:cNvPr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2FFF07B-3DE8-4D2D-A0A9-57CACDA3943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2895601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02B9AA7E-6329-41F8-982F-A15874C5AD81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05646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25F58EE-89E0-4EB9-AD8D-143E3D249A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21128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hteck: abgerundete Ecken 61">
            <a:hlinkClick r:id="rId3" action="ppaction://hlinksldjump"/>
            <a:extLst>
              <a:ext uri="{FF2B5EF4-FFF2-40B4-BE49-F238E27FC236}">
                <a16:creationId xmlns:a16="http://schemas.microsoft.com/office/drawing/2014/main" id="{8D509B2A-2BAC-4968-A5CA-102928122C8D}"/>
              </a:ext>
            </a:extLst>
          </p:cNvPr>
          <p:cNvSpPr/>
          <p:nvPr/>
        </p:nvSpPr>
        <p:spPr>
          <a:xfrm>
            <a:off x="1618899" y="2147306"/>
            <a:ext cx="4004640" cy="5379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Cuisine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93EBB1F0-7D2B-4F67-8689-9AA6669884B9}"/>
              </a:ext>
            </a:extLst>
          </p:cNvPr>
          <p:cNvSpPr/>
          <p:nvPr/>
        </p:nvSpPr>
        <p:spPr>
          <a:xfrm>
            <a:off x="1618899" y="3520177"/>
            <a:ext cx="4004640" cy="5379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09CC9352-686C-4304-A482-4E48F6E748D5}"/>
              </a:ext>
            </a:extLst>
          </p:cNvPr>
          <p:cNvSpPr/>
          <p:nvPr/>
        </p:nvSpPr>
        <p:spPr>
          <a:xfrm>
            <a:off x="1618899" y="4796664"/>
            <a:ext cx="4004640" cy="5379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Food type</a:t>
            </a:r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87FA8A88-34B1-480B-8FB8-E991A947D3B7}"/>
              </a:ext>
            </a:extLst>
          </p:cNvPr>
          <p:cNvSpPr/>
          <p:nvPr/>
        </p:nvSpPr>
        <p:spPr>
          <a:xfrm>
            <a:off x="1618899" y="6184766"/>
            <a:ext cx="4004640" cy="5379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</a:rPr>
              <a:t>Allergies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00AAEB59-A55E-4C29-A04B-8000D8FB8D3E}"/>
              </a:ext>
            </a:extLst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Search</a:t>
            </a:r>
          </a:p>
        </p:txBody>
      </p:sp>
      <p:sp>
        <p:nvSpPr>
          <p:cNvPr id="24" name="Rechteck 23">
            <a:hlinkClick r:id="rId4" action="ppaction://hlinksldjump"/>
            <a:extLst>
              <a:ext uri="{FF2B5EF4-FFF2-40B4-BE49-F238E27FC236}">
                <a16:creationId xmlns:a16="http://schemas.microsoft.com/office/drawing/2014/main" id="{196C761D-2F5E-4515-8DC9-1C38F32D0139}"/>
              </a:ext>
            </a:extLst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Rechteck 18">
            <a:hlinkClick r:id="rId5" action="ppaction://hlinksldjump"/>
            <a:extLst>
              <a:ext uri="{FF2B5EF4-FFF2-40B4-BE49-F238E27FC236}">
                <a16:creationId xmlns:a16="http://schemas.microsoft.com/office/drawing/2014/main" id="{2D1B927B-3332-4E7E-B64E-36A30BA8CCC0}"/>
              </a:ext>
            </a:extLst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Rechteck 22">
            <a:hlinkClick r:id="rId5" action="ppaction://hlinksldjump"/>
            <a:extLst>
              <a:ext uri="{FF2B5EF4-FFF2-40B4-BE49-F238E27FC236}">
                <a16:creationId xmlns:a16="http://schemas.microsoft.com/office/drawing/2014/main" id="{247D6626-4B43-4AC3-926D-F01C65967A35}"/>
              </a:ext>
            </a:extLst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0902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C738371-C537-4786-92D8-5E611C5AC451}"/>
              </a:ext>
            </a:extLst>
          </p:cNvPr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7DD2D47C-8EE5-466E-9258-78686362F1E7}"/>
                </a:ext>
              </a:extLst>
            </p:cNvPr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id="1026" name="Picture 2" descr="Bildergebnis fÃ¼r phone als hintergrund">
                <a:extLst>
                  <a:ext uri="{FF2B5EF4-FFF2-40B4-BE49-F238E27FC236}">
                    <a16:creationId xmlns:a16="http://schemas.microsoft.com/office/drawing/2014/main" id="{A839BD45-6309-46C4-A8AA-CC6B4898A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hteck: obere Ecken abgerundet 7">
                <a:extLst>
                  <a:ext uri="{FF2B5EF4-FFF2-40B4-BE49-F238E27FC236}">
                    <a16:creationId xmlns:a16="http://schemas.microsoft.com/office/drawing/2014/main" id="{DEB4288F-EF80-4CA5-B550-700E43F318AB}"/>
                  </a:ext>
                </a:extLst>
              </p:cNvPr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name="adj1" fmla="val 9867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</p:grp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C5B3661-8378-4A2F-B859-685492EB07D8}"/>
                </a:ext>
              </a:extLst>
            </p:cNvPr>
            <p:cNvCxnSpPr/>
            <p:nvPr/>
          </p:nvCxnSpPr>
          <p:spPr>
            <a:xfrm>
              <a:off x="2819400" y="9304867"/>
              <a:ext cx="175260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A9CC3B5A-5D68-45C2-9A45-7C2F2EB97D07}"/>
              </a:ext>
            </a:extLst>
          </p:cNvPr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>
                <a:latin typeface="Arial Black" panose="020B0A04020102020204" pitchFamily="34" charset="0"/>
              </a:rPr>
              <a:t>Filter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04624BA-A4C8-438D-8D12-EB1D8387C6AE}"/>
              </a:ext>
            </a:extLst>
          </p:cNvPr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2FFF07B-3DE8-4D2D-A0A9-57CACDA3943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2895601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02B9AA7E-6329-41F8-982F-A15874C5AD81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05646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25F58EE-89E0-4EB9-AD8D-143E3D249A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21128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hteck: abgerundete Ecken 61">
            <a:hlinkClick r:id="rId3" action="ppaction://hlinksldjump"/>
            <a:extLst>
              <a:ext uri="{FF2B5EF4-FFF2-40B4-BE49-F238E27FC236}">
                <a16:creationId xmlns:a16="http://schemas.microsoft.com/office/drawing/2014/main" id="{8D509B2A-2BAC-4968-A5CA-102928122C8D}"/>
              </a:ext>
            </a:extLst>
          </p:cNvPr>
          <p:cNvSpPr/>
          <p:nvPr/>
        </p:nvSpPr>
        <p:spPr>
          <a:xfrm>
            <a:off x="1618899" y="2147306"/>
            <a:ext cx="4004640" cy="5379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Cuisine</a:t>
            </a:r>
          </a:p>
        </p:txBody>
      </p:sp>
      <p:sp>
        <p:nvSpPr>
          <p:cNvPr id="34" name="Rechteck: abgerundete Ecken 33">
            <a:hlinkClick r:id="rId4" action="ppaction://hlinksldjump"/>
            <a:extLst>
              <a:ext uri="{FF2B5EF4-FFF2-40B4-BE49-F238E27FC236}">
                <a16:creationId xmlns:a16="http://schemas.microsoft.com/office/drawing/2014/main" id="{93EBB1F0-7D2B-4F67-8689-9AA6669884B9}"/>
              </a:ext>
            </a:extLst>
          </p:cNvPr>
          <p:cNvSpPr/>
          <p:nvPr/>
        </p:nvSpPr>
        <p:spPr>
          <a:xfrm>
            <a:off x="1618899" y="3520177"/>
            <a:ext cx="4004640" cy="5379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09CC9352-686C-4304-A482-4E48F6E748D5}"/>
              </a:ext>
            </a:extLst>
          </p:cNvPr>
          <p:cNvSpPr/>
          <p:nvPr/>
        </p:nvSpPr>
        <p:spPr>
          <a:xfrm>
            <a:off x="1618899" y="4796664"/>
            <a:ext cx="4004640" cy="5379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Food type</a:t>
            </a:r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87FA8A88-34B1-480B-8FB8-E991A947D3B7}"/>
              </a:ext>
            </a:extLst>
          </p:cNvPr>
          <p:cNvSpPr/>
          <p:nvPr/>
        </p:nvSpPr>
        <p:spPr>
          <a:xfrm>
            <a:off x="1618899" y="6184766"/>
            <a:ext cx="4004640" cy="5379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</a:rPr>
              <a:t>Allergies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hlinkClick r:id="rId5" action="ppaction://hlinksldjump"/>
            <a:extLst>
              <a:ext uri="{FF2B5EF4-FFF2-40B4-BE49-F238E27FC236}">
                <a16:creationId xmlns:a16="http://schemas.microsoft.com/office/drawing/2014/main" id="{A8E05FF7-7CEF-4E86-BC81-7A1CA58D1359}"/>
              </a:ext>
            </a:extLst>
          </p:cNvPr>
          <p:cNvSpPr/>
          <p:nvPr/>
        </p:nvSpPr>
        <p:spPr>
          <a:xfrm>
            <a:off x="1618899" y="2768600"/>
            <a:ext cx="1200501" cy="423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dirty="0">
                <a:solidFill>
                  <a:schemeClr val="tx1"/>
                </a:solidFill>
              </a:rPr>
              <a:t>x Italien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CBC0A7E6-783C-45AE-8895-4BDC961982FC}"/>
              </a:ext>
            </a:extLst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Search</a:t>
            </a:r>
          </a:p>
        </p:txBody>
      </p:sp>
      <p:sp>
        <p:nvSpPr>
          <p:cNvPr id="24" name="Rechteck 23">
            <a:hlinkClick r:id="rId6" action="ppaction://hlinksldjump"/>
            <a:extLst>
              <a:ext uri="{FF2B5EF4-FFF2-40B4-BE49-F238E27FC236}">
                <a16:creationId xmlns:a16="http://schemas.microsoft.com/office/drawing/2014/main" id="{196C761D-2F5E-4515-8DC9-1C38F32D0139}"/>
              </a:ext>
            </a:extLst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Rechteck 22">
            <a:hlinkClick r:id="rId7" action="ppaction://hlinksldjump"/>
            <a:extLst>
              <a:ext uri="{FF2B5EF4-FFF2-40B4-BE49-F238E27FC236}">
                <a16:creationId xmlns:a16="http://schemas.microsoft.com/office/drawing/2014/main" id="{860E2B02-F2B5-4B42-8A2D-E1774C01AAC2}"/>
              </a:ext>
            </a:extLst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Rechteck 24">
            <a:hlinkClick r:id="rId7" action="ppaction://hlinksldjump"/>
            <a:extLst>
              <a:ext uri="{FF2B5EF4-FFF2-40B4-BE49-F238E27FC236}">
                <a16:creationId xmlns:a16="http://schemas.microsoft.com/office/drawing/2014/main" id="{5A9205B3-A065-4CDB-9CC0-A2869421DCD6}"/>
              </a:ext>
            </a:extLst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90341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Ã¼r phone als hintergrund">
            <a:extLst>
              <a:ext uri="{FF2B5EF4-FFF2-40B4-BE49-F238E27FC236}">
                <a16:creationId xmlns:a16="http://schemas.microsoft.com/office/drawing/2014/main" id="{A839BD45-6309-46C4-A8AA-CC6B4898A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38" y="50802"/>
            <a:ext cx="5609962" cy="10173254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D276075-5CF7-4C1F-BAF4-218E7CCB7F82}"/>
              </a:ext>
            </a:extLst>
          </p:cNvPr>
          <p:cNvCxnSpPr/>
          <p:nvPr/>
        </p:nvCxnSpPr>
        <p:spPr>
          <a:xfrm>
            <a:off x="2819400" y="9304867"/>
            <a:ext cx="17526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4D5346FE-ABCB-4D44-BF49-8C60C0A315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"/>
          <a:stretch/>
        </p:blipFill>
        <p:spPr>
          <a:xfrm>
            <a:off x="1500943" y="304800"/>
            <a:ext cx="4240552" cy="9296401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35DEE51-7970-42A2-8C63-937852E69F08}"/>
              </a:ext>
            </a:extLst>
          </p:cNvPr>
          <p:cNvGrpSpPr/>
          <p:nvPr/>
        </p:nvGrpSpPr>
        <p:grpSpPr>
          <a:xfrm>
            <a:off x="4703231" y="5825067"/>
            <a:ext cx="893233" cy="903386"/>
            <a:chOff x="4703231" y="5825067"/>
            <a:chExt cx="893233" cy="903386"/>
          </a:xfrm>
        </p:grpSpPr>
        <p:sp>
          <p:nvSpPr>
            <p:cNvPr id="4" name="Rechteck: abgerundete Ecken 3">
              <a:hlinkClick r:id="rId4" action="ppaction://hlinksldjump"/>
              <a:extLst>
                <a:ext uri="{FF2B5EF4-FFF2-40B4-BE49-F238E27FC236}">
                  <a16:creationId xmlns:a16="http://schemas.microsoft.com/office/drawing/2014/main" id="{F67B35FD-E498-40A2-8899-BC58D8D61C5E}"/>
                </a:ext>
              </a:extLst>
            </p:cNvPr>
            <p:cNvSpPr/>
            <p:nvPr/>
          </p:nvSpPr>
          <p:spPr>
            <a:xfrm>
              <a:off x="4783666" y="5825067"/>
              <a:ext cx="639233" cy="60113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1" name="Picture 4" descr="Bildergebnis fÃ¼r Kochhut icon">
              <a:hlinkClick r:id="rId4" action="ppaction://hlinksldjump"/>
              <a:extLst>
                <a:ext uri="{FF2B5EF4-FFF2-40B4-BE49-F238E27FC236}">
                  <a16:creationId xmlns:a16="http://schemas.microsoft.com/office/drawing/2014/main" id="{2F211734-4364-416C-B42A-7BBEC0E31D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18" y="5934903"/>
              <a:ext cx="348327" cy="381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D47448AC-D8D6-49F0-B447-53360ADB6AB3}"/>
                </a:ext>
              </a:extLst>
            </p:cNvPr>
            <p:cNvSpPr txBox="1"/>
            <p:nvPr/>
          </p:nvSpPr>
          <p:spPr>
            <a:xfrm>
              <a:off x="4703231" y="6474537"/>
              <a:ext cx="89323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50" b="1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Come </a:t>
              </a:r>
              <a:r>
                <a:rPr lang="de-CH" sz="1050" b="1" dirty="0" err="1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eat</a:t>
              </a:r>
              <a:endParaRPr lang="de-CH" sz="105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hteck 8">
            <a:hlinkClick r:id="rId6" action="ppaction://hlinksldjump"/>
            <a:extLst>
              <a:ext uri="{FF2B5EF4-FFF2-40B4-BE49-F238E27FC236}">
                <a16:creationId xmlns:a16="http://schemas.microsoft.com/office/drawing/2014/main" id="{7A512640-F546-4C45-9688-787747B1828F}"/>
              </a:ext>
            </a:extLst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" name="Rechteck 9">
            <a:hlinkClick r:id="rId6" action="ppaction://hlinksldjump"/>
            <a:extLst>
              <a:ext uri="{FF2B5EF4-FFF2-40B4-BE49-F238E27FC236}">
                <a16:creationId xmlns:a16="http://schemas.microsoft.com/office/drawing/2014/main" id="{1F20AEEF-9ED5-469B-B221-42E9E659EBE0}"/>
              </a:ext>
            </a:extLst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6155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C738371-C537-4786-92D8-5E611C5AC451}"/>
              </a:ext>
            </a:extLst>
          </p:cNvPr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7DD2D47C-8EE5-466E-9258-78686362F1E7}"/>
                </a:ext>
              </a:extLst>
            </p:cNvPr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id="1026" name="Picture 2" descr="Bildergebnis fÃ¼r phone als hintergrund">
                <a:extLst>
                  <a:ext uri="{FF2B5EF4-FFF2-40B4-BE49-F238E27FC236}">
                    <a16:creationId xmlns:a16="http://schemas.microsoft.com/office/drawing/2014/main" id="{A839BD45-6309-46C4-A8AA-CC6B4898A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hteck: obere Ecken abgerundet 7">
                <a:extLst>
                  <a:ext uri="{FF2B5EF4-FFF2-40B4-BE49-F238E27FC236}">
                    <a16:creationId xmlns:a16="http://schemas.microsoft.com/office/drawing/2014/main" id="{DEB4288F-EF80-4CA5-B550-700E43F318AB}"/>
                  </a:ext>
                </a:extLst>
              </p:cNvPr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name="adj1" fmla="val 9867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</p:grp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C5B3661-8378-4A2F-B859-685492EB07D8}"/>
                </a:ext>
              </a:extLst>
            </p:cNvPr>
            <p:cNvCxnSpPr/>
            <p:nvPr/>
          </p:nvCxnSpPr>
          <p:spPr>
            <a:xfrm>
              <a:off x="2819400" y="9304867"/>
              <a:ext cx="175260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A9CC3B5A-5D68-45C2-9A45-7C2F2EB97D07}"/>
              </a:ext>
            </a:extLst>
          </p:cNvPr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>
                <a:latin typeface="Arial Black" panose="020B0A04020102020204" pitchFamily="34" charset="0"/>
              </a:rPr>
              <a:t>Filter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04624BA-A4C8-438D-8D12-EB1D8387C6AE}"/>
              </a:ext>
            </a:extLst>
          </p:cNvPr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2FFF07B-3DE8-4D2D-A0A9-57CACDA3943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2895601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02B9AA7E-6329-41F8-982F-A15874C5AD81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05646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25F58EE-89E0-4EB9-AD8D-143E3D249A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21128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hteck: abgerundete Ecken 61">
            <a:hlinkClick r:id="rId3" action="ppaction://hlinksldjump"/>
            <a:extLst>
              <a:ext uri="{FF2B5EF4-FFF2-40B4-BE49-F238E27FC236}">
                <a16:creationId xmlns:a16="http://schemas.microsoft.com/office/drawing/2014/main" id="{8D509B2A-2BAC-4968-A5CA-102928122C8D}"/>
              </a:ext>
            </a:extLst>
          </p:cNvPr>
          <p:cNvSpPr/>
          <p:nvPr/>
        </p:nvSpPr>
        <p:spPr>
          <a:xfrm>
            <a:off x="1618899" y="2147306"/>
            <a:ext cx="4004640" cy="5379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Cuisine</a:t>
            </a:r>
          </a:p>
        </p:txBody>
      </p:sp>
      <p:sp>
        <p:nvSpPr>
          <p:cNvPr id="34" name="Rechteck: abgerundete Ecken 33">
            <a:hlinkClick r:id="rId4" action="ppaction://hlinksldjump"/>
            <a:extLst>
              <a:ext uri="{FF2B5EF4-FFF2-40B4-BE49-F238E27FC236}">
                <a16:creationId xmlns:a16="http://schemas.microsoft.com/office/drawing/2014/main" id="{93EBB1F0-7D2B-4F67-8689-9AA6669884B9}"/>
              </a:ext>
            </a:extLst>
          </p:cNvPr>
          <p:cNvSpPr/>
          <p:nvPr/>
        </p:nvSpPr>
        <p:spPr>
          <a:xfrm>
            <a:off x="1618899" y="3520177"/>
            <a:ext cx="4004640" cy="5379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37" name="Rechteck: abgerundete Ecken 36">
            <a:hlinkClick r:id="rId5" action="ppaction://hlinksldjump"/>
            <a:extLst>
              <a:ext uri="{FF2B5EF4-FFF2-40B4-BE49-F238E27FC236}">
                <a16:creationId xmlns:a16="http://schemas.microsoft.com/office/drawing/2014/main" id="{09CC9352-686C-4304-A482-4E48F6E748D5}"/>
              </a:ext>
            </a:extLst>
          </p:cNvPr>
          <p:cNvSpPr/>
          <p:nvPr/>
        </p:nvSpPr>
        <p:spPr>
          <a:xfrm>
            <a:off x="1618899" y="4796664"/>
            <a:ext cx="4004640" cy="5379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Food type</a:t>
            </a:r>
          </a:p>
        </p:txBody>
      </p:sp>
      <p:sp>
        <p:nvSpPr>
          <p:cNvPr id="40" name="Rechteck: abgerundete Ecken 39">
            <a:hlinkClick r:id="rId6" action="ppaction://hlinksldjump"/>
            <a:extLst>
              <a:ext uri="{FF2B5EF4-FFF2-40B4-BE49-F238E27FC236}">
                <a16:creationId xmlns:a16="http://schemas.microsoft.com/office/drawing/2014/main" id="{87FA8A88-34B1-480B-8FB8-E991A947D3B7}"/>
              </a:ext>
            </a:extLst>
          </p:cNvPr>
          <p:cNvSpPr/>
          <p:nvPr/>
        </p:nvSpPr>
        <p:spPr>
          <a:xfrm>
            <a:off x="1618899" y="6184766"/>
            <a:ext cx="4004640" cy="5379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</a:rPr>
              <a:t>Allergies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hlinkClick r:id="rId7" action="ppaction://hlinksldjump"/>
            <a:extLst>
              <a:ext uri="{FF2B5EF4-FFF2-40B4-BE49-F238E27FC236}">
                <a16:creationId xmlns:a16="http://schemas.microsoft.com/office/drawing/2014/main" id="{A8E05FF7-7CEF-4E86-BC81-7A1CA58D1359}"/>
              </a:ext>
            </a:extLst>
          </p:cNvPr>
          <p:cNvSpPr/>
          <p:nvPr/>
        </p:nvSpPr>
        <p:spPr>
          <a:xfrm>
            <a:off x="1618899" y="2768600"/>
            <a:ext cx="1200501" cy="423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dirty="0">
                <a:solidFill>
                  <a:schemeClr val="tx1"/>
                </a:solidFill>
              </a:rPr>
              <a:t>x Italien</a:t>
            </a:r>
          </a:p>
        </p:txBody>
      </p:sp>
      <p:sp>
        <p:nvSpPr>
          <p:cNvPr id="18" name="Rechteck 17">
            <a:hlinkClick r:id="rId8" action="ppaction://hlinksldjump"/>
            <a:extLst>
              <a:ext uri="{FF2B5EF4-FFF2-40B4-BE49-F238E27FC236}">
                <a16:creationId xmlns:a16="http://schemas.microsoft.com/office/drawing/2014/main" id="{2492125A-E2CA-47AC-B9DA-6C33547E8DD2}"/>
              </a:ext>
            </a:extLst>
          </p:cNvPr>
          <p:cNvSpPr/>
          <p:nvPr/>
        </p:nvSpPr>
        <p:spPr>
          <a:xfrm>
            <a:off x="1618899" y="4097606"/>
            <a:ext cx="1733901" cy="398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dirty="0">
                <a:solidFill>
                  <a:schemeClr val="tx1"/>
                </a:solidFill>
              </a:rPr>
              <a:t>x 10 – 40 CHF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86005721-107F-4AC0-A1D8-53AA59406D0C}"/>
              </a:ext>
            </a:extLst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Search</a:t>
            </a:r>
          </a:p>
        </p:txBody>
      </p:sp>
      <p:sp>
        <p:nvSpPr>
          <p:cNvPr id="24" name="Rechteck 23">
            <a:hlinkClick r:id="rId9" action="ppaction://hlinksldjump"/>
            <a:extLst>
              <a:ext uri="{FF2B5EF4-FFF2-40B4-BE49-F238E27FC236}">
                <a16:creationId xmlns:a16="http://schemas.microsoft.com/office/drawing/2014/main" id="{196C761D-2F5E-4515-8DC9-1C38F32D0139}"/>
              </a:ext>
            </a:extLst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Rechteck 22">
            <a:hlinkClick r:id="rId10" action="ppaction://hlinksldjump"/>
            <a:extLst>
              <a:ext uri="{FF2B5EF4-FFF2-40B4-BE49-F238E27FC236}">
                <a16:creationId xmlns:a16="http://schemas.microsoft.com/office/drawing/2014/main" id="{D2C26403-EFC8-4DAA-8500-00B7937DD368}"/>
              </a:ext>
            </a:extLst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Rechteck 24">
            <a:hlinkClick r:id="rId10" action="ppaction://hlinksldjump"/>
            <a:extLst>
              <a:ext uri="{FF2B5EF4-FFF2-40B4-BE49-F238E27FC236}">
                <a16:creationId xmlns:a16="http://schemas.microsoft.com/office/drawing/2014/main" id="{DB8C06DF-78CC-42C9-AF09-C0F727652BDF}"/>
              </a:ext>
            </a:extLst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4048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C738371-C537-4786-92D8-5E611C5AC451}"/>
              </a:ext>
            </a:extLst>
          </p:cNvPr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7DD2D47C-8EE5-466E-9258-78686362F1E7}"/>
                </a:ext>
              </a:extLst>
            </p:cNvPr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id="1026" name="Picture 2" descr="Bildergebnis fÃ¼r phone als hintergrund">
                <a:extLst>
                  <a:ext uri="{FF2B5EF4-FFF2-40B4-BE49-F238E27FC236}">
                    <a16:creationId xmlns:a16="http://schemas.microsoft.com/office/drawing/2014/main" id="{A839BD45-6309-46C4-A8AA-CC6B4898A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hteck: obere Ecken abgerundet 7">
                <a:extLst>
                  <a:ext uri="{FF2B5EF4-FFF2-40B4-BE49-F238E27FC236}">
                    <a16:creationId xmlns:a16="http://schemas.microsoft.com/office/drawing/2014/main" id="{DEB4288F-EF80-4CA5-B550-700E43F318AB}"/>
                  </a:ext>
                </a:extLst>
              </p:cNvPr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name="adj1" fmla="val 9867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</p:grp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C5B3661-8378-4A2F-B859-685492EB07D8}"/>
                </a:ext>
              </a:extLst>
            </p:cNvPr>
            <p:cNvCxnSpPr/>
            <p:nvPr/>
          </p:nvCxnSpPr>
          <p:spPr>
            <a:xfrm>
              <a:off x="2819400" y="9304867"/>
              <a:ext cx="175260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A9CC3B5A-5D68-45C2-9A45-7C2F2EB97D07}"/>
              </a:ext>
            </a:extLst>
          </p:cNvPr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>
                <a:latin typeface="Arial Black" panose="020B0A04020102020204" pitchFamily="34" charset="0"/>
              </a:rPr>
              <a:t>Filter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04624BA-A4C8-438D-8D12-EB1D8387C6AE}"/>
              </a:ext>
            </a:extLst>
          </p:cNvPr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2FFF07B-3DE8-4D2D-A0A9-57CACDA3943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2895601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02B9AA7E-6329-41F8-982F-A15874C5AD81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05646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25F58EE-89E0-4EB9-AD8D-143E3D249A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21128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hteck: abgerundete Ecken 61">
            <a:hlinkClick r:id="rId3" action="ppaction://hlinksldjump"/>
            <a:extLst>
              <a:ext uri="{FF2B5EF4-FFF2-40B4-BE49-F238E27FC236}">
                <a16:creationId xmlns:a16="http://schemas.microsoft.com/office/drawing/2014/main" id="{8D509B2A-2BAC-4968-A5CA-102928122C8D}"/>
              </a:ext>
            </a:extLst>
          </p:cNvPr>
          <p:cNvSpPr/>
          <p:nvPr/>
        </p:nvSpPr>
        <p:spPr>
          <a:xfrm>
            <a:off x="1618899" y="2147306"/>
            <a:ext cx="4004640" cy="5379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Cuisine</a:t>
            </a:r>
          </a:p>
        </p:txBody>
      </p:sp>
      <p:sp>
        <p:nvSpPr>
          <p:cNvPr id="34" name="Rechteck: abgerundete Ecken 33">
            <a:hlinkClick r:id="rId4" action="ppaction://hlinksldjump"/>
            <a:extLst>
              <a:ext uri="{FF2B5EF4-FFF2-40B4-BE49-F238E27FC236}">
                <a16:creationId xmlns:a16="http://schemas.microsoft.com/office/drawing/2014/main" id="{93EBB1F0-7D2B-4F67-8689-9AA6669884B9}"/>
              </a:ext>
            </a:extLst>
          </p:cNvPr>
          <p:cNvSpPr/>
          <p:nvPr/>
        </p:nvSpPr>
        <p:spPr>
          <a:xfrm>
            <a:off x="1618899" y="3520177"/>
            <a:ext cx="4004640" cy="5379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37" name="Rechteck: abgerundete Ecken 36">
            <a:hlinkClick r:id="rId5" action="ppaction://hlinksldjump"/>
            <a:extLst>
              <a:ext uri="{FF2B5EF4-FFF2-40B4-BE49-F238E27FC236}">
                <a16:creationId xmlns:a16="http://schemas.microsoft.com/office/drawing/2014/main" id="{09CC9352-686C-4304-A482-4E48F6E748D5}"/>
              </a:ext>
            </a:extLst>
          </p:cNvPr>
          <p:cNvSpPr/>
          <p:nvPr/>
        </p:nvSpPr>
        <p:spPr>
          <a:xfrm>
            <a:off x="1618899" y="4796664"/>
            <a:ext cx="4004640" cy="5379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Food type</a:t>
            </a:r>
          </a:p>
        </p:txBody>
      </p:sp>
      <p:sp>
        <p:nvSpPr>
          <p:cNvPr id="40" name="Rechteck: abgerundete Ecken 39">
            <a:hlinkClick r:id="rId6" action="ppaction://hlinksldjump"/>
            <a:extLst>
              <a:ext uri="{FF2B5EF4-FFF2-40B4-BE49-F238E27FC236}">
                <a16:creationId xmlns:a16="http://schemas.microsoft.com/office/drawing/2014/main" id="{87FA8A88-34B1-480B-8FB8-E991A947D3B7}"/>
              </a:ext>
            </a:extLst>
          </p:cNvPr>
          <p:cNvSpPr/>
          <p:nvPr/>
        </p:nvSpPr>
        <p:spPr>
          <a:xfrm>
            <a:off x="1618899" y="6184766"/>
            <a:ext cx="4004640" cy="5379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</a:rPr>
              <a:t>Allergies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hlinkClick r:id="rId7" action="ppaction://hlinksldjump"/>
            <a:extLst>
              <a:ext uri="{FF2B5EF4-FFF2-40B4-BE49-F238E27FC236}">
                <a16:creationId xmlns:a16="http://schemas.microsoft.com/office/drawing/2014/main" id="{A8E05FF7-7CEF-4E86-BC81-7A1CA58D1359}"/>
              </a:ext>
            </a:extLst>
          </p:cNvPr>
          <p:cNvSpPr/>
          <p:nvPr/>
        </p:nvSpPr>
        <p:spPr>
          <a:xfrm>
            <a:off x="1618899" y="2768600"/>
            <a:ext cx="1200501" cy="423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dirty="0">
                <a:solidFill>
                  <a:schemeClr val="tx1"/>
                </a:solidFill>
              </a:rPr>
              <a:t>x Italien</a:t>
            </a:r>
          </a:p>
        </p:txBody>
      </p:sp>
      <p:sp>
        <p:nvSpPr>
          <p:cNvPr id="18" name="Rechteck 17">
            <a:hlinkClick r:id="rId8" action="ppaction://hlinksldjump"/>
            <a:extLst>
              <a:ext uri="{FF2B5EF4-FFF2-40B4-BE49-F238E27FC236}">
                <a16:creationId xmlns:a16="http://schemas.microsoft.com/office/drawing/2014/main" id="{2492125A-E2CA-47AC-B9DA-6C33547E8DD2}"/>
              </a:ext>
            </a:extLst>
          </p:cNvPr>
          <p:cNvSpPr/>
          <p:nvPr/>
        </p:nvSpPr>
        <p:spPr>
          <a:xfrm>
            <a:off x="1618899" y="4097606"/>
            <a:ext cx="1733901" cy="398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dirty="0">
                <a:solidFill>
                  <a:schemeClr val="tx1"/>
                </a:solidFill>
              </a:rPr>
              <a:t>x 10 – 40 CHF</a:t>
            </a:r>
          </a:p>
        </p:txBody>
      </p:sp>
      <p:sp>
        <p:nvSpPr>
          <p:cNvPr id="19" name="Rechteck 18">
            <a:hlinkClick r:id="rId9" action="ppaction://hlinksldjump"/>
            <a:extLst>
              <a:ext uri="{FF2B5EF4-FFF2-40B4-BE49-F238E27FC236}">
                <a16:creationId xmlns:a16="http://schemas.microsoft.com/office/drawing/2014/main" id="{FC93CA71-9B90-4261-A55E-199B3CE1E6E4}"/>
              </a:ext>
            </a:extLst>
          </p:cNvPr>
          <p:cNvSpPr/>
          <p:nvPr/>
        </p:nvSpPr>
        <p:spPr>
          <a:xfrm>
            <a:off x="1635830" y="5384807"/>
            <a:ext cx="1200501" cy="423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dirty="0">
                <a:solidFill>
                  <a:schemeClr val="tx1"/>
                </a:solidFill>
              </a:rPr>
              <a:t>x Pizza</a:t>
            </a:r>
          </a:p>
        </p:txBody>
      </p:sp>
      <p:sp>
        <p:nvSpPr>
          <p:cNvPr id="23" name="Rechteck: abgerundete Ecken 22">
            <a:hlinkClick r:id="rId10" action="ppaction://hlinksldjump"/>
            <a:extLst>
              <a:ext uri="{FF2B5EF4-FFF2-40B4-BE49-F238E27FC236}">
                <a16:creationId xmlns:a16="http://schemas.microsoft.com/office/drawing/2014/main" id="{EE5CB302-19D3-4F0A-93DE-EF893F21D6AA}"/>
              </a:ext>
            </a:extLst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Search</a:t>
            </a:r>
          </a:p>
        </p:txBody>
      </p:sp>
      <p:sp>
        <p:nvSpPr>
          <p:cNvPr id="24" name="Rechteck 23">
            <a:hlinkClick r:id="rId11" action="ppaction://hlinksldjump"/>
            <a:extLst>
              <a:ext uri="{FF2B5EF4-FFF2-40B4-BE49-F238E27FC236}">
                <a16:creationId xmlns:a16="http://schemas.microsoft.com/office/drawing/2014/main" id="{196C761D-2F5E-4515-8DC9-1C38F32D0139}"/>
              </a:ext>
            </a:extLst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Rechteck 24">
            <a:hlinkClick r:id="rId12" action="ppaction://hlinksldjump"/>
            <a:extLst>
              <a:ext uri="{FF2B5EF4-FFF2-40B4-BE49-F238E27FC236}">
                <a16:creationId xmlns:a16="http://schemas.microsoft.com/office/drawing/2014/main" id="{8FFF1C12-CB7D-456D-8FCE-F1A99A1E9EE6}"/>
              </a:ext>
            </a:extLst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6" name="Rechteck 25">
            <a:hlinkClick r:id="rId12" action="ppaction://hlinksldjump"/>
            <a:extLst>
              <a:ext uri="{FF2B5EF4-FFF2-40B4-BE49-F238E27FC236}">
                <a16:creationId xmlns:a16="http://schemas.microsoft.com/office/drawing/2014/main" id="{9EF1706B-360A-4951-871C-1036CD550824}"/>
              </a:ext>
            </a:extLst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14310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C738371-C537-4786-92D8-5E611C5AC451}"/>
              </a:ext>
            </a:extLst>
          </p:cNvPr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7DD2D47C-8EE5-466E-9258-78686362F1E7}"/>
                </a:ext>
              </a:extLst>
            </p:cNvPr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id="1026" name="Picture 2" descr="Bildergebnis fÃ¼r phone als hintergrund">
                <a:extLst>
                  <a:ext uri="{FF2B5EF4-FFF2-40B4-BE49-F238E27FC236}">
                    <a16:creationId xmlns:a16="http://schemas.microsoft.com/office/drawing/2014/main" id="{A839BD45-6309-46C4-A8AA-CC6B4898A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hteck: obere Ecken abgerundet 7">
                <a:extLst>
                  <a:ext uri="{FF2B5EF4-FFF2-40B4-BE49-F238E27FC236}">
                    <a16:creationId xmlns:a16="http://schemas.microsoft.com/office/drawing/2014/main" id="{DEB4288F-EF80-4CA5-B550-700E43F318AB}"/>
                  </a:ext>
                </a:extLst>
              </p:cNvPr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name="adj1" fmla="val 9867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C5B3661-8378-4A2F-B859-685492EB07D8}"/>
                </a:ext>
              </a:extLst>
            </p:cNvPr>
            <p:cNvCxnSpPr/>
            <p:nvPr/>
          </p:nvCxnSpPr>
          <p:spPr>
            <a:xfrm>
              <a:off x="2819400" y="9304867"/>
              <a:ext cx="175260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A9CC3B5A-5D68-45C2-9A45-7C2F2EB97D07}"/>
              </a:ext>
            </a:extLst>
          </p:cNvPr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>
                <a:latin typeface="Arial Black" panose="020B0A04020102020204" pitchFamily="34" charset="0"/>
              </a:rPr>
              <a:t>Cuisine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04624BA-A4C8-438D-8D12-EB1D8387C6AE}"/>
              </a:ext>
            </a:extLst>
          </p:cNvPr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2FFF07B-3DE8-4D2D-A0A9-57CACDA3943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2895601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02B9AA7E-6329-41F8-982F-A15874C5AD81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05646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25F58EE-89E0-4EB9-AD8D-143E3D249A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21128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CFBA693D-F41A-4374-BE36-46C56A728669}"/>
              </a:ext>
            </a:extLst>
          </p:cNvPr>
          <p:cNvSpPr txBox="1"/>
          <p:nvPr/>
        </p:nvSpPr>
        <p:spPr>
          <a:xfrm>
            <a:off x="2222498" y="2138837"/>
            <a:ext cx="181010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All</a:t>
            </a:r>
          </a:p>
          <a:p>
            <a:r>
              <a:rPr lang="de-CH" sz="2800" dirty="0"/>
              <a:t>American</a:t>
            </a:r>
          </a:p>
          <a:p>
            <a:r>
              <a:rPr lang="de-CH" sz="2800" dirty="0"/>
              <a:t>Asian</a:t>
            </a:r>
          </a:p>
          <a:p>
            <a:r>
              <a:rPr lang="de-CH" sz="2800" dirty="0"/>
              <a:t>Chinese</a:t>
            </a:r>
          </a:p>
          <a:p>
            <a:r>
              <a:rPr lang="de-CH" sz="2800" dirty="0"/>
              <a:t>French</a:t>
            </a:r>
          </a:p>
          <a:p>
            <a:r>
              <a:rPr lang="de-CH" sz="2800" dirty="0"/>
              <a:t>Greek</a:t>
            </a:r>
          </a:p>
          <a:p>
            <a:r>
              <a:rPr lang="de-CH" sz="2800" dirty="0"/>
              <a:t>Indian</a:t>
            </a:r>
          </a:p>
          <a:p>
            <a:r>
              <a:rPr lang="de-CH" sz="2800" dirty="0"/>
              <a:t>Italien</a:t>
            </a:r>
          </a:p>
          <a:p>
            <a:r>
              <a:rPr lang="de-CH" sz="2800" dirty="0" err="1"/>
              <a:t>Japanese</a:t>
            </a:r>
            <a:endParaRPr lang="de-CH" sz="2800" dirty="0"/>
          </a:p>
          <a:p>
            <a:r>
              <a:rPr lang="de-CH" sz="2800" dirty="0"/>
              <a:t>Mexican</a:t>
            </a:r>
          </a:p>
          <a:p>
            <a:r>
              <a:rPr lang="de-CH" sz="2800" dirty="0"/>
              <a:t>Swiss</a:t>
            </a:r>
          </a:p>
          <a:p>
            <a:r>
              <a:rPr lang="de-CH" sz="2800" dirty="0"/>
              <a:t>Thai</a:t>
            </a:r>
          </a:p>
          <a:p>
            <a:r>
              <a:rPr lang="de-CH" sz="2800" dirty="0"/>
              <a:t>Turkish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67DFDEC-0633-463F-AAE6-1195909EA03A}"/>
              </a:ext>
            </a:extLst>
          </p:cNvPr>
          <p:cNvGrpSpPr/>
          <p:nvPr/>
        </p:nvGrpSpPr>
        <p:grpSpPr>
          <a:xfrm>
            <a:off x="4572000" y="2185791"/>
            <a:ext cx="335363" cy="5531348"/>
            <a:chOff x="4747169" y="2214443"/>
            <a:chExt cx="335363" cy="5531348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D3DD5BC7-3036-4698-A31B-6EFD09A68DDC}"/>
                </a:ext>
              </a:extLst>
            </p:cNvPr>
            <p:cNvSpPr/>
            <p:nvPr/>
          </p:nvSpPr>
          <p:spPr>
            <a:xfrm>
              <a:off x="4766743" y="3056466"/>
              <a:ext cx="313266" cy="3060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C39190D8-E2C8-4397-A6A3-102388122108}"/>
                </a:ext>
              </a:extLst>
            </p:cNvPr>
            <p:cNvSpPr/>
            <p:nvPr/>
          </p:nvSpPr>
          <p:spPr>
            <a:xfrm>
              <a:off x="4766744" y="4346843"/>
              <a:ext cx="313266" cy="3060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C0755AFC-9372-4878-8133-46D0A6B07B62}"/>
                </a:ext>
              </a:extLst>
            </p:cNvPr>
            <p:cNvSpPr/>
            <p:nvPr/>
          </p:nvSpPr>
          <p:spPr>
            <a:xfrm>
              <a:off x="4766744" y="3488902"/>
              <a:ext cx="313266" cy="3060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6C1A86A5-3E96-4FE7-8686-59D00016CA7B}"/>
                </a:ext>
              </a:extLst>
            </p:cNvPr>
            <p:cNvSpPr/>
            <p:nvPr/>
          </p:nvSpPr>
          <p:spPr>
            <a:xfrm>
              <a:off x="4766744" y="3915682"/>
              <a:ext cx="313266" cy="3060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C6F8D1BE-AD06-4637-828B-49ECE140B303}"/>
                </a:ext>
              </a:extLst>
            </p:cNvPr>
            <p:cNvSpPr/>
            <p:nvPr/>
          </p:nvSpPr>
          <p:spPr>
            <a:xfrm>
              <a:off x="4760799" y="4808771"/>
              <a:ext cx="313266" cy="3060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B095375A-F338-428D-B924-D93CEB254B31}"/>
                </a:ext>
              </a:extLst>
            </p:cNvPr>
            <p:cNvSpPr/>
            <p:nvPr/>
          </p:nvSpPr>
          <p:spPr>
            <a:xfrm>
              <a:off x="4769266" y="2626676"/>
              <a:ext cx="313266" cy="3060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8F41D30C-0B51-4319-B682-4574388279A8}"/>
                </a:ext>
              </a:extLst>
            </p:cNvPr>
            <p:cNvSpPr/>
            <p:nvPr/>
          </p:nvSpPr>
          <p:spPr>
            <a:xfrm>
              <a:off x="4769266" y="2214443"/>
              <a:ext cx="313266" cy="3060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BB8EA5FB-32D0-4344-BB47-68D134BD87A3}"/>
                </a:ext>
              </a:extLst>
            </p:cNvPr>
            <p:cNvSpPr/>
            <p:nvPr/>
          </p:nvSpPr>
          <p:spPr>
            <a:xfrm>
              <a:off x="4748935" y="6549362"/>
              <a:ext cx="313266" cy="3060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E2129A7F-BBB0-4BD2-8453-7ED62BF6FF2A}"/>
                </a:ext>
              </a:extLst>
            </p:cNvPr>
            <p:cNvSpPr/>
            <p:nvPr/>
          </p:nvSpPr>
          <p:spPr>
            <a:xfrm>
              <a:off x="4748935" y="6122015"/>
              <a:ext cx="313266" cy="3060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1A3DF260-2835-40CF-AFC4-0BFB2136656B}"/>
                </a:ext>
              </a:extLst>
            </p:cNvPr>
            <p:cNvSpPr/>
            <p:nvPr/>
          </p:nvSpPr>
          <p:spPr>
            <a:xfrm>
              <a:off x="4748935" y="5672070"/>
              <a:ext cx="313266" cy="3060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>
                <a:solidFill>
                  <a:schemeClr val="tx1"/>
                </a:solidFill>
              </a:endParaRP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7A306C1F-F2A1-4933-9999-87F96EC20C28}"/>
                </a:ext>
              </a:extLst>
            </p:cNvPr>
            <p:cNvSpPr/>
            <p:nvPr/>
          </p:nvSpPr>
          <p:spPr>
            <a:xfrm>
              <a:off x="4748935" y="5260412"/>
              <a:ext cx="313266" cy="3060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>
                <a:solidFill>
                  <a:schemeClr val="tx1"/>
                </a:solidFill>
              </a:endParaRP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54A3EA8B-CD5E-4A1D-B5F7-858A0178FAA7}"/>
                </a:ext>
              </a:extLst>
            </p:cNvPr>
            <p:cNvSpPr/>
            <p:nvPr/>
          </p:nvSpPr>
          <p:spPr>
            <a:xfrm>
              <a:off x="4749701" y="7439720"/>
              <a:ext cx="313266" cy="3060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033497C3-CF40-4E47-9F5A-92ED62AADA81}"/>
                </a:ext>
              </a:extLst>
            </p:cNvPr>
            <p:cNvSpPr/>
            <p:nvPr/>
          </p:nvSpPr>
          <p:spPr>
            <a:xfrm>
              <a:off x="4747169" y="6994541"/>
              <a:ext cx="313266" cy="3060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</p:grpSp>
      <p:sp>
        <p:nvSpPr>
          <p:cNvPr id="41" name="Rechteck: abgerundete Ecken 40">
            <a:hlinkClick r:id="rId3" action="ppaction://hlinksldjump"/>
            <a:extLst>
              <a:ext uri="{FF2B5EF4-FFF2-40B4-BE49-F238E27FC236}">
                <a16:creationId xmlns:a16="http://schemas.microsoft.com/office/drawing/2014/main" id="{D5810825-4D46-4A74-958C-4C5567B0A1BA}"/>
              </a:ext>
            </a:extLst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bg1"/>
                </a:solidFill>
              </a:rPr>
              <a:t>Confirm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685BB6B-6306-4AE0-B06B-0E15B73EACA4}"/>
              </a:ext>
            </a:extLst>
          </p:cNvPr>
          <p:cNvSpPr txBox="1"/>
          <p:nvPr/>
        </p:nvSpPr>
        <p:spPr>
          <a:xfrm>
            <a:off x="4495799" y="5141161"/>
            <a:ext cx="465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>
                <a:latin typeface="Wingdings" panose="05000000000000000000" pitchFamily="2" charset="2"/>
              </a:rPr>
              <a:t>ü</a:t>
            </a:r>
          </a:p>
        </p:txBody>
      </p:sp>
      <p:sp>
        <p:nvSpPr>
          <p:cNvPr id="24" name="Rechteck 23">
            <a:hlinkClick r:id="rId4" action="ppaction://hlinksldjump"/>
            <a:extLst>
              <a:ext uri="{FF2B5EF4-FFF2-40B4-BE49-F238E27FC236}">
                <a16:creationId xmlns:a16="http://schemas.microsoft.com/office/drawing/2014/main" id="{196C761D-2F5E-4515-8DC9-1C38F32D0139}"/>
              </a:ext>
            </a:extLst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34" name="Rechteck 33">
            <a:hlinkClick r:id="rId5" action="ppaction://hlinksldjump"/>
            <a:extLst>
              <a:ext uri="{FF2B5EF4-FFF2-40B4-BE49-F238E27FC236}">
                <a16:creationId xmlns:a16="http://schemas.microsoft.com/office/drawing/2014/main" id="{AA2AE0EA-3534-45F2-A8A5-8C634F15FCA9}"/>
              </a:ext>
            </a:extLst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6" name="Rechteck 35">
            <a:hlinkClick r:id="rId5" action="ppaction://hlinksldjump"/>
            <a:extLst>
              <a:ext uri="{FF2B5EF4-FFF2-40B4-BE49-F238E27FC236}">
                <a16:creationId xmlns:a16="http://schemas.microsoft.com/office/drawing/2014/main" id="{A87B11BB-2EEA-4D73-86AC-193FAA005467}"/>
              </a:ext>
            </a:extLst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458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C738371-C537-4786-92D8-5E611C5AC451}"/>
              </a:ext>
            </a:extLst>
          </p:cNvPr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7DD2D47C-8EE5-466E-9258-78686362F1E7}"/>
                </a:ext>
              </a:extLst>
            </p:cNvPr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id="1026" name="Picture 2" descr="Bildergebnis fÃ¼r phone als hintergrund">
                <a:extLst>
                  <a:ext uri="{FF2B5EF4-FFF2-40B4-BE49-F238E27FC236}">
                    <a16:creationId xmlns:a16="http://schemas.microsoft.com/office/drawing/2014/main" id="{A839BD45-6309-46C4-A8AA-CC6B4898A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hteck: obere Ecken abgerundet 7">
                <a:extLst>
                  <a:ext uri="{FF2B5EF4-FFF2-40B4-BE49-F238E27FC236}">
                    <a16:creationId xmlns:a16="http://schemas.microsoft.com/office/drawing/2014/main" id="{DEB4288F-EF80-4CA5-B550-700E43F318AB}"/>
                  </a:ext>
                </a:extLst>
              </p:cNvPr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name="adj1" fmla="val 9867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C5B3661-8378-4A2F-B859-685492EB07D8}"/>
                </a:ext>
              </a:extLst>
            </p:cNvPr>
            <p:cNvCxnSpPr/>
            <p:nvPr/>
          </p:nvCxnSpPr>
          <p:spPr>
            <a:xfrm>
              <a:off x="2819400" y="9304867"/>
              <a:ext cx="175260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A9CC3B5A-5D68-45C2-9A45-7C2F2EB97D07}"/>
              </a:ext>
            </a:extLst>
          </p:cNvPr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>
                <a:latin typeface="Arial Black" panose="020B0A04020102020204" pitchFamily="34" charset="0"/>
              </a:rPr>
              <a:t>Price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04624BA-A4C8-438D-8D12-EB1D8387C6AE}"/>
              </a:ext>
            </a:extLst>
          </p:cNvPr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2FFF07B-3DE8-4D2D-A0A9-57CACDA3943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2895601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02B9AA7E-6329-41F8-982F-A15874C5AD81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05646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25F58EE-89E0-4EB9-AD8D-143E3D249A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21128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hteck: abgerundete Ecken 40">
            <a:hlinkClick r:id="rId3" action="ppaction://hlinksldjump"/>
            <a:extLst>
              <a:ext uri="{FF2B5EF4-FFF2-40B4-BE49-F238E27FC236}">
                <a16:creationId xmlns:a16="http://schemas.microsoft.com/office/drawing/2014/main" id="{D5810825-4D46-4A74-958C-4C5567B0A1BA}"/>
              </a:ext>
            </a:extLst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bg1"/>
                </a:solidFill>
              </a:rPr>
              <a:t>Confirm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7" name="Rechteck 6">
            <a:hlinkClick r:id="rId4" action="ppaction://hlinksldjump"/>
            <a:extLst>
              <a:ext uri="{FF2B5EF4-FFF2-40B4-BE49-F238E27FC236}">
                <a16:creationId xmlns:a16="http://schemas.microsoft.com/office/drawing/2014/main" id="{C70C82C1-D2D5-4623-B921-00FB9F2EC8CA}"/>
              </a:ext>
            </a:extLst>
          </p:cNvPr>
          <p:cNvSpPr/>
          <p:nvPr/>
        </p:nvSpPr>
        <p:spPr>
          <a:xfrm>
            <a:off x="1888067" y="2446867"/>
            <a:ext cx="1634066" cy="863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chemeClr val="bg2">
                    <a:lumMod val="50000"/>
                  </a:schemeClr>
                </a:solidFill>
              </a:rPr>
              <a:t>Min</a:t>
            </a:r>
          </a:p>
        </p:txBody>
      </p:sp>
      <p:sp>
        <p:nvSpPr>
          <p:cNvPr id="34" name="Rechteck 33">
            <a:hlinkClick r:id="rId4" action="ppaction://hlinksldjump"/>
            <a:extLst>
              <a:ext uri="{FF2B5EF4-FFF2-40B4-BE49-F238E27FC236}">
                <a16:creationId xmlns:a16="http://schemas.microsoft.com/office/drawing/2014/main" id="{2CEF1F10-5025-4FD5-BA8D-DF66F6717C2B}"/>
              </a:ext>
            </a:extLst>
          </p:cNvPr>
          <p:cNvSpPr/>
          <p:nvPr/>
        </p:nvSpPr>
        <p:spPr>
          <a:xfrm>
            <a:off x="3683004" y="2453710"/>
            <a:ext cx="1634066" cy="863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chemeClr val="bg2">
                    <a:lumMod val="50000"/>
                  </a:schemeClr>
                </a:solidFill>
              </a:rPr>
              <a:t>Max</a:t>
            </a:r>
          </a:p>
        </p:txBody>
      </p:sp>
      <p:sp>
        <p:nvSpPr>
          <p:cNvPr id="24" name="Rechteck 23">
            <a:hlinkClick r:id="rId5" action="ppaction://hlinksldjump"/>
            <a:extLst>
              <a:ext uri="{FF2B5EF4-FFF2-40B4-BE49-F238E27FC236}">
                <a16:creationId xmlns:a16="http://schemas.microsoft.com/office/drawing/2014/main" id="{196C761D-2F5E-4515-8DC9-1C38F32D0139}"/>
              </a:ext>
            </a:extLst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hlinkClick r:id="rId6" action="ppaction://hlinksldjump"/>
            <a:extLst>
              <a:ext uri="{FF2B5EF4-FFF2-40B4-BE49-F238E27FC236}">
                <a16:creationId xmlns:a16="http://schemas.microsoft.com/office/drawing/2014/main" id="{6CB15099-A0ED-4A33-A908-5A4A7EFB5EE3}"/>
              </a:ext>
            </a:extLst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Rechteck 16">
            <a:hlinkClick r:id="rId6" action="ppaction://hlinksldjump"/>
            <a:extLst>
              <a:ext uri="{FF2B5EF4-FFF2-40B4-BE49-F238E27FC236}">
                <a16:creationId xmlns:a16="http://schemas.microsoft.com/office/drawing/2014/main" id="{EB40CC7C-43EE-4B65-B028-C0DD84597EB9}"/>
              </a:ext>
            </a:extLst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0799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C738371-C537-4786-92D8-5E611C5AC451}"/>
              </a:ext>
            </a:extLst>
          </p:cNvPr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7DD2D47C-8EE5-466E-9258-78686362F1E7}"/>
                </a:ext>
              </a:extLst>
            </p:cNvPr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id="1026" name="Picture 2" descr="Bildergebnis fÃ¼r phone als hintergrund">
                <a:extLst>
                  <a:ext uri="{FF2B5EF4-FFF2-40B4-BE49-F238E27FC236}">
                    <a16:creationId xmlns:a16="http://schemas.microsoft.com/office/drawing/2014/main" id="{A839BD45-6309-46C4-A8AA-CC6B4898A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hteck: obere Ecken abgerundet 7">
                <a:extLst>
                  <a:ext uri="{FF2B5EF4-FFF2-40B4-BE49-F238E27FC236}">
                    <a16:creationId xmlns:a16="http://schemas.microsoft.com/office/drawing/2014/main" id="{DEB4288F-EF80-4CA5-B550-700E43F318AB}"/>
                  </a:ext>
                </a:extLst>
              </p:cNvPr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name="adj1" fmla="val 9867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C5B3661-8378-4A2F-B859-685492EB07D8}"/>
                </a:ext>
              </a:extLst>
            </p:cNvPr>
            <p:cNvCxnSpPr/>
            <p:nvPr/>
          </p:nvCxnSpPr>
          <p:spPr>
            <a:xfrm>
              <a:off x="2819400" y="9304867"/>
              <a:ext cx="175260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A9CC3B5A-5D68-45C2-9A45-7C2F2EB97D07}"/>
              </a:ext>
            </a:extLst>
          </p:cNvPr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>
                <a:latin typeface="Arial Black" panose="020B0A04020102020204" pitchFamily="34" charset="0"/>
              </a:rPr>
              <a:t>Price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04624BA-A4C8-438D-8D12-EB1D8387C6AE}"/>
              </a:ext>
            </a:extLst>
          </p:cNvPr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2FFF07B-3DE8-4D2D-A0A9-57CACDA3943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2895601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02B9AA7E-6329-41F8-982F-A15874C5AD81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05646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25F58EE-89E0-4EB9-AD8D-143E3D249A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21128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hteck: abgerundete Ecken 40">
            <a:hlinkClick r:id="rId3" action="ppaction://hlinksldjump"/>
            <a:extLst>
              <a:ext uri="{FF2B5EF4-FFF2-40B4-BE49-F238E27FC236}">
                <a16:creationId xmlns:a16="http://schemas.microsoft.com/office/drawing/2014/main" id="{D5810825-4D46-4A74-958C-4C5567B0A1BA}"/>
              </a:ext>
            </a:extLst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bg1"/>
                </a:solidFill>
              </a:rPr>
              <a:t>Confirm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F8A7AB2-3F92-45C2-8436-EAF0A8EA8D18}"/>
              </a:ext>
            </a:extLst>
          </p:cNvPr>
          <p:cNvSpPr/>
          <p:nvPr/>
        </p:nvSpPr>
        <p:spPr>
          <a:xfrm>
            <a:off x="1888067" y="2453710"/>
            <a:ext cx="1634066" cy="863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4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70C82C1-D2D5-4623-B921-00FB9F2EC8CA}"/>
              </a:ext>
            </a:extLst>
          </p:cNvPr>
          <p:cNvSpPr/>
          <p:nvPr/>
        </p:nvSpPr>
        <p:spPr>
          <a:xfrm>
            <a:off x="1888067" y="2446867"/>
            <a:ext cx="1634066" cy="863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chemeClr val="tx1"/>
                </a:solidFill>
              </a:rPr>
              <a:t>10.-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E3902A3-DA9E-44F4-BD80-12142708D65E}"/>
              </a:ext>
            </a:extLst>
          </p:cNvPr>
          <p:cNvSpPr/>
          <p:nvPr/>
        </p:nvSpPr>
        <p:spPr>
          <a:xfrm>
            <a:off x="3683004" y="2453710"/>
            <a:ext cx="1634066" cy="863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400" dirty="0">
              <a:solidFill>
                <a:schemeClr val="tx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2CEF1F10-5025-4FD5-BA8D-DF66F6717C2B}"/>
              </a:ext>
            </a:extLst>
          </p:cNvPr>
          <p:cNvSpPr/>
          <p:nvPr/>
        </p:nvSpPr>
        <p:spPr>
          <a:xfrm>
            <a:off x="3683004" y="2453710"/>
            <a:ext cx="1634066" cy="863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chemeClr val="tx1"/>
                </a:solidFill>
              </a:rPr>
              <a:t>40.-</a:t>
            </a:r>
          </a:p>
        </p:txBody>
      </p:sp>
      <p:sp>
        <p:nvSpPr>
          <p:cNvPr id="24" name="Rechteck 23">
            <a:hlinkClick r:id="rId4" action="ppaction://hlinksldjump"/>
            <a:extLst>
              <a:ext uri="{FF2B5EF4-FFF2-40B4-BE49-F238E27FC236}">
                <a16:creationId xmlns:a16="http://schemas.microsoft.com/office/drawing/2014/main" id="{196C761D-2F5E-4515-8DC9-1C38F32D0139}"/>
              </a:ext>
            </a:extLst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9" name="Rechteck 18">
            <a:hlinkClick r:id="rId5" action="ppaction://hlinksldjump"/>
            <a:extLst>
              <a:ext uri="{FF2B5EF4-FFF2-40B4-BE49-F238E27FC236}">
                <a16:creationId xmlns:a16="http://schemas.microsoft.com/office/drawing/2014/main" id="{C00D00F0-9B06-49B6-86F5-D810E4F007F6}"/>
              </a:ext>
            </a:extLst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Rechteck 22">
            <a:hlinkClick r:id="rId5" action="ppaction://hlinksldjump"/>
            <a:extLst>
              <a:ext uri="{FF2B5EF4-FFF2-40B4-BE49-F238E27FC236}">
                <a16:creationId xmlns:a16="http://schemas.microsoft.com/office/drawing/2014/main" id="{01E1CEBE-37D1-4F3C-AF04-3071798ECE50}"/>
              </a:ext>
            </a:extLst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715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C738371-C537-4786-92D8-5E611C5AC451}"/>
              </a:ext>
            </a:extLst>
          </p:cNvPr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7DD2D47C-8EE5-466E-9258-78686362F1E7}"/>
                </a:ext>
              </a:extLst>
            </p:cNvPr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id="1026" name="Picture 2" descr="Bildergebnis fÃ¼r phone als hintergrund">
                <a:extLst>
                  <a:ext uri="{FF2B5EF4-FFF2-40B4-BE49-F238E27FC236}">
                    <a16:creationId xmlns:a16="http://schemas.microsoft.com/office/drawing/2014/main" id="{A839BD45-6309-46C4-A8AA-CC6B4898A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hteck: obere Ecken abgerundet 7">
                <a:extLst>
                  <a:ext uri="{FF2B5EF4-FFF2-40B4-BE49-F238E27FC236}">
                    <a16:creationId xmlns:a16="http://schemas.microsoft.com/office/drawing/2014/main" id="{DEB4288F-EF80-4CA5-B550-700E43F318AB}"/>
                  </a:ext>
                </a:extLst>
              </p:cNvPr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name="adj1" fmla="val 9867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C5B3661-8378-4A2F-B859-685492EB07D8}"/>
                </a:ext>
              </a:extLst>
            </p:cNvPr>
            <p:cNvCxnSpPr/>
            <p:nvPr/>
          </p:nvCxnSpPr>
          <p:spPr>
            <a:xfrm>
              <a:off x="2819400" y="9304867"/>
              <a:ext cx="175260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A9CC3B5A-5D68-45C2-9A45-7C2F2EB97D07}"/>
              </a:ext>
            </a:extLst>
          </p:cNvPr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>
                <a:latin typeface="Arial Black" panose="020B0A04020102020204" pitchFamily="34" charset="0"/>
              </a:rPr>
              <a:t>Food type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04624BA-A4C8-438D-8D12-EB1D8387C6AE}"/>
              </a:ext>
            </a:extLst>
          </p:cNvPr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2FFF07B-3DE8-4D2D-A0A9-57CACDA3943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2895601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02B9AA7E-6329-41F8-982F-A15874C5AD81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05646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25F58EE-89E0-4EB9-AD8D-143E3D249A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21128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CFBA693D-F41A-4374-BE36-46C56A728669}"/>
              </a:ext>
            </a:extLst>
          </p:cNvPr>
          <p:cNvSpPr txBox="1"/>
          <p:nvPr/>
        </p:nvSpPr>
        <p:spPr>
          <a:xfrm>
            <a:off x="2222498" y="2138837"/>
            <a:ext cx="181010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All</a:t>
            </a:r>
          </a:p>
          <a:p>
            <a:r>
              <a:rPr lang="de-CH" sz="2800" dirty="0"/>
              <a:t>Pizza</a:t>
            </a:r>
          </a:p>
          <a:p>
            <a:r>
              <a:rPr lang="de-CH" sz="2800" dirty="0"/>
              <a:t>Burrito</a:t>
            </a:r>
          </a:p>
          <a:p>
            <a:r>
              <a:rPr lang="de-CH" sz="2800" dirty="0"/>
              <a:t>Curry</a:t>
            </a:r>
          </a:p>
          <a:p>
            <a:r>
              <a:rPr lang="de-CH" sz="2800" dirty="0"/>
              <a:t>Fish</a:t>
            </a:r>
          </a:p>
          <a:p>
            <a:r>
              <a:rPr lang="de-CH" sz="2800" dirty="0"/>
              <a:t>Kebab</a:t>
            </a:r>
          </a:p>
          <a:p>
            <a:r>
              <a:rPr lang="de-CH" sz="2800" dirty="0"/>
              <a:t>Pizza</a:t>
            </a:r>
          </a:p>
          <a:p>
            <a:r>
              <a:rPr lang="de-CH" sz="2800" dirty="0"/>
              <a:t>Pasta</a:t>
            </a:r>
          </a:p>
          <a:p>
            <a:r>
              <a:rPr lang="de-CH" sz="2800" dirty="0" err="1"/>
              <a:t>Salad</a:t>
            </a:r>
            <a:endParaRPr lang="de-CH" sz="2800" dirty="0"/>
          </a:p>
          <a:p>
            <a:r>
              <a:rPr lang="de-CH" sz="2800" dirty="0"/>
              <a:t>Sushi</a:t>
            </a:r>
          </a:p>
          <a:p>
            <a:endParaRPr lang="de-CH" sz="2800" dirty="0"/>
          </a:p>
          <a:p>
            <a:endParaRPr lang="de-CH" sz="2800" dirty="0"/>
          </a:p>
          <a:p>
            <a:endParaRPr lang="de-CH" sz="28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3DD5BC7-3036-4698-A31B-6EFD09A68DDC}"/>
              </a:ext>
            </a:extLst>
          </p:cNvPr>
          <p:cNvSpPr/>
          <p:nvPr/>
        </p:nvSpPr>
        <p:spPr>
          <a:xfrm>
            <a:off x="4591574" y="3027814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39190D8-E2C8-4397-A6A3-102388122108}"/>
              </a:ext>
            </a:extLst>
          </p:cNvPr>
          <p:cNvSpPr/>
          <p:nvPr/>
        </p:nvSpPr>
        <p:spPr>
          <a:xfrm>
            <a:off x="4591575" y="4318191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0755AFC-9372-4878-8133-46D0A6B07B62}"/>
              </a:ext>
            </a:extLst>
          </p:cNvPr>
          <p:cNvSpPr/>
          <p:nvPr/>
        </p:nvSpPr>
        <p:spPr>
          <a:xfrm>
            <a:off x="4591575" y="3460250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C1A86A5-3E96-4FE7-8686-59D00016CA7B}"/>
              </a:ext>
            </a:extLst>
          </p:cNvPr>
          <p:cNvSpPr/>
          <p:nvPr/>
        </p:nvSpPr>
        <p:spPr>
          <a:xfrm>
            <a:off x="4591575" y="3887030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6F8D1BE-AD06-4637-828B-49ECE140B303}"/>
              </a:ext>
            </a:extLst>
          </p:cNvPr>
          <p:cNvSpPr/>
          <p:nvPr/>
        </p:nvSpPr>
        <p:spPr>
          <a:xfrm>
            <a:off x="4585630" y="4780119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095375A-F338-428D-B924-D93CEB254B31}"/>
              </a:ext>
            </a:extLst>
          </p:cNvPr>
          <p:cNvSpPr/>
          <p:nvPr/>
        </p:nvSpPr>
        <p:spPr>
          <a:xfrm>
            <a:off x="4594097" y="2598024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F41D30C-0B51-4319-B682-4574388279A8}"/>
              </a:ext>
            </a:extLst>
          </p:cNvPr>
          <p:cNvSpPr/>
          <p:nvPr/>
        </p:nvSpPr>
        <p:spPr>
          <a:xfrm>
            <a:off x="4594097" y="2185791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E2129A7F-BBB0-4BD2-8453-7ED62BF6FF2A}"/>
              </a:ext>
            </a:extLst>
          </p:cNvPr>
          <p:cNvSpPr/>
          <p:nvPr/>
        </p:nvSpPr>
        <p:spPr>
          <a:xfrm>
            <a:off x="4573766" y="6093363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A3DF260-2835-40CF-AFC4-0BFB2136656B}"/>
              </a:ext>
            </a:extLst>
          </p:cNvPr>
          <p:cNvSpPr/>
          <p:nvPr/>
        </p:nvSpPr>
        <p:spPr>
          <a:xfrm>
            <a:off x="4573766" y="5643418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A306C1F-F2A1-4933-9999-87F96EC20C28}"/>
              </a:ext>
            </a:extLst>
          </p:cNvPr>
          <p:cNvSpPr/>
          <p:nvPr/>
        </p:nvSpPr>
        <p:spPr>
          <a:xfrm>
            <a:off x="4573766" y="5231760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41" name="Rechteck: abgerundete Ecken 40">
            <a:hlinkClick r:id="rId3" action="ppaction://hlinksldjump"/>
            <a:extLst>
              <a:ext uri="{FF2B5EF4-FFF2-40B4-BE49-F238E27FC236}">
                <a16:creationId xmlns:a16="http://schemas.microsoft.com/office/drawing/2014/main" id="{D5810825-4D46-4A74-958C-4C5567B0A1BA}"/>
              </a:ext>
            </a:extLst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bg1"/>
                </a:solidFill>
              </a:rPr>
              <a:t>Confirm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685BB6B-6306-4AE0-B06B-0E15B73EACA4}"/>
              </a:ext>
            </a:extLst>
          </p:cNvPr>
          <p:cNvSpPr txBox="1"/>
          <p:nvPr/>
        </p:nvSpPr>
        <p:spPr>
          <a:xfrm>
            <a:off x="4497565" y="4691390"/>
            <a:ext cx="465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>
                <a:latin typeface="Wingdings" panose="05000000000000000000" pitchFamily="2" charset="2"/>
              </a:rPr>
              <a:t>ü</a:t>
            </a:r>
          </a:p>
        </p:txBody>
      </p:sp>
      <p:sp>
        <p:nvSpPr>
          <p:cNvPr id="24" name="Rechteck 23">
            <a:hlinkClick r:id="rId4" action="ppaction://hlinksldjump"/>
            <a:extLst>
              <a:ext uri="{FF2B5EF4-FFF2-40B4-BE49-F238E27FC236}">
                <a16:creationId xmlns:a16="http://schemas.microsoft.com/office/drawing/2014/main" id="{196C761D-2F5E-4515-8DC9-1C38F32D0139}"/>
              </a:ext>
            </a:extLst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9" name="Rechteck 28">
            <a:hlinkClick r:id="rId5" action="ppaction://hlinksldjump"/>
            <a:extLst>
              <a:ext uri="{FF2B5EF4-FFF2-40B4-BE49-F238E27FC236}">
                <a16:creationId xmlns:a16="http://schemas.microsoft.com/office/drawing/2014/main" id="{4B292A3D-BC9B-4652-B6FD-19062999B510}"/>
              </a:ext>
            </a:extLst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Rechteck 32">
            <a:hlinkClick r:id="rId5" action="ppaction://hlinksldjump"/>
            <a:extLst>
              <a:ext uri="{FF2B5EF4-FFF2-40B4-BE49-F238E27FC236}">
                <a16:creationId xmlns:a16="http://schemas.microsoft.com/office/drawing/2014/main" id="{35D1D022-E866-4BA6-BC0F-F274D943B397}"/>
              </a:ext>
            </a:extLst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015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C738371-C537-4786-92D8-5E611C5AC451}"/>
              </a:ext>
            </a:extLst>
          </p:cNvPr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7DD2D47C-8EE5-466E-9258-78686362F1E7}"/>
                </a:ext>
              </a:extLst>
            </p:cNvPr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id="1026" name="Picture 2" descr="Bildergebnis fÃ¼r phone als hintergrund">
                <a:extLst>
                  <a:ext uri="{FF2B5EF4-FFF2-40B4-BE49-F238E27FC236}">
                    <a16:creationId xmlns:a16="http://schemas.microsoft.com/office/drawing/2014/main" id="{A839BD45-6309-46C4-A8AA-CC6B4898A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hteck: obere Ecken abgerundet 7">
                <a:extLst>
                  <a:ext uri="{FF2B5EF4-FFF2-40B4-BE49-F238E27FC236}">
                    <a16:creationId xmlns:a16="http://schemas.microsoft.com/office/drawing/2014/main" id="{DEB4288F-EF80-4CA5-B550-700E43F318AB}"/>
                  </a:ext>
                </a:extLst>
              </p:cNvPr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name="adj1" fmla="val 9867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C5B3661-8378-4A2F-B859-685492EB07D8}"/>
                </a:ext>
              </a:extLst>
            </p:cNvPr>
            <p:cNvCxnSpPr/>
            <p:nvPr/>
          </p:nvCxnSpPr>
          <p:spPr>
            <a:xfrm>
              <a:off x="2819400" y="9304867"/>
              <a:ext cx="175260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A9CC3B5A-5D68-45C2-9A45-7C2F2EB97D07}"/>
              </a:ext>
            </a:extLst>
          </p:cNvPr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 err="1">
                <a:latin typeface="Arial Black" panose="020B0A04020102020204" pitchFamily="34" charset="0"/>
              </a:rPr>
              <a:t>Allergies</a:t>
            </a:r>
            <a:endParaRPr lang="de-CH" sz="3200" dirty="0">
              <a:latin typeface="Arial Black" panose="020B0A04020102020204" pitchFamily="34" charset="0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04624BA-A4C8-438D-8D12-EB1D8387C6AE}"/>
              </a:ext>
            </a:extLst>
          </p:cNvPr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2FFF07B-3DE8-4D2D-A0A9-57CACDA3943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2895601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02B9AA7E-6329-41F8-982F-A15874C5AD81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05646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25F58EE-89E0-4EB9-AD8D-143E3D249A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21128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CFBA693D-F41A-4374-BE36-46C56A728669}"/>
              </a:ext>
            </a:extLst>
          </p:cNvPr>
          <p:cNvSpPr txBox="1"/>
          <p:nvPr/>
        </p:nvSpPr>
        <p:spPr>
          <a:xfrm>
            <a:off x="2222498" y="2138837"/>
            <a:ext cx="18101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All</a:t>
            </a:r>
          </a:p>
          <a:p>
            <a:r>
              <a:rPr lang="de-CH" sz="2800" dirty="0" err="1"/>
              <a:t>Vegetarian</a:t>
            </a:r>
            <a:endParaRPr lang="de-CH" sz="2800" dirty="0"/>
          </a:p>
          <a:p>
            <a:r>
              <a:rPr lang="de-CH" sz="2800" dirty="0"/>
              <a:t>Vegan</a:t>
            </a:r>
          </a:p>
          <a:p>
            <a:endParaRPr lang="de-CH" sz="28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3DD5BC7-3036-4698-A31B-6EFD09A68DDC}"/>
              </a:ext>
            </a:extLst>
          </p:cNvPr>
          <p:cNvSpPr/>
          <p:nvPr/>
        </p:nvSpPr>
        <p:spPr>
          <a:xfrm>
            <a:off x="4594097" y="3046778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095375A-F338-428D-B924-D93CEB254B31}"/>
              </a:ext>
            </a:extLst>
          </p:cNvPr>
          <p:cNvSpPr/>
          <p:nvPr/>
        </p:nvSpPr>
        <p:spPr>
          <a:xfrm>
            <a:off x="4594097" y="2598024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F41D30C-0B51-4319-B682-4574388279A8}"/>
              </a:ext>
            </a:extLst>
          </p:cNvPr>
          <p:cNvSpPr/>
          <p:nvPr/>
        </p:nvSpPr>
        <p:spPr>
          <a:xfrm>
            <a:off x="4594097" y="2185791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41" name="Rechteck: abgerundete Ecken 40">
            <a:hlinkClick r:id="rId3" action="ppaction://hlinksldjump"/>
            <a:extLst>
              <a:ext uri="{FF2B5EF4-FFF2-40B4-BE49-F238E27FC236}">
                <a16:creationId xmlns:a16="http://schemas.microsoft.com/office/drawing/2014/main" id="{D5810825-4D46-4A74-958C-4C5567B0A1BA}"/>
              </a:ext>
            </a:extLst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bg1"/>
                </a:solidFill>
              </a:rPr>
              <a:t>Confirm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4" name="Rechteck 23">
            <a:hlinkClick r:id="rId4" action="ppaction://hlinksldjump"/>
            <a:extLst>
              <a:ext uri="{FF2B5EF4-FFF2-40B4-BE49-F238E27FC236}">
                <a16:creationId xmlns:a16="http://schemas.microsoft.com/office/drawing/2014/main" id="{196C761D-2F5E-4515-8DC9-1C38F32D0139}"/>
              </a:ext>
            </a:extLst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hlinkClick r:id="rId5" action="ppaction://hlinksldjump"/>
            <a:extLst>
              <a:ext uri="{FF2B5EF4-FFF2-40B4-BE49-F238E27FC236}">
                <a16:creationId xmlns:a16="http://schemas.microsoft.com/office/drawing/2014/main" id="{4DE16EA5-B92B-4D27-8042-F48DC398B264}"/>
              </a:ext>
            </a:extLst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Rechteck 18">
            <a:hlinkClick r:id="rId5" action="ppaction://hlinksldjump"/>
            <a:extLst>
              <a:ext uri="{FF2B5EF4-FFF2-40B4-BE49-F238E27FC236}">
                <a16:creationId xmlns:a16="http://schemas.microsoft.com/office/drawing/2014/main" id="{AEA6990D-4DDD-4C9F-9484-2E77C9D0681A}"/>
              </a:ext>
            </a:extLst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02458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C738371-C537-4786-92D8-5E611C5AC451}"/>
              </a:ext>
            </a:extLst>
          </p:cNvPr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7DD2D47C-8EE5-466E-9258-78686362F1E7}"/>
                </a:ext>
              </a:extLst>
            </p:cNvPr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id="1026" name="Picture 2" descr="Bildergebnis fÃ¼r phone als hintergrund">
                <a:extLst>
                  <a:ext uri="{FF2B5EF4-FFF2-40B4-BE49-F238E27FC236}">
                    <a16:creationId xmlns:a16="http://schemas.microsoft.com/office/drawing/2014/main" id="{A839BD45-6309-46C4-A8AA-CC6B4898A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hteck: obere Ecken abgerundet 7">
                <a:extLst>
                  <a:ext uri="{FF2B5EF4-FFF2-40B4-BE49-F238E27FC236}">
                    <a16:creationId xmlns:a16="http://schemas.microsoft.com/office/drawing/2014/main" id="{DEB4288F-EF80-4CA5-B550-700E43F318AB}"/>
                  </a:ext>
                </a:extLst>
              </p:cNvPr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name="adj1" fmla="val 9867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</p:grp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C5B3661-8378-4A2F-B859-685492EB07D8}"/>
                </a:ext>
              </a:extLst>
            </p:cNvPr>
            <p:cNvCxnSpPr/>
            <p:nvPr/>
          </p:nvCxnSpPr>
          <p:spPr>
            <a:xfrm>
              <a:off x="2819400" y="9304867"/>
              <a:ext cx="175260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A9CC3B5A-5D68-45C2-9A45-7C2F2EB97D07}"/>
              </a:ext>
            </a:extLst>
          </p:cNvPr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>
                <a:latin typeface="Arial Black" panose="020B0A04020102020204" pitchFamily="34" charset="0"/>
              </a:rPr>
              <a:t>Search</a:t>
            </a:r>
          </a:p>
        </p:txBody>
      </p:sp>
      <p:sp>
        <p:nvSpPr>
          <p:cNvPr id="24" name="Rechteck 23">
            <a:hlinkClick r:id="rId3" action="ppaction://hlinksldjump"/>
            <a:extLst>
              <a:ext uri="{FF2B5EF4-FFF2-40B4-BE49-F238E27FC236}">
                <a16:creationId xmlns:a16="http://schemas.microsoft.com/office/drawing/2014/main" id="{196C761D-2F5E-4515-8DC9-1C38F32D0139}"/>
              </a:ext>
            </a:extLst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04624BA-A4C8-438D-8D12-EB1D8387C6AE}"/>
              </a:ext>
            </a:extLst>
          </p:cNvPr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2FFF07B-3DE8-4D2D-A0A9-57CACDA3943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2895601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02B9AA7E-6329-41F8-982F-A15874C5AD81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05646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25F58EE-89E0-4EB9-AD8D-143E3D249A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21128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5DE2E7F-078F-4C78-81D3-61B6BA0978AB}"/>
              </a:ext>
            </a:extLst>
          </p:cNvPr>
          <p:cNvSpPr/>
          <p:nvPr/>
        </p:nvSpPr>
        <p:spPr>
          <a:xfrm>
            <a:off x="1618899" y="2147306"/>
            <a:ext cx="4004640" cy="5379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 </a:t>
            </a:r>
            <a:r>
              <a:rPr lang="de-CH" dirty="0" err="1">
                <a:solidFill>
                  <a:schemeClr val="bg2">
                    <a:lumMod val="75000"/>
                  </a:schemeClr>
                </a:solidFill>
              </a:rPr>
              <a:t>Where</a:t>
            </a:r>
            <a:r>
              <a:rPr lang="de-CH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de-CH" dirty="0" err="1">
                <a:solidFill>
                  <a:schemeClr val="bg2">
                    <a:lumMod val="75000"/>
                  </a:schemeClr>
                </a:solidFill>
              </a:rPr>
              <a:t>What</a:t>
            </a:r>
            <a:r>
              <a:rPr lang="de-CH" dirty="0">
                <a:solidFill>
                  <a:schemeClr val="bg2">
                    <a:lumMod val="75000"/>
                  </a:schemeClr>
                </a:solidFill>
              </a:rPr>
              <a:t> do </a:t>
            </a:r>
            <a:r>
              <a:rPr lang="de-CH" dirty="0" err="1">
                <a:solidFill>
                  <a:schemeClr val="bg2">
                    <a:lumMod val="75000"/>
                  </a:schemeClr>
                </a:solidFill>
              </a:rPr>
              <a:t>you</a:t>
            </a:r>
            <a:r>
              <a:rPr lang="de-CH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bg2">
                    <a:lumMod val="75000"/>
                  </a:schemeClr>
                </a:solidFill>
              </a:rPr>
              <a:t>want</a:t>
            </a:r>
            <a:r>
              <a:rPr lang="de-CH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bg2">
                    <a:lumMod val="75000"/>
                  </a:schemeClr>
                </a:solidFill>
              </a:rPr>
              <a:t>to</a:t>
            </a:r>
            <a:r>
              <a:rPr lang="de-CH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bg2">
                    <a:lumMod val="75000"/>
                  </a:schemeClr>
                </a:solidFill>
              </a:rPr>
              <a:t>eat</a:t>
            </a:r>
            <a:r>
              <a:rPr lang="de-CH" dirty="0">
                <a:solidFill>
                  <a:schemeClr val="bg2">
                    <a:lumMod val="75000"/>
                  </a:schemeClr>
                </a:solidFill>
              </a:rPr>
              <a:t>?</a:t>
            </a:r>
          </a:p>
        </p:txBody>
      </p:sp>
      <p:pic>
        <p:nvPicPr>
          <p:cNvPr id="5122" name="Picture 2" descr="Bildergebnis fÃ¼r search tool">
            <a:extLst>
              <a:ext uri="{FF2B5EF4-FFF2-40B4-BE49-F238E27FC236}">
                <a16:creationId xmlns:a16="http://schemas.microsoft.com/office/drawing/2014/main" id="{DA8B0CB7-7D16-4DE7-811C-BFD5C69B5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859" y="2231590"/>
            <a:ext cx="369331" cy="36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hteck: abgerundete Ecken 27">
            <a:hlinkClick r:id="rId5" action="ppaction://hlinksldjump"/>
            <a:extLst>
              <a:ext uri="{FF2B5EF4-FFF2-40B4-BE49-F238E27FC236}">
                <a16:creationId xmlns:a16="http://schemas.microsoft.com/office/drawing/2014/main" id="{1D93918A-9DA2-4C5A-8F5D-E0DC8A586043}"/>
              </a:ext>
            </a:extLst>
          </p:cNvPr>
          <p:cNvSpPr/>
          <p:nvPr/>
        </p:nvSpPr>
        <p:spPr>
          <a:xfrm>
            <a:off x="4824040" y="2790986"/>
            <a:ext cx="785634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ysClr val="windowText" lastClr="000000"/>
                </a:solidFill>
              </a:rPr>
              <a:t>Filter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D00A6F1-0DE7-44DD-AE47-8C601A11AD2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197" b="10753"/>
          <a:stretch/>
        </p:blipFill>
        <p:spPr>
          <a:xfrm>
            <a:off x="1618899" y="5198532"/>
            <a:ext cx="4057650" cy="3970863"/>
          </a:xfrm>
          <a:prstGeom prst="rect">
            <a:avLst/>
          </a:prstGeom>
        </p:spPr>
      </p:pic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BFD758DB-72E1-4508-9916-56F347BCCC72}"/>
              </a:ext>
            </a:extLst>
          </p:cNvPr>
          <p:cNvGrpSpPr/>
          <p:nvPr/>
        </p:nvGrpSpPr>
        <p:grpSpPr>
          <a:xfrm>
            <a:off x="1867970" y="3241028"/>
            <a:ext cx="1476376" cy="1838694"/>
            <a:chOff x="1618899" y="3257805"/>
            <a:chExt cx="1476376" cy="1838694"/>
          </a:xfrm>
        </p:grpSpPr>
        <p:pic>
          <p:nvPicPr>
            <p:cNvPr id="17" name="Grafik 16">
              <a:hlinkClick r:id="rId7" action="ppaction://hlinksldjump"/>
              <a:extLst>
                <a:ext uri="{FF2B5EF4-FFF2-40B4-BE49-F238E27FC236}">
                  <a16:creationId xmlns:a16="http://schemas.microsoft.com/office/drawing/2014/main" id="{82CB5A87-2E0D-45BD-A3D4-8DE3D2B7F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18900" y="3257805"/>
              <a:ext cx="1476375" cy="1495425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129C1975-3882-419E-B4EC-244B49349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18899" y="4765672"/>
              <a:ext cx="1476375" cy="330827"/>
            </a:xfrm>
            <a:prstGeom prst="rect">
              <a:avLst/>
            </a:prstGeom>
          </p:spPr>
        </p:pic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ADC89B17-D438-44A3-A2B5-CC11023F2D7E}"/>
              </a:ext>
            </a:extLst>
          </p:cNvPr>
          <p:cNvGrpSpPr/>
          <p:nvPr/>
        </p:nvGrpSpPr>
        <p:grpSpPr>
          <a:xfrm>
            <a:off x="3741076" y="3214769"/>
            <a:ext cx="1543701" cy="1877927"/>
            <a:chOff x="3622544" y="3214769"/>
            <a:chExt cx="1543701" cy="1877927"/>
          </a:xfrm>
        </p:grpSpPr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F7903F46-C7EE-4EDF-84FB-81C9CA01D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622544" y="3214769"/>
              <a:ext cx="1514475" cy="1514475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6538D1CC-1D68-410E-BB59-128DAF5FE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89870" y="4757597"/>
              <a:ext cx="1476375" cy="335099"/>
            </a:xfrm>
            <a:prstGeom prst="rect">
              <a:avLst/>
            </a:prstGeom>
          </p:spPr>
        </p:pic>
      </p:grpSp>
      <p:sp>
        <p:nvSpPr>
          <p:cNvPr id="30" name="Rechteck 29">
            <a:extLst>
              <a:ext uri="{FF2B5EF4-FFF2-40B4-BE49-F238E27FC236}">
                <a16:creationId xmlns:a16="http://schemas.microsoft.com/office/drawing/2014/main" id="{46123598-EA27-441D-AD8D-D69059E194DC}"/>
              </a:ext>
            </a:extLst>
          </p:cNvPr>
          <p:cNvSpPr/>
          <p:nvPr/>
        </p:nvSpPr>
        <p:spPr>
          <a:xfrm>
            <a:off x="1573402" y="2705934"/>
            <a:ext cx="1200501" cy="423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>
                <a:solidFill>
                  <a:schemeClr val="tx1"/>
                </a:solidFill>
              </a:rPr>
              <a:t>x Italien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DA431F6-BD01-45CF-99C1-E39664042DDB}"/>
              </a:ext>
            </a:extLst>
          </p:cNvPr>
          <p:cNvSpPr/>
          <p:nvPr/>
        </p:nvSpPr>
        <p:spPr>
          <a:xfrm>
            <a:off x="2429838" y="2744212"/>
            <a:ext cx="1654261" cy="325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>
                <a:solidFill>
                  <a:schemeClr val="tx1"/>
                </a:solidFill>
              </a:rPr>
              <a:t>x 10 – 40 CHF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A2D9C55-1FF2-4E6E-B423-1631512DC193}"/>
              </a:ext>
            </a:extLst>
          </p:cNvPr>
          <p:cNvSpPr/>
          <p:nvPr/>
        </p:nvSpPr>
        <p:spPr>
          <a:xfrm>
            <a:off x="3630339" y="2713560"/>
            <a:ext cx="92110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>
                <a:solidFill>
                  <a:schemeClr val="tx1"/>
                </a:solidFill>
              </a:rPr>
              <a:t>x Pizza</a:t>
            </a:r>
          </a:p>
        </p:txBody>
      </p:sp>
      <p:sp>
        <p:nvSpPr>
          <p:cNvPr id="5" name="Rechteck 4">
            <a:hlinkClick r:id="rId7" action="ppaction://hlinksldjump"/>
            <a:extLst>
              <a:ext uri="{FF2B5EF4-FFF2-40B4-BE49-F238E27FC236}">
                <a16:creationId xmlns:a16="http://schemas.microsoft.com/office/drawing/2014/main" id="{B744DB5A-BB5D-43C0-94D8-EAF98A212C5B}"/>
              </a:ext>
            </a:extLst>
          </p:cNvPr>
          <p:cNvSpPr/>
          <p:nvPr/>
        </p:nvSpPr>
        <p:spPr>
          <a:xfrm>
            <a:off x="4318000" y="7086600"/>
            <a:ext cx="1436518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 22">
            <a:hlinkClick r:id="rId3" action="ppaction://hlinksldjump"/>
            <a:extLst>
              <a:ext uri="{FF2B5EF4-FFF2-40B4-BE49-F238E27FC236}">
                <a16:creationId xmlns:a16="http://schemas.microsoft.com/office/drawing/2014/main" id="{18B3851C-EDEE-4E71-B212-AE433083A67F}"/>
              </a:ext>
            </a:extLst>
          </p:cNvPr>
          <p:cNvSpPr/>
          <p:nvPr/>
        </p:nvSpPr>
        <p:spPr>
          <a:xfrm>
            <a:off x="1693330" y="967398"/>
            <a:ext cx="863603" cy="90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Rechteck 32">
            <a:hlinkClick r:id="rId12" action="ppaction://hlinksldjump"/>
            <a:extLst>
              <a:ext uri="{FF2B5EF4-FFF2-40B4-BE49-F238E27FC236}">
                <a16:creationId xmlns:a16="http://schemas.microsoft.com/office/drawing/2014/main" id="{38DBA6EA-1DBD-4229-831E-9977BC677D5D}"/>
              </a:ext>
            </a:extLst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4" name="Rechteck 33">
            <a:hlinkClick r:id="rId12" action="ppaction://hlinksldjump"/>
            <a:extLst>
              <a:ext uri="{FF2B5EF4-FFF2-40B4-BE49-F238E27FC236}">
                <a16:creationId xmlns:a16="http://schemas.microsoft.com/office/drawing/2014/main" id="{1FFFCC99-9C12-488B-BD87-6474D72B394A}"/>
              </a:ext>
            </a:extLst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18690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C738371-C537-4786-92D8-5E611C5AC451}"/>
              </a:ext>
            </a:extLst>
          </p:cNvPr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7DD2D47C-8EE5-466E-9258-78686362F1E7}"/>
                </a:ext>
              </a:extLst>
            </p:cNvPr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id="1026" name="Picture 2" descr="Bildergebnis fÃ¼r phone als hintergrund">
                <a:extLst>
                  <a:ext uri="{FF2B5EF4-FFF2-40B4-BE49-F238E27FC236}">
                    <a16:creationId xmlns:a16="http://schemas.microsoft.com/office/drawing/2014/main" id="{A839BD45-6309-46C4-A8AA-CC6B4898A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hteck: obere Ecken abgerundet 7">
                <a:extLst>
                  <a:ext uri="{FF2B5EF4-FFF2-40B4-BE49-F238E27FC236}">
                    <a16:creationId xmlns:a16="http://schemas.microsoft.com/office/drawing/2014/main" id="{DEB4288F-EF80-4CA5-B550-700E43F318AB}"/>
                  </a:ext>
                </a:extLst>
              </p:cNvPr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name="adj1" fmla="val 9867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C5B3661-8378-4A2F-B859-685492EB07D8}"/>
                </a:ext>
              </a:extLst>
            </p:cNvPr>
            <p:cNvCxnSpPr/>
            <p:nvPr/>
          </p:nvCxnSpPr>
          <p:spPr>
            <a:xfrm>
              <a:off x="2819400" y="9304867"/>
              <a:ext cx="175260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A9CC3B5A-5D68-45C2-9A45-7C2F2EB97D07}"/>
              </a:ext>
            </a:extLst>
          </p:cNvPr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>
                <a:latin typeface="Arial Black" panose="020B0A04020102020204" pitchFamily="34" charset="0"/>
              </a:rPr>
              <a:t>Restaurant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04624BA-A4C8-438D-8D12-EB1D8387C6AE}"/>
              </a:ext>
            </a:extLst>
          </p:cNvPr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2FFF07B-3DE8-4D2D-A0A9-57CACDA3943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2895601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02B9AA7E-6329-41F8-982F-A15874C5AD81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05646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25F58EE-89E0-4EB9-AD8D-143E3D249A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21128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D5CCE093-1E0F-46C2-B7A2-5FDDEDD29DED}"/>
              </a:ext>
            </a:extLst>
          </p:cNvPr>
          <p:cNvGrpSpPr/>
          <p:nvPr/>
        </p:nvGrpSpPr>
        <p:grpSpPr>
          <a:xfrm>
            <a:off x="2404533" y="2038760"/>
            <a:ext cx="2433097" cy="2761829"/>
            <a:chOff x="1618899" y="3257805"/>
            <a:chExt cx="1476376" cy="1838694"/>
          </a:xfrm>
        </p:grpSpPr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04CBEA70-9CCB-417F-BF68-9EE4FB102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8900" y="3257805"/>
              <a:ext cx="1476375" cy="1495425"/>
            </a:xfrm>
            <a:prstGeom prst="rect">
              <a:avLst/>
            </a:prstGeom>
          </p:spPr>
        </p:pic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3281AF3E-C9CA-437E-BBD4-E7EFC61C3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18899" y="4765672"/>
              <a:ext cx="1476375" cy="330827"/>
            </a:xfrm>
            <a:prstGeom prst="rect">
              <a:avLst/>
            </a:prstGeom>
          </p:spPr>
        </p:pic>
      </p:grpSp>
      <p:sp>
        <p:nvSpPr>
          <p:cNvPr id="19" name="Rechteck: abgerundete Ecken 18">
            <a:hlinkClick r:id="rId5" action="ppaction://hlinksldjump"/>
            <a:extLst>
              <a:ext uri="{FF2B5EF4-FFF2-40B4-BE49-F238E27FC236}">
                <a16:creationId xmlns:a16="http://schemas.microsoft.com/office/drawing/2014/main" id="{8DEF9BA6-B45A-4E36-9101-9AACEC6F6ABF}"/>
              </a:ext>
            </a:extLst>
          </p:cNvPr>
          <p:cNvSpPr/>
          <p:nvPr/>
        </p:nvSpPr>
        <p:spPr>
          <a:xfrm>
            <a:off x="1618899" y="5169913"/>
            <a:ext cx="4004640" cy="5379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Menu</a:t>
            </a:r>
          </a:p>
        </p:txBody>
      </p:sp>
      <p:sp>
        <p:nvSpPr>
          <p:cNvPr id="25" name="Rechteck: abgerundete Ecken 24">
            <a:hlinkClick r:id="rId6" action="ppaction://hlinksldjump"/>
            <a:extLst>
              <a:ext uri="{FF2B5EF4-FFF2-40B4-BE49-F238E27FC236}">
                <a16:creationId xmlns:a16="http://schemas.microsoft.com/office/drawing/2014/main" id="{EB303E08-1823-4FA2-99D1-AA2F7314B566}"/>
              </a:ext>
            </a:extLst>
          </p:cNvPr>
          <p:cNvSpPr/>
          <p:nvPr/>
        </p:nvSpPr>
        <p:spPr>
          <a:xfrm>
            <a:off x="1618901" y="6033511"/>
            <a:ext cx="4004640" cy="5379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Book </a:t>
            </a:r>
            <a:r>
              <a:rPr lang="de-CH" dirty="0" err="1">
                <a:solidFill>
                  <a:schemeClr val="tx1"/>
                </a:solidFill>
              </a:rPr>
              <a:t>table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6" name="Rechteck: abgerundete Ecken 25">
            <a:hlinkClick r:id="rId7" action="ppaction://hlinksldjump"/>
            <a:extLst>
              <a:ext uri="{FF2B5EF4-FFF2-40B4-BE49-F238E27FC236}">
                <a16:creationId xmlns:a16="http://schemas.microsoft.com/office/drawing/2014/main" id="{5A87C042-BC55-42D7-BDF2-70DB0BEB1518}"/>
              </a:ext>
            </a:extLst>
          </p:cNvPr>
          <p:cNvSpPr/>
          <p:nvPr/>
        </p:nvSpPr>
        <p:spPr>
          <a:xfrm>
            <a:off x="1629878" y="6882167"/>
            <a:ext cx="4004640" cy="5379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Rating</a:t>
            </a:r>
          </a:p>
        </p:txBody>
      </p:sp>
      <p:sp>
        <p:nvSpPr>
          <p:cNvPr id="27" name="Rechteck: abgerundete Ecken 26">
            <a:hlinkClick r:id="rId8" action="ppaction://hlinksldjump"/>
            <a:extLst>
              <a:ext uri="{FF2B5EF4-FFF2-40B4-BE49-F238E27FC236}">
                <a16:creationId xmlns:a16="http://schemas.microsoft.com/office/drawing/2014/main" id="{E57231A3-3C88-47D6-838D-43137A3483B6}"/>
              </a:ext>
            </a:extLst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bg1"/>
                </a:solidFill>
              </a:rPr>
              <a:t>Cancel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4" name="Rechteck 23">
            <a:hlinkClick r:id="rId9" action="ppaction://hlinksldjump"/>
            <a:extLst>
              <a:ext uri="{FF2B5EF4-FFF2-40B4-BE49-F238E27FC236}">
                <a16:creationId xmlns:a16="http://schemas.microsoft.com/office/drawing/2014/main" id="{196C761D-2F5E-4515-8DC9-1C38F32D0139}"/>
              </a:ext>
            </a:extLst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3" name="Rechteck: abgerundete Ecken 22">
            <a:hlinkClick r:id="rId10" action="ppaction://hlinksldjump"/>
            <a:extLst>
              <a:ext uri="{FF2B5EF4-FFF2-40B4-BE49-F238E27FC236}">
                <a16:creationId xmlns:a16="http://schemas.microsoft.com/office/drawing/2014/main" id="{A42D6819-EA97-4C6E-880B-A3A8AE72CD2A}"/>
              </a:ext>
            </a:extLst>
          </p:cNvPr>
          <p:cNvSpPr/>
          <p:nvPr/>
        </p:nvSpPr>
        <p:spPr>
          <a:xfrm>
            <a:off x="1639403" y="7644167"/>
            <a:ext cx="4004640" cy="5379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Add </a:t>
            </a:r>
            <a:r>
              <a:rPr lang="de-CH" dirty="0" err="1">
                <a:solidFill>
                  <a:schemeClr val="tx1"/>
                </a:solidFill>
              </a:rPr>
              <a:t>to</a:t>
            </a:r>
            <a:r>
              <a:rPr lang="de-CH" dirty="0">
                <a:solidFill>
                  <a:schemeClr val="tx1"/>
                </a:solidFill>
              </a:rPr>
              <a:t> </a:t>
            </a:r>
            <a:r>
              <a:rPr lang="de-CH" dirty="0" err="1">
                <a:solidFill>
                  <a:schemeClr val="tx1"/>
                </a:solidFill>
              </a:rPr>
              <a:t>favorites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hlinkClick r:id="rId11" action="ppaction://hlinksldjump"/>
            <a:extLst>
              <a:ext uri="{FF2B5EF4-FFF2-40B4-BE49-F238E27FC236}">
                <a16:creationId xmlns:a16="http://schemas.microsoft.com/office/drawing/2014/main" id="{43F53438-D9B3-46F3-9FA1-00C3BEC7AE9D}"/>
              </a:ext>
            </a:extLst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9" name="Rechteck 28">
            <a:hlinkClick r:id="rId11" action="ppaction://hlinksldjump"/>
            <a:extLst>
              <a:ext uri="{FF2B5EF4-FFF2-40B4-BE49-F238E27FC236}">
                <a16:creationId xmlns:a16="http://schemas.microsoft.com/office/drawing/2014/main" id="{4D56C412-47D3-4B11-8A7D-3C268ADE3279}"/>
              </a:ext>
            </a:extLst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19862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C738371-C537-4786-92D8-5E611C5AC451}"/>
              </a:ext>
            </a:extLst>
          </p:cNvPr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7DD2D47C-8EE5-466E-9258-78686362F1E7}"/>
                </a:ext>
              </a:extLst>
            </p:cNvPr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id="1026" name="Picture 2" descr="Bildergebnis fÃ¼r phone als hintergrund">
                <a:extLst>
                  <a:ext uri="{FF2B5EF4-FFF2-40B4-BE49-F238E27FC236}">
                    <a16:creationId xmlns:a16="http://schemas.microsoft.com/office/drawing/2014/main" id="{A839BD45-6309-46C4-A8AA-CC6B4898A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hteck: obere Ecken abgerundet 7">
                <a:extLst>
                  <a:ext uri="{FF2B5EF4-FFF2-40B4-BE49-F238E27FC236}">
                    <a16:creationId xmlns:a16="http://schemas.microsoft.com/office/drawing/2014/main" id="{DEB4288F-EF80-4CA5-B550-700E43F318AB}"/>
                  </a:ext>
                </a:extLst>
              </p:cNvPr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name="adj1" fmla="val 9867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C5B3661-8378-4A2F-B859-685492EB07D8}"/>
                </a:ext>
              </a:extLst>
            </p:cNvPr>
            <p:cNvCxnSpPr/>
            <p:nvPr/>
          </p:nvCxnSpPr>
          <p:spPr>
            <a:xfrm>
              <a:off x="2819400" y="9304867"/>
              <a:ext cx="175260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04624BA-A4C8-438D-8D12-EB1D8387C6AE}"/>
              </a:ext>
            </a:extLst>
          </p:cNvPr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2FFF07B-3DE8-4D2D-A0A9-57CACDA3943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2895601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02B9AA7E-6329-41F8-982F-A15874C5AD81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05646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25F58EE-89E0-4EB9-AD8D-143E3D249A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21128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9AD31C7B-B477-4790-AE61-4B478FD1C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465" y="1918132"/>
            <a:ext cx="3945466" cy="629417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92964DC4-44A9-4886-8A06-B52038951EF5}"/>
              </a:ext>
            </a:extLst>
          </p:cNvPr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>
                <a:latin typeface="Arial Black" panose="020B0A04020102020204" pitchFamily="34" charset="0"/>
              </a:rPr>
              <a:t>Menu</a:t>
            </a:r>
          </a:p>
        </p:txBody>
      </p:sp>
      <p:sp>
        <p:nvSpPr>
          <p:cNvPr id="27" name="Rechteck: abgerundete Ecken 26">
            <a:hlinkClick r:id="rId4" action="ppaction://hlinksldjump"/>
            <a:extLst>
              <a:ext uri="{FF2B5EF4-FFF2-40B4-BE49-F238E27FC236}">
                <a16:creationId xmlns:a16="http://schemas.microsoft.com/office/drawing/2014/main" id="{9B416F09-7D17-4C74-8380-AAB8C171EC87}"/>
              </a:ext>
            </a:extLst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bg1"/>
                </a:solidFill>
              </a:rPr>
              <a:t>Cancel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4" name="Rechteck 23">
            <a:hlinkClick r:id="rId5" action="ppaction://hlinksldjump"/>
            <a:extLst>
              <a:ext uri="{FF2B5EF4-FFF2-40B4-BE49-F238E27FC236}">
                <a16:creationId xmlns:a16="http://schemas.microsoft.com/office/drawing/2014/main" id="{196C761D-2F5E-4515-8DC9-1C38F32D0139}"/>
              </a:ext>
            </a:extLst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5" name="Rechteck 14">
            <a:hlinkClick r:id="rId6" action="ppaction://hlinksldjump"/>
            <a:extLst>
              <a:ext uri="{FF2B5EF4-FFF2-40B4-BE49-F238E27FC236}">
                <a16:creationId xmlns:a16="http://schemas.microsoft.com/office/drawing/2014/main" id="{7DE68A6E-A210-4712-A3F6-AA63E2473656}"/>
              </a:ext>
            </a:extLst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6" name="Rechteck 15">
            <a:hlinkClick r:id="rId6" action="ppaction://hlinksldjump"/>
            <a:extLst>
              <a:ext uri="{FF2B5EF4-FFF2-40B4-BE49-F238E27FC236}">
                <a16:creationId xmlns:a16="http://schemas.microsoft.com/office/drawing/2014/main" id="{0CC59509-FA2C-427D-B9AC-51F67C91DA82}"/>
              </a:ext>
            </a:extLst>
          </p:cNvPr>
          <p:cNvSpPr/>
          <p:nvPr/>
        </p:nvSpPr>
        <p:spPr>
          <a:xfrm>
            <a:off x="745067" y="1321819"/>
            <a:ext cx="808572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Rechteck 16">
            <a:hlinkClick r:id="rId6" action="ppaction://hlinksldjump"/>
            <a:extLst>
              <a:ext uri="{FF2B5EF4-FFF2-40B4-BE49-F238E27FC236}">
                <a16:creationId xmlns:a16="http://schemas.microsoft.com/office/drawing/2014/main" id="{CA817130-87C2-487A-B91E-D5463FFE283B}"/>
              </a:ext>
            </a:extLst>
          </p:cNvPr>
          <p:cNvSpPr/>
          <p:nvPr/>
        </p:nvSpPr>
        <p:spPr>
          <a:xfrm>
            <a:off x="897467" y="1474219"/>
            <a:ext cx="808572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" name="Rechteck 17">
            <a:hlinkClick r:id="rId6" action="ppaction://hlinksldjump"/>
            <a:extLst>
              <a:ext uri="{FF2B5EF4-FFF2-40B4-BE49-F238E27FC236}">
                <a16:creationId xmlns:a16="http://schemas.microsoft.com/office/drawing/2014/main" id="{B8ACAF79-1F38-4F88-9C73-C72D424DB1BE}"/>
              </a:ext>
            </a:extLst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866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181E0028-29BB-4462-8144-4E10A225D93F}"/>
              </a:ext>
            </a:extLst>
          </p:cNvPr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pic>
          <p:nvPicPr>
            <p:cNvPr id="1026" name="Picture 2" descr="Bildergebnis fÃ¼r phone als hintergrund">
              <a:extLst>
                <a:ext uri="{FF2B5EF4-FFF2-40B4-BE49-F238E27FC236}">
                  <a16:creationId xmlns:a16="http://schemas.microsoft.com/office/drawing/2014/main" id="{A839BD45-6309-46C4-A8AA-CC6B4898A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238" y="50802"/>
              <a:ext cx="5609962" cy="10173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hteck: obere Ecken abgerundet 7">
              <a:extLst>
                <a:ext uri="{FF2B5EF4-FFF2-40B4-BE49-F238E27FC236}">
                  <a16:creationId xmlns:a16="http://schemas.microsoft.com/office/drawing/2014/main" id="{DEB4288F-EF80-4CA5-B550-700E43F318AB}"/>
                </a:ext>
              </a:extLst>
            </p:cNvPr>
            <p:cNvSpPr/>
            <p:nvPr/>
          </p:nvSpPr>
          <p:spPr>
            <a:xfrm rot="10800000">
              <a:off x="1540931" y="728133"/>
              <a:ext cx="4182536" cy="8796864"/>
            </a:xfrm>
            <a:prstGeom prst="round2SameRect">
              <a:avLst>
                <a:gd name="adj1" fmla="val 9867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A9CC3B5A-5D68-45C2-9A45-7C2F2EB97D07}"/>
              </a:ext>
            </a:extLst>
          </p:cNvPr>
          <p:cNvSpPr txBox="1"/>
          <p:nvPr/>
        </p:nvSpPr>
        <p:spPr>
          <a:xfrm>
            <a:off x="1540931" y="2937933"/>
            <a:ext cx="4182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4400" dirty="0">
                <a:latin typeface="Arial Black" panose="020B0A04020102020204" pitchFamily="34" charset="0"/>
              </a:rPr>
              <a:t>Come Eat!</a:t>
            </a:r>
          </a:p>
        </p:txBody>
      </p:sp>
      <p:pic>
        <p:nvPicPr>
          <p:cNvPr id="1028" name="Picture 4" descr="Bildergebnis fÃ¼r Kochhut icon">
            <a:extLst>
              <a:ext uri="{FF2B5EF4-FFF2-40B4-BE49-F238E27FC236}">
                <a16:creationId xmlns:a16="http://schemas.microsoft.com/office/drawing/2014/main" id="{DCEB9DBE-2D23-458A-9B03-C84B12446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340" y="4122238"/>
            <a:ext cx="2037654" cy="223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Ã¼r loading sign">
            <a:extLst>
              <a:ext uri="{FF2B5EF4-FFF2-40B4-BE49-F238E27FC236}">
                <a16:creationId xmlns:a16="http://schemas.microsoft.com/office/drawing/2014/main" id="{2FC5DC5F-0DF5-457F-9E1C-A5D504C381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26" t="22794" r="35779" b="23603"/>
          <a:stretch/>
        </p:blipFill>
        <p:spPr bwMode="auto">
          <a:xfrm>
            <a:off x="3160093" y="7354656"/>
            <a:ext cx="1013974" cy="105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D276075-5CF7-4C1F-BAF4-218E7CCB7F82}"/>
              </a:ext>
            </a:extLst>
          </p:cNvPr>
          <p:cNvCxnSpPr/>
          <p:nvPr/>
        </p:nvCxnSpPr>
        <p:spPr>
          <a:xfrm>
            <a:off x="2819400" y="9304867"/>
            <a:ext cx="17526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hteck 10">
            <a:hlinkClick r:id="rId5" action="ppaction://hlinksldjump"/>
            <a:extLst>
              <a:ext uri="{FF2B5EF4-FFF2-40B4-BE49-F238E27FC236}">
                <a16:creationId xmlns:a16="http://schemas.microsoft.com/office/drawing/2014/main" id="{F401F367-F6A4-4081-BEB5-289602DAFA2B}"/>
              </a:ext>
            </a:extLst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1343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C738371-C537-4786-92D8-5E611C5AC451}"/>
              </a:ext>
            </a:extLst>
          </p:cNvPr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7DD2D47C-8EE5-466E-9258-78686362F1E7}"/>
                </a:ext>
              </a:extLst>
            </p:cNvPr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id="1026" name="Picture 2" descr="Bildergebnis fÃ¼r phone als hintergrund">
                <a:extLst>
                  <a:ext uri="{FF2B5EF4-FFF2-40B4-BE49-F238E27FC236}">
                    <a16:creationId xmlns:a16="http://schemas.microsoft.com/office/drawing/2014/main" id="{A839BD45-6309-46C4-A8AA-CC6B4898A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hteck: obere Ecken abgerundet 7">
                <a:extLst>
                  <a:ext uri="{FF2B5EF4-FFF2-40B4-BE49-F238E27FC236}">
                    <a16:creationId xmlns:a16="http://schemas.microsoft.com/office/drawing/2014/main" id="{DEB4288F-EF80-4CA5-B550-700E43F318AB}"/>
                  </a:ext>
                </a:extLst>
              </p:cNvPr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name="adj1" fmla="val 9867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C5B3661-8378-4A2F-B859-685492EB07D8}"/>
                </a:ext>
              </a:extLst>
            </p:cNvPr>
            <p:cNvCxnSpPr/>
            <p:nvPr/>
          </p:nvCxnSpPr>
          <p:spPr>
            <a:xfrm>
              <a:off x="2819400" y="9304867"/>
              <a:ext cx="175260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A9CC3B5A-5D68-45C2-9A45-7C2F2EB97D07}"/>
              </a:ext>
            </a:extLst>
          </p:cNvPr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 err="1">
                <a:latin typeface="Arial Black" panose="020B0A04020102020204" pitchFamily="34" charset="0"/>
              </a:rPr>
              <a:t>Recession</a:t>
            </a:r>
            <a:endParaRPr lang="de-CH" sz="3200" dirty="0">
              <a:latin typeface="Arial Black" panose="020B0A04020102020204" pitchFamily="34" charset="0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04624BA-A4C8-438D-8D12-EB1D8387C6AE}"/>
              </a:ext>
            </a:extLst>
          </p:cNvPr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2FFF07B-3DE8-4D2D-A0A9-57CACDA3943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2895601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02B9AA7E-6329-41F8-982F-A15874C5AD81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05646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25F58EE-89E0-4EB9-AD8D-143E3D249A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21128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A4DB1DB0-945E-4070-BFD5-8AD29DDD3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97" y="3657604"/>
            <a:ext cx="3743905" cy="431790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E418479-6656-4BCF-B021-F3124B276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964" y="2104532"/>
            <a:ext cx="4029075" cy="1219200"/>
          </a:xfrm>
          <a:prstGeom prst="rect">
            <a:avLst/>
          </a:prstGeom>
        </p:spPr>
      </p:pic>
      <p:sp>
        <p:nvSpPr>
          <p:cNvPr id="23" name="Rechteck: abgerundete Ecken 22">
            <a:hlinkClick r:id="rId5" action="ppaction://hlinksldjump"/>
            <a:extLst>
              <a:ext uri="{FF2B5EF4-FFF2-40B4-BE49-F238E27FC236}">
                <a16:creationId xmlns:a16="http://schemas.microsoft.com/office/drawing/2014/main" id="{027F4985-02F5-4C75-948C-6920E11FF122}"/>
              </a:ext>
            </a:extLst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bg1"/>
                </a:solidFill>
              </a:rPr>
              <a:t>Cancel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4" name="Rechteck 23">
            <a:hlinkClick r:id="rId6" action="ppaction://hlinksldjump"/>
            <a:extLst>
              <a:ext uri="{FF2B5EF4-FFF2-40B4-BE49-F238E27FC236}">
                <a16:creationId xmlns:a16="http://schemas.microsoft.com/office/drawing/2014/main" id="{196C761D-2F5E-4515-8DC9-1C38F32D0139}"/>
              </a:ext>
            </a:extLst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hlinkClick r:id="rId7" action="ppaction://hlinksldjump"/>
            <a:extLst>
              <a:ext uri="{FF2B5EF4-FFF2-40B4-BE49-F238E27FC236}">
                <a16:creationId xmlns:a16="http://schemas.microsoft.com/office/drawing/2014/main" id="{32FAFE07-4DCA-4909-924A-793481FC5C95}"/>
              </a:ext>
            </a:extLst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Rechteck 16">
            <a:hlinkClick r:id="rId8" action="ppaction://hlinksldjump"/>
            <a:extLst>
              <a:ext uri="{FF2B5EF4-FFF2-40B4-BE49-F238E27FC236}">
                <a16:creationId xmlns:a16="http://schemas.microsoft.com/office/drawing/2014/main" id="{F700CC7A-2A0E-4B85-9205-BC90A2DA276F}"/>
              </a:ext>
            </a:extLst>
          </p:cNvPr>
          <p:cNvSpPr/>
          <p:nvPr/>
        </p:nvSpPr>
        <p:spPr>
          <a:xfrm>
            <a:off x="1430878" y="2003958"/>
            <a:ext cx="4411122" cy="619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" name="Rechteck 17">
            <a:hlinkClick r:id="rId7" action="ppaction://hlinksldjump"/>
            <a:extLst>
              <a:ext uri="{FF2B5EF4-FFF2-40B4-BE49-F238E27FC236}">
                <a16:creationId xmlns:a16="http://schemas.microsoft.com/office/drawing/2014/main" id="{BE3D14E9-A5E3-4C4A-B816-EF3380E52DCF}"/>
              </a:ext>
            </a:extLst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1870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C738371-C537-4786-92D8-5E611C5AC451}"/>
              </a:ext>
            </a:extLst>
          </p:cNvPr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7DD2D47C-8EE5-466E-9258-78686362F1E7}"/>
                </a:ext>
              </a:extLst>
            </p:cNvPr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id="1026" name="Picture 2" descr="Bildergebnis fÃ¼r phone als hintergrund">
                <a:extLst>
                  <a:ext uri="{FF2B5EF4-FFF2-40B4-BE49-F238E27FC236}">
                    <a16:creationId xmlns:a16="http://schemas.microsoft.com/office/drawing/2014/main" id="{A839BD45-6309-46C4-A8AA-CC6B4898A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hteck: obere Ecken abgerundet 7">
                <a:extLst>
                  <a:ext uri="{FF2B5EF4-FFF2-40B4-BE49-F238E27FC236}">
                    <a16:creationId xmlns:a16="http://schemas.microsoft.com/office/drawing/2014/main" id="{DEB4288F-EF80-4CA5-B550-700E43F318AB}"/>
                  </a:ext>
                </a:extLst>
              </p:cNvPr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name="adj1" fmla="val 9867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C5B3661-8378-4A2F-B859-685492EB07D8}"/>
                </a:ext>
              </a:extLst>
            </p:cNvPr>
            <p:cNvCxnSpPr/>
            <p:nvPr/>
          </p:nvCxnSpPr>
          <p:spPr>
            <a:xfrm>
              <a:off x="2819400" y="9304867"/>
              <a:ext cx="175260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A9CC3B5A-5D68-45C2-9A45-7C2F2EB97D07}"/>
              </a:ext>
            </a:extLst>
          </p:cNvPr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>
                <a:latin typeface="Arial Black" panose="020B0A04020102020204" pitchFamily="34" charset="0"/>
              </a:rPr>
              <a:t>Book a </a:t>
            </a:r>
            <a:r>
              <a:rPr lang="de-CH" sz="3200" dirty="0" err="1">
                <a:latin typeface="Arial Black" panose="020B0A04020102020204" pitchFamily="34" charset="0"/>
              </a:rPr>
              <a:t>table</a:t>
            </a:r>
            <a:endParaRPr lang="de-CH" sz="3200" dirty="0">
              <a:latin typeface="Arial Black" panose="020B0A04020102020204" pitchFamily="34" charset="0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04624BA-A4C8-438D-8D12-EB1D8387C6AE}"/>
              </a:ext>
            </a:extLst>
          </p:cNvPr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2FFF07B-3DE8-4D2D-A0A9-57CACDA3943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2895601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02B9AA7E-6329-41F8-982F-A15874C5AD81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05646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25F58EE-89E0-4EB9-AD8D-143E3D249A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21128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hteck: abgerundete Ecken 26">
            <a:hlinkClick r:id="rId3" action="ppaction://hlinksldjump"/>
            <a:extLst>
              <a:ext uri="{FF2B5EF4-FFF2-40B4-BE49-F238E27FC236}">
                <a16:creationId xmlns:a16="http://schemas.microsoft.com/office/drawing/2014/main" id="{A871FDAD-7CA2-40D5-B7E0-16DA02658E32}"/>
              </a:ext>
            </a:extLst>
          </p:cNvPr>
          <p:cNvSpPr/>
          <p:nvPr/>
        </p:nvSpPr>
        <p:spPr>
          <a:xfrm>
            <a:off x="1618899" y="2147306"/>
            <a:ext cx="4004640" cy="5379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err="1">
                <a:solidFill>
                  <a:schemeClr val="bg2">
                    <a:lumMod val="75000"/>
                  </a:schemeClr>
                </a:solidFill>
              </a:rPr>
              <a:t>How</a:t>
            </a:r>
            <a:r>
              <a:rPr lang="de-CH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bg2">
                    <a:lumMod val="75000"/>
                  </a:schemeClr>
                </a:solidFill>
              </a:rPr>
              <a:t>many</a:t>
            </a:r>
            <a:r>
              <a:rPr lang="de-CH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bg2">
                    <a:lumMod val="75000"/>
                  </a:schemeClr>
                </a:solidFill>
              </a:rPr>
              <a:t>people</a:t>
            </a:r>
            <a:r>
              <a:rPr lang="de-CH" dirty="0">
                <a:solidFill>
                  <a:schemeClr val="bg2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9" name="Rechteck: abgerundete Ecken 28">
            <a:hlinkClick r:id="rId3" action="ppaction://hlinksldjump"/>
            <a:extLst>
              <a:ext uri="{FF2B5EF4-FFF2-40B4-BE49-F238E27FC236}">
                <a16:creationId xmlns:a16="http://schemas.microsoft.com/office/drawing/2014/main" id="{CA336E4B-BE8C-4D31-9DCE-75C6690E3860}"/>
              </a:ext>
            </a:extLst>
          </p:cNvPr>
          <p:cNvSpPr/>
          <p:nvPr/>
        </p:nvSpPr>
        <p:spPr>
          <a:xfrm>
            <a:off x="1629879" y="3587641"/>
            <a:ext cx="901652" cy="5379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bg2">
                    <a:lumMod val="75000"/>
                  </a:schemeClr>
                </a:solidFill>
              </a:rPr>
              <a:t>hours</a:t>
            </a:r>
            <a:endParaRPr lang="de-CH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Rechteck: abgerundete Ecken 29">
            <a:hlinkClick r:id="rId3" action="ppaction://hlinksldjump"/>
            <a:extLst>
              <a:ext uri="{FF2B5EF4-FFF2-40B4-BE49-F238E27FC236}">
                <a16:creationId xmlns:a16="http://schemas.microsoft.com/office/drawing/2014/main" id="{111C0374-3F15-4C6E-A31B-01A1002AE907}"/>
              </a:ext>
            </a:extLst>
          </p:cNvPr>
          <p:cNvSpPr/>
          <p:nvPr/>
        </p:nvSpPr>
        <p:spPr>
          <a:xfrm>
            <a:off x="2930537" y="3587641"/>
            <a:ext cx="996926" cy="5379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bg2">
                    <a:lumMod val="75000"/>
                  </a:schemeClr>
                </a:solidFill>
              </a:rPr>
              <a:t>minutes</a:t>
            </a:r>
            <a:endParaRPr lang="de-CH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3278858-4BB2-40CB-AEFE-89F5259A78C7}"/>
              </a:ext>
            </a:extLst>
          </p:cNvPr>
          <p:cNvSpPr txBox="1"/>
          <p:nvPr/>
        </p:nvSpPr>
        <p:spPr>
          <a:xfrm>
            <a:off x="2566469" y="3583423"/>
            <a:ext cx="27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: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A1E8E8F1-DA20-4FF3-A182-FA4D98D7E85F}"/>
              </a:ext>
            </a:extLst>
          </p:cNvPr>
          <p:cNvSpPr/>
          <p:nvPr/>
        </p:nvSpPr>
        <p:spPr>
          <a:xfrm>
            <a:off x="1540930" y="3050868"/>
            <a:ext cx="4004640" cy="5379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err="1">
                <a:solidFill>
                  <a:schemeClr val="tx1"/>
                </a:solidFill>
              </a:rPr>
              <a:t>When</a:t>
            </a:r>
            <a:r>
              <a:rPr lang="de-CH" dirty="0">
                <a:solidFill>
                  <a:schemeClr val="tx1"/>
                </a:solidFill>
              </a:rPr>
              <a:t> will </a:t>
            </a:r>
            <a:r>
              <a:rPr lang="de-CH" dirty="0" err="1">
                <a:solidFill>
                  <a:schemeClr val="tx1"/>
                </a:solidFill>
              </a:rPr>
              <a:t>you</a:t>
            </a:r>
            <a:r>
              <a:rPr lang="de-CH" dirty="0">
                <a:solidFill>
                  <a:schemeClr val="tx1"/>
                </a:solidFill>
              </a:rPr>
              <a:t> </a:t>
            </a:r>
            <a:r>
              <a:rPr lang="de-CH" dirty="0" err="1">
                <a:solidFill>
                  <a:schemeClr val="tx1"/>
                </a:solidFill>
              </a:rPr>
              <a:t>arrive</a:t>
            </a:r>
            <a:r>
              <a:rPr lang="de-CH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2" name="Rechteck: abgerundete Ecken 31">
            <a:hlinkClick r:id="rId4" action="ppaction://hlinksldjump"/>
            <a:extLst>
              <a:ext uri="{FF2B5EF4-FFF2-40B4-BE49-F238E27FC236}">
                <a16:creationId xmlns:a16="http://schemas.microsoft.com/office/drawing/2014/main" id="{6CC48265-C2A5-492E-B899-D63D4ACB6E91}"/>
              </a:ext>
            </a:extLst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bg1"/>
                </a:solidFill>
              </a:rPr>
              <a:t>Cancel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4" name="Rechteck 23">
            <a:hlinkClick r:id="rId5" action="ppaction://hlinksldjump"/>
            <a:extLst>
              <a:ext uri="{FF2B5EF4-FFF2-40B4-BE49-F238E27FC236}">
                <a16:creationId xmlns:a16="http://schemas.microsoft.com/office/drawing/2014/main" id="{196C761D-2F5E-4515-8DC9-1C38F32D0139}"/>
              </a:ext>
            </a:extLst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4EF25DD2-46BF-40C9-910A-8BB1CE4D1CDE}"/>
              </a:ext>
            </a:extLst>
          </p:cNvPr>
          <p:cNvSpPr/>
          <p:nvPr/>
        </p:nvSpPr>
        <p:spPr>
          <a:xfrm>
            <a:off x="1529951" y="4406351"/>
            <a:ext cx="4004640" cy="5379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Date:</a:t>
            </a:r>
          </a:p>
        </p:txBody>
      </p:sp>
      <p:sp>
        <p:nvSpPr>
          <p:cNvPr id="23" name="Rechteck: abgerundete Ecken 22">
            <a:hlinkClick r:id="rId3" action="ppaction://hlinksldjump"/>
            <a:extLst>
              <a:ext uri="{FF2B5EF4-FFF2-40B4-BE49-F238E27FC236}">
                <a16:creationId xmlns:a16="http://schemas.microsoft.com/office/drawing/2014/main" id="{18CEE64D-0343-48B0-AF4C-B9757603ACA5}"/>
              </a:ext>
            </a:extLst>
          </p:cNvPr>
          <p:cNvSpPr/>
          <p:nvPr/>
        </p:nvSpPr>
        <p:spPr>
          <a:xfrm>
            <a:off x="1629878" y="4976175"/>
            <a:ext cx="901652" cy="5379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bg2">
                    <a:lumMod val="75000"/>
                  </a:schemeClr>
                </a:solidFill>
              </a:rPr>
              <a:t>day</a:t>
            </a:r>
            <a:endParaRPr lang="de-CH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" name="Rechteck: abgerundete Ecken 24">
            <a:hlinkClick r:id="rId3" action="ppaction://hlinksldjump"/>
            <a:extLst>
              <a:ext uri="{FF2B5EF4-FFF2-40B4-BE49-F238E27FC236}">
                <a16:creationId xmlns:a16="http://schemas.microsoft.com/office/drawing/2014/main" id="{2F979034-B222-489D-890B-4C90A0EA5590}"/>
              </a:ext>
            </a:extLst>
          </p:cNvPr>
          <p:cNvSpPr/>
          <p:nvPr/>
        </p:nvSpPr>
        <p:spPr>
          <a:xfrm>
            <a:off x="2930537" y="4976174"/>
            <a:ext cx="996926" cy="5379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bg2">
                    <a:lumMod val="75000"/>
                  </a:schemeClr>
                </a:solidFill>
              </a:rPr>
              <a:t>month</a:t>
            </a:r>
            <a:endParaRPr lang="de-CH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Rechteck: abgerundete Ecken 25">
            <a:hlinkClick r:id="rId3" action="ppaction://hlinksldjump"/>
            <a:extLst>
              <a:ext uri="{FF2B5EF4-FFF2-40B4-BE49-F238E27FC236}">
                <a16:creationId xmlns:a16="http://schemas.microsoft.com/office/drawing/2014/main" id="{EB019C5D-020F-4823-9345-F37FBDF12EE7}"/>
              </a:ext>
            </a:extLst>
          </p:cNvPr>
          <p:cNvSpPr/>
          <p:nvPr/>
        </p:nvSpPr>
        <p:spPr>
          <a:xfrm>
            <a:off x="4386804" y="4993103"/>
            <a:ext cx="996926" cy="5379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bg2">
                    <a:lumMod val="75000"/>
                  </a:schemeClr>
                </a:solidFill>
              </a:rPr>
              <a:t>year</a:t>
            </a:r>
            <a:endParaRPr lang="de-CH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Rechteck: abgerundete Ecken 27">
            <a:hlinkClick r:id="rId3" action="ppaction://hlinksldjump"/>
            <a:extLst>
              <a:ext uri="{FF2B5EF4-FFF2-40B4-BE49-F238E27FC236}">
                <a16:creationId xmlns:a16="http://schemas.microsoft.com/office/drawing/2014/main" id="{6596E3CB-310C-4A28-A531-67EF473A3FE3}"/>
              </a:ext>
            </a:extLst>
          </p:cNvPr>
          <p:cNvSpPr/>
          <p:nvPr/>
        </p:nvSpPr>
        <p:spPr>
          <a:xfrm>
            <a:off x="1618899" y="6422981"/>
            <a:ext cx="4004640" cy="5379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</a:rPr>
              <a:t>Preorder</a:t>
            </a:r>
            <a:r>
              <a:rPr lang="de-CH" dirty="0">
                <a:solidFill>
                  <a:schemeClr val="tx1"/>
                </a:solidFill>
              </a:rPr>
              <a:t> </a:t>
            </a:r>
            <a:r>
              <a:rPr lang="de-CH" dirty="0" err="1">
                <a:solidFill>
                  <a:schemeClr val="tx1"/>
                </a:solidFill>
              </a:rPr>
              <a:t>food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hlinkClick r:id="rId6" action="ppaction://hlinksldjump"/>
            <a:extLst>
              <a:ext uri="{FF2B5EF4-FFF2-40B4-BE49-F238E27FC236}">
                <a16:creationId xmlns:a16="http://schemas.microsoft.com/office/drawing/2014/main" id="{C9AA88BC-FEB9-45A8-85EB-89D4000151ED}"/>
              </a:ext>
            </a:extLst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4" name="Rechteck 33">
            <a:hlinkClick r:id="rId6" action="ppaction://hlinksldjump"/>
            <a:extLst>
              <a:ext uri="{FF2B5EF4-FFF2-40B4-BE49-F238E27FC236}">
                <a16:creationId xmlns:a16="http://schemas.microsoft.com/office/drawing/2014/main" id="{452184C4-A645-4128-AB8F-D949A8FB4013}"/>
              </a:ext>
            </a:extLst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22529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C738371-C537-4786-92D8-5E611C5AC451}"/>
              </a:ext>
            </a:extLst>
          </p:cNvPr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7DD2D47C-8EE5-466E-9258-78686362F1E7}"/>
                </a:ext>
              </a:extLst>
            </p:cNvPr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id="1026" name="Picture 2" descr="Bildergebnis fÃ¼r phone als hintergrund">
                <a:extLst>
                  <a:ext uri="{FF2B5EF4-FFF2-40B4-BE49-F238E27FC236}">
                    <a16:creationId xmlns:a16="http://schemas.microsoft.com/office/drawing/2014/main" id="{A839BD45-6309-46C4-A8AA-CC6B4898A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hteck: obere Ecken abgerundet 7">
                <a:extLst>
                  <a:ext uri="{FF2B5EF4-FFF2-40B4-BE49-F238E27FC236}">
                    <a16:creationId xmlns:a16="http://schemas.microsoft.com/office/drawing/2014/main" id="{DEB4288F-EF80-4CA5-B550-700E43F318AB}"/>
                  </a:ext>
                </a:extLst>
              </p:cNvPr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name="adj1" fmla="val 9867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C5B3661-8378-4A2F-B859-685492EB07D8}"/>
                </a:ext>
              </a:extLst>
            </p:cNvPr>
            <p:cNvCxnSpPr/>
            <p:nvPr/>
          </p:nvCxnSpPr>
          <p:spPr>
            <a:xfrm>
              <a:off x="2819400" y="9304867"/>
              <a:ext cx="175260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A9CC3B5A-5D68-45C2-9A45-7C2F2EB97D07}"/>
              </a:ext>
            </a:extLst>
          </p:cNvPr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>
                <a:latin typeface="Arial Black" panose="020B0A04020102020204" pitchFamily="34" charset="0"/>
              </a:rPr>
              <a:t>Book a </a:t>
            </a:r>
            <a:r>
              <a:rPr lang="de-CH" sz="3200" dirty="0" err="1">
                <a:latin typeface="Arial Black" panose="020B0A04020102020204" pitchFamily="34" charset="0"/>
              </a:rPr>
              <a:t>table</a:t>
            </a:r>
            <a:endParaRPr lang="de-CH" sz="3200" dirty="0">
              <a:latin typeface="Arial Black" panose="020B0A04020102020204" pitchFamily="34" charset="0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04624BA-A4C8-438D-8D12-EB1D8387C6AE}"/>
              </a:ext>
            </a:extLst>
          </p:cNvPr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2FFF07B-3DE8-4D2D-A0A9-57CACDA3943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2895601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02B9AA7E-6329-41F8-982F-A15874C5AD81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05646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25F58EE-89E0-4EB9-AD8D-143E3D249A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21128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A871FDAD-7CA2-40D5-B7E0-16DA02658E32}"/>
              </a:ext>
            </a:extLst>
          </p:cNvPr>
          <p:cNvSpPr/>
          <p:nvPr/>
        </p:nvSpPr>
        <p:spPr>
          <a:xfrm>
            <a:off x="1618899" y="2147306"/>
            <a:ext cx="4004640" cy="5379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CA336E4B-BE8C-4D31-9DCE-75C6690E3860}"/>
              </a:ext>
            </a:extLst>
          </p:cNvPr>
          <p:cNvSpPr/>
          <p:nvPr/>
        </p:nvSpPr>
        <p:spPr>
          <a:xfrm>
            <a:off x="1629879" y="3587641"/>
            <a:ext cx="901652" cy="5379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111C0374-3F15-4C6E-A31B-01A1002AE907}"/>
              </a:ext>
            </a:extLst>
          </p:cNvPr>
          <p:cNvSpPr/>
          <p:nvPr/>
        </p:nvSpPr>
        <p:spPr>
          <a:xfrm>
            <a:off x="2930537" y="3587641"/>
            <a:ext cx="996926" cy="5379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3278858-4BB2-40CB-AEFE-89F5259A78C7}"/>
              </a:ext>
            </a:extLst>
          </p:cNvPr>
          <p:cNvSpPr txBox="1"/>
          <p:nvPr/>
        </p:nvSpPr>
        <p:spPr>
          <a:xfrm>
            <a:off x="2566469" y="3583423"/>
            <a:ext cx="27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: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A1E8E8F1-DA20-4FF3-A182-FA4D98D7E85F}"/>
              </a:ext>
            </a:extLst>
          </p:cNvPr>
          <p:cNvSpPr/>
          <p:nvPr/>
        </p:nvSpPr>
        <p:spPr>
          <a:xfrm>
            <a:off x="1618899" y="3043870"/>
            <a:ext cx="4004640" cy="5379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err="1">
                <a:solidFill>
                  <a:schemeClr val="tx1"/>
                </a:solidFill>
              </a:rPr>
              <a:t>When</a:t>
            </a:r>
            <a:r>
              <a:rPr lang="de-CH" dirty="0">
                <a:solidFill>
                  <a:schemeClr val="tx1"/>
                </a:solidFill>
              </a:rPr>
              <a:t> will </a:t>
            </a:r>
            <a:r>
              <a:rPr lang="de-CH" dirty="0" err="1">
                <a:solidFill>
                  <a:schemeClr val="tx1"/>
                </a:solidFill>
              </a:rPr>
              <a:t>you</a:t>
            </a:r>
            <a:r>
              <a:rPr lang="de-CH" dirty="0">
                <a:solidFill>
                  <a:schemeClr val="tx1"/>
                </a:solidFill>
              </a:rPr>
              <a:t> </a:t>
            </a:r>
            <a:r>
              <a:rPr lang="de-CH" dirty="0" err="1">
                <a:solidFill>
                  <a:schemeClr val="tx1"/>
                </a:solidFill>
              </a:rPr>
              <a:t>arrive</a:t>
            </a:r>
            <a:r>
              <a:rPr lang="de-CH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2" name="Rechteck: abgerundete Ecken 31">
            <a:hlinkClick r:id="rId3" action="ppaction://hlinksldjump"/>
            <a:extLst>
              <a:ext uri="{FF2B5EF4-FFF2-40B4-BE49-F238E27FC236}">
                <a16:creationId xmlns:a16="http://schemas.microsoft.com/office/drawing/2014/main" id="{6CC48265-C2A5-492E-B899-D63D4ACB6E91}"/>
              </a:ext>
            </a:extLst>
          </p:cNvPr>
          <p:cNvSpPr/>
          <p:nvPr/>
        </p:nvSpPr>
        <p:spPr>
          <a:xfrm>
            <a:off x="3733798" y="8324286"/>
            <a:ext cx="1676403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bg1"/>
                </a:solidFill>
              </a:rPr>
              <a:t>Cancel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9" name="Rechteck: abgerundete Ecken 18">
            <a:hlinkClick r:id="rId4" action="ppaction://hlinksldjump"/>
            <a:extLst>
              <a:ext uri="{FF2B5EF4-FFF2-40B4-BE49-F238E27FC236}">
                <a16:creationId xmlns:a16="http://schemas.microsoft.com/office/drawing/2014/main" id="{D546D1FD-5529-44D7-A041-D1982C224A22}"/>
              </a:ext>
            </a:extLst>
          </p:cNvPr>
          <p:cNvSpPr/>
          <p:nvPr/>
        </p:nvSpPr>
        <p:spPr>
          <a:xfrm>
            <a:off x="1867967" y="8324286"/>
            <a:ext cx="1676403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Book</a:t>
            </a:r>
          </a:p>
        </p:txBody>
      </p:sp>
      <p:sp>
        <p:nvSpPr>
          <p:cNvPr id="24" name="Rechteck 23">
            <a:hlinkClick r:id="rId5" action="ppaction://hlinksldjump"/>
            <a:extLst>
              <a:ext uri="{FF2B5EF4-FFF2-40B4-BE49-F238E27FC236}">
                <a16:creationId xmlns:a16="http://schemas.microsoft.com/office/drawing/2014/main" id="{196C761D-2F5E-4515-8DC9-1C38F32D0139}"/>
              </a:ext>
            </a:extLst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24B8EFCA-4768-4C52-B5EE-0FDF9ED92310}"/>
              </a:ext>
            </a:extLst>
          </p:cNvPr>
          <p:cNvSpPr/>
          <p:nvPr/>
        </p:nvSpPr>
        <p:spPr>
          <a:xfrm>
            <a:off x="1529951" y="4406351"/>
            <a:ext cx="4004640" cy="5379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Date: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170B3D5F-A401-493D-9ADC-D2A87D4FB0BB}"/>
              </a:ext>
            </a:extLst>
          </p:cNvPr>
          <p:cNvSpPr/>
          <p:nvPr/>
        </p:nvSpPr>
        <p:spPr>
          <a:xfrm>
            <a:off x="1629878" y="4976175"/>
            <a:ext cx="901652" cy="5379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17DF8467-4301-435F-8DE3-25FC8F1C3C1E}"/>
              </a:ext>
            </a:extLst>
          </p:cNvPr>
          <p:cNvSpPr/>
          <p:nvPr/>
        </p:nvSpPr>
        <p:spPr>
          <a:xfrm>
            <a:off x="2930537" y="4976174"/>
            <a:ext cx="996926" cy="5379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F950C7FD-39D2-47DE-8492-561400313CC0}"/>
              </a:ext>
            </a:extLst>
          </p:cNvPr>
          <p:cNvSpPr/>
          <p:nvPr/>
        </p:nvSpPr>
        <p:spPr>
          <a:xfrm>
            <a:off x="4386804" y="4993103"/>
            <a:ext cx="996926" cy="5379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2018</a:t>
            </a:r>
          </a:p>
        </p:txBody>
      </p:sp>
      <p:sp>
        <p:nvSpPr>
          <p:cNvPr id="33" name="Rechteck: abgerundete Ecken 32">
            <a:hlinkClick r:id="rId6" action="ppaction://hlinksldjump"/>
            <a:extLst>
              <a:ext uri="{FF2B5EF4-FFF2-40B4-BE49-F238E27FC236}">
                <a16:creationId xmlns:a16="http://schemas.microsoft.com/office/drawing/2014/main" id="{44E584FE-0B8D-40A5-975E-92B61F958333}"/>
              </a:ext>
            </a:extLst>
          </p:cNvPr>
          <p:cNvSpPr/>
          <p:nvPr/>
        </p:nvSpPr>
        <p:spPr>
          <a:xfrm>
            <a:off x="1618899" y="6422981"/>
            <a:ext cx="4004640" cy="5379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</a:rPr>
              <a:t>Preorder</a:t>
            </a:r>
            <a:r>
              <a:rPr lang="de-CH" dirty="0">
                <a:solidFill>
                  <a:schemeClr val="tx1"/>
                </a:solidFill>
              </a:rPr>
              <a:t> </a:t>
            </a:r>
            <a:r>
              <a:rPr lang="de-CH" dirty="0" err="1">
                <a:solidFill>
                  <a:schemeClr val="tx1"/>
                </a:solidFill>
              </a:rPr>
              <a:t>food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34" name="Rechteck 33">
            <a:hlinkClick r:id="rId7" action="ppaction://hlinksldjump"/>
            <a:extLst>
              <a:ext uri="{FF2B5EF4-FFF2-40B4-BE49-F238E27FC236}">
                <a16:creationId xmlns:a16="http://schemas.microsoft.com/office/drawing/2014/main" id="{9AFF2AE0-8BA3-4B7D-9AA2-79B41B62B253}"/>
              </a:ext>
            </a:extLst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5" name="Rechteck 34">
            <a:hlinkClick r:id="rId7" action="ppaction://hlinksldjump"/>
            <a:extLst>
              <a:ext uri="{FF2B5EF4-FFF2-40B4-BE49-F238E27FC236}">
                <a16:creationId xmlns:a16="http://schemas.microsoft.com/office/drawing/2014/main" id="{CDC87E1F-E6E1-4175-B768-8F70BD286FE7}"/>
              </a:ext>
            </a:extLst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364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01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902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3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304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C738371-C537-4786-92D8-5E611C5AC451}"/>
              </a:ext>
            </a:extLst>
          </p:cNvPr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7DD2D47C-8EE5-466E-9258-78686362F1E7}"/>
                </a:ext>
              </a:extLst>
            </p:cNvPr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id="1026" name="Picture 2" descr="Bildergebnis fÃ¼r phone als hintergrund">
                <a:extLst>
                  <a:ext uri="{FF2B5EF4-FFF2-40B4-BE49-F238E27FC236}">
                    <a16:creationId xmlns:a16="http://schemas.microsoft.com/office/drawing/2014/main" id="{A839BD45-6309-46C4-A8AA-CC6B4898A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hteck: obere Ecken abgerundet 7">
                <a:extLst>
                  <a:ext uri="{FF2B5EF4-FFF2-40B4-BE49-F238E27FC236}">
                    <a16:creationId xmlns:a16="http://schemas.microsoft.com/office/drawing/2014/main" id="{DEB4288F-EF80-4CA5-B550-700E43F318AB}"/>
                  </a:ext>
                </a:extLst>
              </p:cNvPr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name="adj1" fmla="val 9867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C5B3661-8378-4A2F-B859-685492EB07D8}"/>
                </a:ext>
              </a:extLst>
            </p:cNvPr>
            <p:cNvCxnSpPr/>
            <p:nvPr/>
          </p:nvCxnSpPr>
          <p:spPr>
            <a:xfrm>
              <a:off x="2819400" y="9304867"/>
              <a:ext cx="175260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A9CC3B5A-5D68-45C2-9A45-7C2F2EB97D07}"/>
              </a:ext>
            </a:extLst>
          </p:cNvPr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>
                <a:latin typeface="Arial Black" panose="020B0A04020102020204" pitchFamily="34" charset="0"/>
              </a:rPr>
              <a:t>Book a </a:t>
            </a:r>
            <a:r>
              <a:rPr lang="de-CH" sz="3200" dirty="0" err="1">
                <a:latin typeface="Arial Black" panose="020B0A04020102020204" pitchFamily="34" charset="0"/>
              </a:rPr>
              <a:t>table</a:t>
            </a:r>
            <a:endParaRPr lang="de-CH" sz="3200" dirty="0">
              <a:latin typeface="Arial Black" panose="020B0A04020102020204" pitchFamily="34" charset="0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04624BA-A4C8-438D-8D12-EB1D8387C6AE}"/>
              </a:ext>
            </a:extLst>
          </p:cNvPr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2FFF07B-3DE8-4D2D-A0A9-57CACDA3943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2895601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02B9AA7E-6329-41F8-982F-A15874C5AD81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05646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25F58EE-89E0-4EB9-AD8D-143E3D249A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21128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A871FDAD-7CA2-40D5-B7E0-16DA02658E32}"/>
              </a:ext>
            </a:extLst>
          </p:cNvPr>
          <p:cNvSpPr/>
          <p:nvPr/>
        </p:nvSpPr>
        <p:spPr>
          <a:xfrm>
            <a:off x="1618899" y="2147306"/>
            <a:ext cx="4004640" cy="5379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CA336E4B-BE8C-4D31-9DCE-75C6690E3860}"/>
              </a:ext>
            </a:extLst>
          </p:cNvPr>
          <p:cNvSpPr/>
          <p:nvPr/>
        </p:nvSpPr>
        <p:spPr>
          <a:xfrm>
            <a:off x="1629879" y="3587641"/>
            <a:ext cx="901652" cy="5379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111C0374-3F15-4C6E-A31B-01A1002AE907}"/>
              </a:ext>
            </a:extLst>
          </p:cNvPr>
          <p:cNvSpPr/>
          <p:nvPr/>
        </p:nvSpPr>
        <p:spPr>
          <a:xfrm>
            <a:off x="2930537" y="3587641"/>
            <a:ext cx="996926" cy="5379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3278858-4BB2-40CB-AEFE-89F5259A78C7}"/>
              </a:ext>
            </a:extLst>
          </p:cNvPr>
          <p:cNvSpPr txBox="1"/>
          <p:nvPr/>
        </p:nvSpPr>
        <p:spPr>
          <a:xfrm>
            <a:off x="2566469" y="3583423"/>
            <a:ext cx="27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: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A1E8E8F1-DA20-4FF3-A182-FA4D98D7E85F}"/>
              </a:ext>
            </a:extLst>
          </p:cNvPr>
          <p:cNvSpPr/>
          <p:nvPr/>
        </p:nvSpPr>
        <p:spPr>
          <a:xfrm>
            <a:off x="1618899" y="3043870"/>
            <a:ext cx="4004640" cy="5379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err="1">
                <a:solidFill>
                  <a:schemeClr val="tx1"/>
                </a:solidFill>
              </a:rPr>
              <a:t>When</a:t>
            </a:r>
            <a:r>
              <a:rPr lang="de-CH" dirty="0">
                <a:solidFill>
                  <a:schemeClr val="tx1"/>
                </a:solidFill>
              </a:rPr>
              <a:t> will </a:t>
            </a:r>
            <a:r>
              <a:rPr lang="de-CH" dirty="0" err="1">
                <a:solidFill>
                  <a:schemeClr val="tx1"/>
                </a:solidFill>
              </a:rPr>
              <a:t>you</a:t>
            </a:r>
            <a:r>
              <a:rPr lang="de-CH" dirty="0">
                <a:solidFill>
                  <a:schemeClr val="tx1"/>
                </a:solidFill>
              </a:rPr>
              <a:t> </a:t>
            </a:r>
            <a:r>
              <a:rPr lang="de-CH" dirty="0" err="1">
                <a:solidFill>
                  <a:schemeClr val="tx1"/>
                </a:solidFill>
              </a:rPr>
              <a:t>arrive</a:t>
            </a:r>
            <a:r>
              <a:rPr lang="de-CH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2" name="Rechteck: abgerundete Ecken 31">
            <a:hlinkClick r:id="rId3" action="ppaction://hlinksldjump"/>
            <a:extLst>
              <a:ext uri="{FF2B5EF4-FFF2-40B4-BE49-F238E27FC236}">
                <a16:creationId xmlns:a16="http://schemas.microsoft.com/office/drawing/2014/main" id="{6CC48265-C2A5-492E-B899-D63D4ACB6E91}"/>
              </a:ext>
            </a:extLst>
          </p:cNvPr>
          <p:cNvSpPr/>
          <p:nvPr/>
        </p:nvSpPr>
        <p:spPr>
          <a:xfrm>
            <a:off x="3733798" y="8324286"/>
            <a:ext cx="1676403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bg1"/>
                </a:solidFill>
              </a:rPr>
              <a:t>Cancel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9" name="Rechteck: abgerundete Ecken 18">
            <a:hlinkClick r:id="rId4" action="ppaction://hlinksldjump"/>
            <a:extLst>
              <a:ext uri="{FF2B5EF4-FFF2-40B4-BE49-F238E27FC236}">
                <a16:creationId xmlns:a16="http://schemas.microsoft.com/office/drawing/2014/main" id="{D546D1FD-5529-44D7-A041-D1982C224A22}"/>
              </a:ext>
            </a:extLst>
          </p:cNvPr>
          <p:cNvSpPr/>
          <p:nvPr/>
        </p:nvSpPr>
        <p:spPr>
          <a:xfrm>
            <a:off x="1867967" y="8324286"/>
            <a:ext cx="1676403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Book</a:t>
            </a:r>
          </a:p>
        </p:txBody>
      </p:sp>
      <p:sp>
        <p:nvSpPr>
          <p:cNvPr id="24" name="Rechteck 23">
            <a:hlinkClick r:id="rId5" action="ppaction://hlinksldjump"/>
            <a:extLst>
              <a:ext uri="{FF2B5EF4-FFF2-40B4-BE49-F238E27FC236}">
                <a16:creationId xmlns:a16="http://schemas.microsoft.com/office/drawing/2014/main" id="{196C761D-2F5E-4515-8DC9-1C38F32D0139}"/>
              </a:ext>
            </a:extLst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24B8EFCA-4768-4C52-B5EE-0FDF9ED92310}"/>
              </a:ext>
            </a:extLst>
          </p:cNvPr>
          <p:cNvSpPr/>
          <p:nvPr/>
        </p:nvSpPr>
        <p:spPr>
          <a:xfrm>
            <a:off x="1529951" y="4406351"/>
            <a:ext cx="4004640" cy="5379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Date: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170B3D5F-A401-493D-9ADC-D2A87D4FB0BB}"/>
              </a:ext>
            </a:extLst>
          </p:cNvPr>
          <p:cNvSpPr/>
          <p:nvPr/>
        </p:nvSpPr>
        <p:spPr>
          <a:xfrm>
            <a:off x="1629878" y="4976175"/>
            <a:ext cx="901652" cy="5379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17DF8467-4301-435F-8DE3-25FC8F1C3C1E}"/>
              </a:ext>
            </a:extLst>
          </p:cNvPr>
          <p:cNvSpPr/>
          <p:nvPr/>
        </p:nvSpPr>
        <p:spPr>
          <a:xfrm>
            <a:off x="2930537" y="4976174"/>
            <a:ext cx="996926" cy="5379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F950C7FD-39D2-47DE-8492-561400313CC0}"/>
              </a:ext>
            </a:extLst>
          </p:cNvPr>
          <p:cNvSpPr/>
          <p:nvPr/>
        </p:nvSpPr>
        <p:spPr>
          <a:xfrm>
            <a:off x="4386804" y="4993103"/>
            <a:ext cx="996926" cy="5379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2018</a:t>
            </a:r>
          </a:p>
        </p:txBody>
      </p:sp>
      <p:sp>
        <p:nvSpPr>
          <p:cNvPr id="33" name="Rechteck: abgerundete Ecken 32">
            <a:hlinkClick r:id="rId6" action="ppaction://hlinksldjump"/>
            <a:extLst>
              <a:ext uri="{FF2B5EF4-FFF2-40B4-BE49-F238E27FC236}">
                <a16:creationId xmlns:a16="http://schemas.microsoft.com/office/drawing/2014/main" id="{44E584FE-0B8D-40A5-975E-92B61F958333}"/>
              </a:ext>
            </a:extLst>
          </p:cNvPr>
          <p:cNvSpPr/>
          <p:nvPr/>
        </p:nvSpPr>
        <p:spPr>
          <a:xfrm>
            <a:off x="1618899" y="6422981"/>
            <a:ext cx="4004640" cy="5379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</a:rPr>
              <a:t>Preorder</a:t>
            </a:r>
            <a:r>
              <a:rPr lang="de-CH" dirty="0">
                <a:solidFill>
                  <a:schemeClr val="tx1"/>
                </a:solidFill>
              </a:rPr>
              <a:t> </a:t>
            </a:r>
            <a:r>
              <a:rPr lang="de-CH" dirty="0" err="1">
                <a:solidFill>
                  <a:schemeClr val="tx1"/>
                </a:solidFill>
              </a:rPr>
              <a:t>food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34" name="Rechteck: obere Ecken abgerundet 33">
            <a:extLst>
              <a:ext uri="{FF2B5EF4-FFF2-40B4-BE49-F238E27FC236}">
                <a16:creationId xmlns:a16="http://schemas.microsoft.com/office/drawing/2014/main" id="{DFAF3475-7E5D-4A7A-8BD8-8FCC368D191E}"/>
              </a:ext>
            </a:extLst>
          </p:cNvPr>
          <p:cNvSpPr/>
          <p:nvPr/>
        </p:nvSpPr>
        <p:spPr>
          <a:xfrm rot="10800000">
            <a:off x="1529948" y="728132"/>
            <a:ext cx="4199329" cy="8798203"/>
          </a:xfrm>
          <a:prstGeom prst="round2SameRect">
            <a:avLst>
              <a:gd name="adj1" fmla="val 9867"/>
              <a:gd name="adj2" fmla="val 0"/>
            </a:avLst>
          </a:prstGeom>
          <a:solidFill>
            <a:schemeClr val="bg2">
              <a:alpha val="8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202F024-185D-47E0-AA30-51BDD1FCE9BC}"/>
              </a:ext>
            </a:extLst>
          </p:cNvPr>
          <p:cNvSpPr txBox="1"/>
          <p:nvPr/>
        </p:nvSpPr>
        <p:spPr>
          <a:xfrm>
            <a:off x="1755870" y="2918682"/>
            <a:ext cx="379422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4400" dirty="0" err="1">
                <a:latin typeface="Arial" panose="020B0604020202020204" pitchFamily="34" charset="0"/>
                <a:cs typeface="Arial" panose="020B0604020202020204" pitchFamily="34" charset="0"/>
              </a:rPr>
              <a:t>Preorder</a:t>
            </a:r>
            <a:r>
              <a:rPr lang="de-CH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4400" dirty="0" err="1">
                <a:latin typeface="Arial" panose="020B0604020202020204" pitchFamily="34" charset="0"/>
                <a:cs typeface="Arial" panose="020B0604020202020204" pitchFamily="34" charset="0"/>
              </a:rPr>
              <a:t>food</a:t>
            </a:r>
            <a:endParaRPr lang="de-CH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</a:t>
            </a:r>
          </a:p>
          <a:p>
            <a:pPr algn="ctr"/>
            <a:endParaRPr lang="de-CH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Would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preorder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food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hteck: abgerundete Ecken 35">
            <a:hlinkClick r:id="rId6" action="ppaction://hlinksldjump"/>
            <a:extLst>
              <a:ext uri="{FF2B5EF4-FFF2-40B4-BE49-F238E27FC236}">
                <a16:creationId xmlns:a16="http://schemas.microsoft.com/office/drawing/2014/main" id="{288B7C54-8A4A-4E9C-B0FA-16411F062062}"/>
              </a:ext>
            </a:extLst>
          </p:cNvPr>
          <p:cNvSpPr/>
          <p:nvPr/>
        </p:nvSpPr>
        <p:spPr>
          <a:xfrm>
            <a:off x="1999850" y="4967072"/>
            <a:ext cx="3242737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Yes</a:t>
            </a:r>
          </a:p>
        </p:txBody>
      </p:sp>
      <p:sp>
        <p:nvSpPr>
          <p:cNvPr id="37" name="Rechteck: abgerundete Ecken 36">
            <a:hlinkClick r:id="rId7" action="ppaction://hlinksldjump"/>
            <a:extLst>
              <a:ext uri="{FF2B5EF4-FFF2-40B4-BE49-F238E27FC236}">
                <a16:creationId xmlns:a16="http://schemas.microsoft.com/office/drawing/2014/main" id="{427DDAB7-2BAF-46EA-90A6-9A898A0434AB}"/>
              </a:ext>
            </a:extLst>
          </p:cNvPr>
          <p:cNvSpPr/>
          <p:nvPr/>
        </p:nvSpPr>
        <p:spPr>
          <a:xfrm>
            <a:off x="2008243" y="5710085"/>
            <a:ext cx="3242737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No</a:t>
            </a:r>
            <a:endParaRPr lang="de-CH" dirty="0"/>
          </a:p>
        </p:txBody>
      </p:sp>
      <p:sp>
        <p:nvSpPr>
          <p:cNvPr id="38" name="Rechteck 37">
            <a:hlinkClick r:id="rId8" action="ppaction://hlinksldjump"/>
            <a:extLst>
              <a:ext uri="{FF2B5EF4-FFF2-40B4-BE49-F238E27FC236}">
                <a16:creationId xmlns:a16="http://schemas.microsoft.com/office/drawing/2014/main" id="{1833232B-07DC-4E50-8FDA-848947F723F9}"/>
              </a:ext>
            </a:extLst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9" name="Rechteck 38">
            <a:hlinkClick r:id="rId8" action="ppaction://hlinksldjump"/>
            <a:extLst>
              <a:ext uri="{FF2B5EF4-FFF2-40B4-BE49-F238E27FC236}">
                <a16:creationId xmlns:a16="http://schemas.microsoft.com/office/drawing/2014/main" id="{0C152580-CFEF-4DB3-AAAB-918FC613D973}"/>
              </a:ext>
            </a:extLst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064420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C738371-C537-4786-92D8-5E611C5AC451}"/>
              </a:ext>
            </a:extLst>
          </p:cNvPr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7DD2D47C-8EE5-466E-9258-78686362F1E7}"/>
                </a:ext>
              </a:extLst>
            </p:cNvPr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id="1026" name="Picture 2" descr="Bildergebnis fÃ¼r phone als hintergrund">
                <a:extLst>
                  <a:ext uri="{FF2B5EF4-FFF2-40B4-BE49-F238E27FC236}">
                    <a16:creationId xmlns:a16="http://schemas.microsoft.com/office/drawing/2014/main" id="{A839BD45-6309-46C4-A8AA-CC6B4898A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hteck: obere Ecken abgerundet 7">
                <a:extLst>
                  <a:ext uri="{FF2B5EF4-FFF2-40B4-BE49-F238E27FC236}">
                    <a16:creationId xmlns:a16="http://schemas.microsoft.com/office/drawing/2014/main" id="{DEB4288F-EF80-4CA5-B550-700E43F318AB}"/>
                  </a:ext>
                </a:extLst>
              </p:cNvPr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name="adj1" fmla="val 9867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C5B3661-8378-4A2F-B859-685492EB07D8}"/>
                </a:ext>
              </a:extLst>
            </p:cNvPr>
            <p:cNvCxnSpPr/>
            <p:nvPr/>
          </p:nvCxnSpPr>
          <p:spPr>
            <a:xfrm>
              <a:off x="2819400" y="9304867"/>
              <a:ext cx="175260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A9CC3B5A-5D68-45C2-9A45-7C2F2EB97D07}"/>
              </a:ext>
            </a:extLst>
          </p:cNvPr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>
                <a:latin typeface="Arial Black" panose="020B0A04020102020204" pitchFamily="34" charset="0"/>
              </a:rPr>
              <a:t>Book a </a:t>
            </a:r>
            <a:r>
              <a:rPr lang="de-CH" sz="3200" dirty="0" err="1">
                <a:latin typeface="Arial Black" panose="020B0A04020102020204" pitchFamily="34" charset="0"/>
              </a:rPr>
              <a:t>table</a:t>
            </a:r>
            <a:endParaRPr lang="de-CH" sz="3200" dirty="0">
              <a:latin typeface="Arial Black" panose="020B0A04020102020204" pitchFamily="34" charset="0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04624BA-A4C8-438D-8D12-EB1D8387C6AE}"/>
              </a:ext>
            </a:extLst>
          </p:cNvPr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2FFF07B-3DE8-4D2D-A0A9-57CACDA3943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2895601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02B9AA7E-6329-41F8-982F-A15874C5AD81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05646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25F58EE-89E0-4EB9-AD8D-143E3D249A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21128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A871FDAD-7CA2-40D5-B7E0-16DA02658E32}"/>
              </a:ext>
            </a:extLst>
          </p:cNvPr>
          <p:cNvSpPr/>
          <p:nvPr/>
        </p:nvSpPr>
        <p:spPr>
          <a:xfrm>
            <a:off x="1618899" y="2147306"/>
            <a:ext cx="4004640" cy="5379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CA336E4B-BE8C-4D31-9DCE-75C6690E3860}"/>
              </a:ext>
            </a:extLst>
          </p:cNvPr>
          <p:cNvSpPr/>
          <p:nvPr/>
        </p:nvSpPr>
        <p:spPr>
          <a:xfrm>
            <a:off x="1629879" y="3587641"/>
            <a:ext cx="901652" cy="5379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111C0374-3F15-4C6E-A31B-01A1002AE907}"/>
              </a:ext>
            </a:extLst>
          </p:cNvPr>
          <p:cNvSpPr/>
          <p:nvPr/>
        </p:nvSpPr>
        <p:spPr>
          <a:xfrm>
            <a:off x="2930537" y="3587641"/>
            <a:ext cx="996926" cy="5379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3278858-4BB2-40CB-AEFE-89F5259A78C7}"/>
              </a:ext>
            </a:extLst>
          </p:cNvPr>
          <p:cNvSpPr txBox="1"/>
          <p:nvPr/>
        </p:nvSpPr>
        <p:spPr>
          <a:xfrm>
            <a:off x="2566469" y="3583423"/>
            <a:ext cx="27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: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A1E8E8F1-DA20-4FF3-A182-FA4D98D7E85F}"/>
              </a:ext>
            </a:extLst>
          </p:cNvPr>
          <p:cNvSpPr/>
          <p:nvPr/>
        </p:nvSpPr>
        <p:spPr>
          <a:xfrm>
            <a:off x="1618899" y="3043870"/>
            <a:ext cx="4004640" cy="5379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err="1">
                <a:solidFill>
                  <a:schemeClr val="tx1"/>
                </a:solidFill>
              </a:rPr>
              <a:t>When</a:t>
            </a:r>
            <a:r>
              <a:rPr lang="de-CH" dirty="0">
                <a:solidFill>
                  <a:schemeClr val="tx1"/>
                </a:solidFill>
              </a:rPr>
              <a:t> will </a:t>
            </a:r>
            <a:r>
              <a:rPr lang="de-CH" dirty="0" err="1">
                <a:solidFill>
                  <a:schemeClr val="tx1"/>
                </a:solidFill>
              </a:rPr>
              <a:t>you</a:t>
            </a:r>
            <a:r>
              <a:rPr lang="de-CH" dirty="0">
                <a:solidFill>
                  <a:schemeClr val="tx1"/>
                </a:solidFill>
              </a:rPr>
              <a:t> </a:t>
            </a:r>
            <a:r>
              <a:rPr lang="de-CH" dirty="0" err="1">
                <a:solidFill>
                  <a:schemeClr val="tx1"/>
                </a:solidFill>
              </a:rPr>
              <a:t>arrive</a:t>
            </a:r>
            <a:r>
              <a:rPr lang="de-CH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2" name="Rechteck: abgerundete Ecken 31">
            <a:hlinkClick r:id="rId3" action="ppaction://hlinksldjump"/>
            <a:extLst>
              <a:ext uri="{FF2B5EF4-FFF2-40B4-BE49-F238E27FC236}">
                <a16:creationId xmlns:a16="http://schemas.microsoft.com/office/drawing/2014/main" id="{6CC48265-C2A5-492E-B899-D63D4ACB6E91}"/>
              </a:ext>
            </a:extLst>
          </p:cNvPr>
          <p:cNvSpPr/>
          <p:nvPr/>
        </p:nvSpPr>
        <p:spPr>
          <a:xfrm>
            <a:off x="3733798" y="8324286"/>
            <a:ext cx="1676403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bg1"/>
                </a:solidFill>
              </a:rPr>
              <a:t>Cancel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9" name="Rechteck: abgerundete Ecken 18">
            <a:hlinkClick r:id="rId4" action="ppaction://hlinksldjump"/>
            <a:extLst>
              <a:ext uri="{FF2B5EF4-FFF2-40B4-BE49-F238E27FC236}">
                <a16:creationId xmlns:a16="http://schemas.microsoft.com/office/drawing/2014/main" id="{D546D1FD-5529-44D7-A041-D1982C224A22}"/>
              </a:ext>
            </a:extLst>
          </p:cNvPr>
          <p:cNvSpPr/>
          <p:nvPr/>
        </p:nvSpPr>
        <p:spPr>
          <a:xfrm>
            <a:off x="1867967" y="8324286"/>
            <a:ext cx="1676403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Book</a:t>
            </a:r>
          </a:p>
        </p:txBody>
      </p:sp>
      <p:sp>
        <p:nvSpPr>
          <p:cNvPr id="24" name="Rechteck 23">
            <a:hlinkClick r:id="rId5" action="ppaction://hlinksldjump"/>
            <a:extLst>
              <a:ext uri="{FF2B5EF4-FFF2-40B4-BE49-F238E27FC236}">
                <a16:creationId xmlns:a16="http://schemas.microsoft.com/office/drawing/2014/main" id="{196C761D-2F5E-4515-8DC9-1C38F32D0139}"/>
              </a:ext>
            </a:extLst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24B8EFCA-4768-4C52-B5EE-0FDF9ED92310}"/>
              </a:ext>
            </a:extLst>
          </p:cNvPr>
          <p:cNvSpPr/>
          <p:nvPr/>
        </p:nvSpPr>
        <p:spPr>
          <a:xfrm>
            <a:off x="1529951" y="4406351"/>
            <a:ext cx="4004640" cy="5379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Date: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170B3D5F-A401-493D-9ADC-D2A87D4FB0BB}"/>
              </a:ext>
            </a:extLst>
          </p:cNvPr>
          <p:cNvSpPr/>
          <p:nvPr/>
        </p:nvSpPr>
        <p:spPr>
          <a:xfrm>
            <a:off x="1629878" y="4976175"/>
            <a:ext cx="901652" cy="5379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17DF8467-4301-435F-8DE3-25FC8F1C3C1E}"/>
              </a:ext>
            </a:extLst>
          </p:cNvPr>
          <p:cNvSpPr/>
          <p:nvPr/>
        </p:nvSpPr>
        <p:spPr>
          <a:xfrm>
            <a:off x="2930537" y="4976174"/>
            <a:ext cx="996926" cy="5379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F950C7FD-39D2-47DE-8492-561400313CC0}"/>
              </a:ext>
            </a:extLst>
          </p:cNvPr>
          <p:cNvSpPr/>
          <p:nvPr/>
        </p:nvSpPr>
        <p:spPr>
          <a:xfrm>
            <a:off x="4386804" y="4993103"/>
            <a:ext cx="996926" cy="5379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2018</a:t>
            </a:r>
          </a:p>
        </p:txBody>
      </p:sp>
      <p:sp>
        <p:nvSpPr>
          <p:cNvPr id="33" name="Rechteck: abgerundete Ecken 32">
            <a:hlinkClick r:id="rId6" action="ppaction://hlinksldjump"/>
            <a:extLst>
              <a:ext uri="{FF2B5EF4-FFF2-40B4-BE49-F238E27FC236}">
                <a16:creationId xmlns:a16="http://schemas.microsoft.com/office/drawing/2014/main" id="{44E584FE-0B8D-40A5-975E-92B61F958333}"/>
              </a:ext>
            </a:extLst>
          </p:cNvPr>
          <p:cNvSpPr/>
          <p:nvPr/>
        </p:nvSpPr>
        <p:spPr>
          <a:xfrm>
            <a:off x="1618899" y="6422981"/>
            <a:ext cx="4004640" cy="5379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</a:rPr>
              <a:t>Preorder</a:t>
            </a:r>
            <a:r>
              <a:rPr lang="de-CH" dirty="0">
                <a:solidFill>
                  <a:schemeClr val="tx1"/>
                </a:solidFill>
              </a:rPr>
              <a:t> </a:t>
            </a:r>
            <a:r>
              <a:rPr lang="de-CH" dirty="0" err="1">
                <a:solidFill>
                  <a:schemeClr val="tx1"/>
                </a:solidFill>
              </a:rPr>
              <a:t>food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34" name="Rechteck 33">
            <a:hlinkClick r:id="rId7" action="ppaction://hlinksldjump"/>
            <a:extLst>
              <a:ext uri="{FF2B5EF4-FFF2-40B4-BE49-F238E27FC236}">
                <a16:creationId xmlns:a16="http://schemas.microsoft.com/office/drawing/2014/main" id="{AFE5F833-666B-4758-81A3-E641E1513896}"/>
              </a:ext>
            </a:extLst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5" name="Rechteck 34">
            <a:hlinkClick r:id="rId7" action="ppaction://hlinksldjump"/>
            <a:extLst>
              <a:ext uri="{FF2B5EF4-FFF2-40B4-BE49-F238E27FC236}">
                <a16:creationId xmlns:a16="http://schemas.microsoft.com/office/drawing/2014/main" id="{6EB06958-1C07-4E0F-A89D-1C6D3E00FF23}"/>
              </a:ext>
            </a:extLst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322528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C738371-C537-4786-92D8-5E611C5AC451}"/>
              </a:ext>
            </a:extLst>
          </p:cNvPr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7DD2D47C-8EE5-466E-9258-78686362F1E7}"/>
                </a:ext>
              </a:extLst>
            </p:cNvPr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id="1026" name="Picture 2" descr="Bildergebnis fÃ¼r phone als hintergrund">
                <a:extLst>
                  <a:ext uri="{FF2B5EF4-FFF2-40B4-BE49-F238E27FC236}">
                    <a16:creationId xmlns:a16="http://schemas.microsoft.com/office/drawing/2014/main" id="{A839BD45-6309-46C4-A8AA-CC6B4898A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hteck: obere Ecken abgerundet 7">
                <a:extLst>
                  <a:ext uri="{FF2B5EF4-FFF2-40B4-BE49-F238E27FC236}">
                    <a16:creationId xmlns:a16="http://schemas.microsoft.com/office/drawing/2014/main" id="{DEB4288F-EF80-4CA5-B550-700E43F318AB}"/>
                  </a:ext>
                </a:extLst>
              </p:cNvPr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name="adj1" fmla="val 9867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C5B3661-8378-4A2F-B859-685492EB07D8}"/>
                </a:ext>
              </a:extLst>
            </p:cNvPr>
            <p:cNvCxnSpPr/>
            <p:nvPr/>
          </p:nvCxnSpPr>
          <p:spPr>
            <a:xfrm>
              <a:off x="2819400" y="9304867"/>
              <a:ext cx="175260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04624BA-A4C8-438D-8D12-EB1D8387C6AE}"/>
              </a:ext>
            </a:extLst>
          </p:cNvPr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2FFF07B-3DE8-4D2D-A0A9-57CACDA3943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2895601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02B9AA7E-6329-41F8-982F-A15874C5AD81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05646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25F58EE-89E0-4EB9-AD8D-143E3D249A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21128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9AD31C7B-B477-4790-AE61-4B478FD1C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465" y="1918132"/>
            <a:ext cx="3945466" cy="629417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92964DC4-44A9-4886-8A06-B52038951EF5}"/>
              </a:ext>
            </a:extLst>
          </p:cNvPr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>
                <a:latin typeface="Arial Black" panose="020B0A04020102020204" pitchFamily="34" charset="0"/>
              </a:rPr>
              <a:t>Menu</a:t>
            </a:r>
          </a:p>
        </p:txBody>
      </p:sp>
      <p:sp>
        <p:nvSpPr>
          <p:cNvPr id="24" name="Rechteck 23">
            <a:hlinkClick r:id="rId4" action="ppaction://hlinksldjump"/>
            <a:extLst>
              <a:ext uri="{FF2B5EF4-FFF2-40B4-BE49-F238E27FC236}">
                <a16:creationId xmlns:a16="http://schemas.microsoft.com/office/drawing/2014/main" id="{196C761D-2F5E-4515-8DC9-1C38F32D0139}"/>
              </a:ext>
            </a:extLst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9878F68-C004-4FFD-9FA4-AB6946CC42D6}"/>
              </a:ext>
            </a:extLst>
          </p:cNvPr>
          <p:cNvSpPr/>
          <p:nvPr/>
        </p:nvSpPr>
        <p:spPr>
          <a:xfrm>
            <a:off x="4972575" y="4326611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EE3FF5F-5477-4F95-B186-BB004FD0D431}"/>
              </a:ext>
            </a:extLst>
          </p:cNvPr>
          <p:cNvSpPr/>
          <p:nvPr/>
        </p:nvSpPr>
        <p:spPr>
          <a:xfrm>
            <a:off x="4972575" y="5984491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3AF6F78-DBE1-42DE-B426-262F2E97538F}"/>
              </a:ext>
            </a:extLst>
          </p:cNvPr>
          <p:cNvSpPr/>
          <p:nvPr/>
        </p:nvSpPr>
        <p:spPr>
          <a:xfrm>
            <a:off x="4972575" y="4760204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234E536-EB41-48DA-9A38-30C0670C7111}"/>
              </a:ext>
            </a:extLst>
          </p:cNvPr>
          <p:cNvSpPr/>
          <p:nvPr/>
        </p:nvSpPr>
        <p:spPr>
          <a:xfrm>
            <a:off x="4972575" y="5370856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1EBC326-D307-4994-9C87-D38FF64731DC}"/>
              </a:ext>
            </a:extLst>
          </p:cNvPr>
          <p:cNvSpPr/>
          <p:nvPr/>
        </p:nvSpPr>
        <p:spPr>
          <a:xfrm>
            <a:off x="4972575" y="3705301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DFDC87E-8E74-4A52-B356-3B1A78EE8F76}"/>
              </a:ext>
            </a:extLst>
          </p:cNvPr>
          <p:cNvSpPr/>
          <p:nvPr/>
        </p:nvSpPr>
        <p:spPr>
          <a:xfrm>
            <a:off x="4972575" y="3248517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A794EB5-3451-40BC-B0A2-C5D74984294E}"/>
              </a:ext>
            </a:extLst>
          </p:cNvPr>
          <p:cNvSpPr/>
          <p:nvPr/>
        </p:nvSpPr>
        <p:spPr>
          <a:xfrm>
            <a:off x="4972575" y="6913300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EE5D854-A6CA-4457-9247-52D6CB6367D4}"/>
              </a:ext>
            </a:extLst>
          </p:cNvPr>
          <p:cNvSpPr/>
          <p:nvPr/>
        </p:nvSpPr>
        <p:spPr>
          <a:xfrm>
            <a:off x="4972575" y="6454733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42C6D33-06F2-4460-B43E-142378A04D9B}"/>
              </a:ext>
            </a:extLst>
          </p:cNvPr>
          <p:cNvSpPr/>
          <p:nvPr/>
        </p:nvSpPr>
        <p:spPr>
          <a:xfrm>
            <a:off x="4969262" y="7363245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33ED7D1-F615-48BA-B447-A24601319A27}"/>
              </a:ext>
            </a:extLst>
          </p:cNvPr>
          <p:cNvSpPr/>
          <p:nvPr/>
        </p:nvSpPr>
        <p:spPr>
          <a:xfrm>
            <a:off x="4969262" y="7853266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AC6D65D-B379-49BD-B14E-2E9105F5F9B4}"/>
              </a:ext>
            </a:extLst>
          </p:cNvPr>
          <p:cNvSpPr txBox="1"/>
          <p:nvPr/>
        </p:nvSpPr>
        <p:spPr>
          <a:xfrm>
            <a:off x="4893061" y="3633809"/>
            <a:ext cx="465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>
                <a:latin typeface="Wingdings" panose="05000000000000000000" pitchFamily="2" charset="2"/>
              </a:rPr>
              <a:t>ü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D5BB8C0-27FD-4184-AD48-BCCECAD230A5}"/>
              </a:ext>
            </a:extLst>
          </p:cNvPr>
          <p:cNvSpPr txBox="1"/>
          <p:nvPr/>
        </p:nvSpPr>
        <p:spPr>
          <a:xfrm>
            <a:off x="4893061" y="4244948"/>
            <a:ext cx="465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>
                <a:latin typeface="Wingdings" panose="05000000000000000000" pitchFamily="2" charset="2"/>
              </a:rPr>
              <a:t>ü</a:t>
            </a:r>
          </a:p>
        </p:txBody>
      </p:sp>
      <p:sp>
        <p:nvSpPr>
          <p:cNvPr id="33" name="Rechteck: abgerundete Ecken 32">
            <a:hlinkClick r:id="rId5" action="ppaction://hlinksldjump"/>
            <a:extLst>
              <a:ext uri="{FF2B5EF4-FFF2-40B4-BE49-F238E27FC236}">
                <a16:creationId xmlns:a16="http://schemas.microsoft.com/office/drawing/2014/main" id="{1312F2CA-4116-4FB7-8673-613C3729008A}"/>
              </a:ext>
            </a:extLst>
          </p:cNvPr>
          <p:cNvSpPr/>
          <p:nvPr/>
        </p:nvSpPr>
        <p:spPr>
          <a:xfrm>
            <a:off x="1867967" y="8324286"/>
            <a:ext cx="1676403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Book</a:t>
            </a:r>
          </a:p>
        </p:txBody>
      </p:sp>
      <p:sp>
        <p:nvSpPr>
          <p:cNvPr id="34" name="Rechteck: abgerundete Ecken 33">
            <a:hlinkClick r:id="rId6" action="ppaction://hlinksldjump"/>
            <a:extLst>
              <a:ext uri="{FF2B5EF4-FFF2-40B4-BE49-F238E27FC236}">
                <a16:creationId xmlns:a16="http://schemas.microsoft.com/office/drawing/2014/main" id="{35540A46-E97E-4BE6-82A7-A764EA12BD5A}"/>
              </a:ext>
            </a:extLst>
          </p:cNvPr>
          <p:cNvSpPr/>
          <p:nvPr/>
        </p:nvSpPr>
        <p:spPr>
          <a:xfrm>
            <a:off x="3733798" y="8324286"/>
            <a:ext cx="1676403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bg1"/>
                </a:solidFill>
              </a:rPr>
              <a:t>Cancel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5" name="Rechteck 34">
            <a:hlinkClick r:id="rId7" action="ppaction://hlinksldjump"/>
            <a:extLst>
              <a:ext uri="{FF2B5EF4-FFF2-40B4-BE49-F238E27FC236}">
                <a16:creationId xmlns:a16="http://schemas.microsoft.com/office/drawing/2014/main" id="{AC4F9BA3-D6CC-43E3-8361-5CB5745B6FE4}"/>
              </a:ext>
            </a:extLst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6" name="Rechteck 35">
            <a:hlinkClick r:id="rId7" action="ppaction://hlinksldjump"/>
            <a:extLst>
              <a:ext uri="{FF2B5EF4-FFF2-40B4-BE49-F238E27FC236}">
                <a16:creationId xmlns:a16="http://schemas.microsoft.com/office/drawing/2014/main" id="{7B4F7145-08B5-493E-9C98-50E573002796}"/>
              </a:ext>
            </a:extLst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9945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C738371-C537-4786-92D8-5E611C5AC451}"/>
              </a:ext>
            </a:extLst>
          </p:cNvPr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7DD2D47C-8EE5-466E-9258-78686362F1E7}"/>
                </a:ext>
              </a:extLst>
            </p:cNvPr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id="1026" name="Picture 2" descr="Bildergebnis fÃ¼r phone als hintergrund">
                <a:extLst>
                  <a:ext uri="{FF2B5EF4-FFF2-40B4-BE49-F238E27FC236}">
                    <a16:creationId xmlns:a16="http://schemas.microsoft.com/office/drawing/2014/main" id="{A839BD45-6309-46C4-A8AA-CC6B4898A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hteck: obere Ecken abgerundet 7">
                <a:extLst>
                  <a:ext uri="{FF2B5EF4-FFF2-40B4-BE49-F238E27FC236}">
                    <a16:creationId xmlns:a16="http://schemas.microsoft.com/office/drawing/2014/main" id="{DEB4288F-EF80-4CA5-B550-700E43F318AB}"/>
                  </a:ext>
                </a:extLst>
              </p:cNvPr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name="adj1" fmla="val 9867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C5B3661-8378-4A2F-B859-685492EB07D8}"/>
                </a:ext>
              </a:extLst>
            </p:cNvPr>
            <p:cNvCxnSpPr/>
            <p:nvPr/>
          </p:nvCxnSpPr>
          <p:spPr>
            <a:xfrm>
              <a:off x="2819400" y="9304867"/>
              <a:ext cx="175260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04624BA-A4C8-438D-8D12-EB1D8387C6AE}"/>
              </a:ext>
            </a:extLst>
          </p:cNvPr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2FFF07B-3DE8-4D2D-A0A9-57CACDA3943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2895601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02B9AA7E-6329-41F8-982F-A15874C5AD81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05646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25F58EE-89E0-4EB9-AD8D-143E3D249A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21128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9AD31C7B-B477-4790-AE61-4B478FD1C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465" y="1918132"/>
            <a:ext cx="3945466" cy="629417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92964DC4-44A9-4886-8A06-B52038951EF5}"/>
              </a:ext>
            </a:extLst>
          </p:cNvPr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>
                <a:latin typeface="Arial Black" panose="020B0A04020102020204" pitchFamily="34" charset="0"/>
              </a:rPr>
              <a:t>Menu</a:t>
            </a:r>
          </a:p>
        </p:txBody>
      </p:sp>
      <p:sp>
        <p:nvSpPr>
          <p:cNvPr id="24" name="Rechteck 23">
            <a:hlinkClick r:id="rId4" action="ppaction://hlinksldjump"/>
            <a:extLst>
              <a:ext uri="{FF2B5EF4-FFF2-40B4-BE49-F238E27FC236}">
                <a16:creationId xmlns:a16="http://schemas.microsoft.com/office/drawing/2014/main" id="{196C761D-2F5E-4515-8DC9-1C38F32D0139}"/>
              </a:ext>
            </a:extLst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9878F68-C004-4FFD-9FA4-AB6946CC42D6}"/>
              </a:ext>
            </a:extLst>
          </p:cNvPr>
          <p:cNvSpPr/>
          <p:nvPr/>
        </p:nvSpPr>
        <p:spPr>
          <a:xfrm>
            <a:off x="4972575" y="4326611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EE3FF5F-5477-4F95-B186-BB004FD0D431}"/>
              </a:ext>
            </a:extLst>
          </p:cNvPr>
          <p:cNvSpPr/>
          <p:nvPr/>
        </p:nvSpPr>
        <p:spPr>
          <a:xfrm>
            <a:off x="4972575" y="5984491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3AF6F78-DBE1-42DE-B426-262F2E97538F}"/>
              </a:ext>
            </a:extLst>
          </p:cNvPr>
          <p:cNvSpPr/>
          <p:nvPr/>
        </p:nvSpPr>
        <p:spPr>
          <a:xfrm>
            <a:off x="4972575" y="4760204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234E536-EB41-48DA-9A38-30C0670C7111}"/>
              </a:ext>
            </a:extLst>
          </p:cNvPr>
          <p:cNvSpPr/>
          <p:nvPr/>
        </p:nvSpPr>
        <p:spPr>
          <a:xfrm>
            <a:off x="4972575" y="5370856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1EBC326-D307-4994-9C87-D38FF64731DC}"/>
              </a:ext>
            </a:extLst>
          </p:cNvPr>
          <p:cNvSpPr/>
          <p:nvPr/>
        </p:nvSpPr>
        <p:spPr>
          <a:xfrm>
            <a:off x="4972575" y="3705301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DFDC87E-8E74-4A52-B356-3B1A78EE8F76}"/>
              </a:ext>
            </a:extLst>
          </p:cNvPr>
          <p:cNvSpPr/>
          <p:nvPr/>
        </p:nvSpPr>
        <p:spPr>
          <a:xfrm>
            <a:off x="4972575" y="3248517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A794EB5-3451-40BC-B0A2-C5D74984294E}"/>
              </a:ext>
            </a:extLst>
          </p:cNvPr>
          <p:cNvSpPr/>
          <p:nvPr/>
        </p:nvSpPr>
        <p:spPr>
          <a:xfrm>
            <a:off x="4972575" y="6913300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EE5D854-A6CA-4457-9247-52D6CB6367D4}"/>
              </a:ext>
            </a:extLst>
          </p:cNvPr>
          <p:cNvSpPr/>
          <p:nvPr/>
        </p:nvSpPr>
        <p:spPr>
          <a:xfrm>
            <a:off x="4972575" y="6454733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42C6D33-06F2-4460-B43E-142378A04D9B}"/>
              </a:ext>
            </a:extLst>
          </p:cNvPr>
          <p:cNvSpPr/>
          <p:nvPr/>
        </p:nvSpPr>
        <p:spPr>
          <a:xfrm>
            <a:off x="4969262" y="7363245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33ED7D1-F615-48BA-B447-A24601319A27}"/>
              </a:ext>
            </a:extLst>
          </p:cNvPr>
          <p:cNvSpPr/>
          <p:nvPr/>
        </p:nvSpPr>
        <p:spPr>
          <a:xfrm>
            <a:off x="4969262" y="7853266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AC6D65D-B379-49BD-B14E-2E9105F5F9B4}"/>
              </a:ext>
            </a:extLst>
          </p:cNvPr>
          <p:cNvSpPr txBox="1"/>
          <p:nvPr/>
        </p:nvSpPr>
        <p:spPr>
          <a:xfrm>
            <a:off x="4893061" y="3633809"/>
            <a:ext cx="465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>
                <a:latin typeface="Wingdings" panose="05000000000000000000" pitchFamily="2" charset="2"/>
              </a:rPr>
              <a:t>ü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D5BB8C0-27FD-4184-AD48-BCCECAD230A5}"/>
              </a:ext>
            </a:extLst>
          </p:cNvPr>
          <p:cNvSpPr txBox="1"/>
          <p:nvPr/>
        </p:nvSpPr>
        <p:spPr>
          <a:xfrm>
            <a:off x="4893061" y="4244948"/>
            <a:ext cx="465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>
                <a:latin typeface="Wingdings" panose="05000000000000000000" pitchFamily="2" charset="2"/>
              </a:rPr>
              <a:t>ü</a:t>
            </a:r>
          </a:p>
        </p:txBody>
      </p:sp>
      <p:sp>
        <p:nvSpPr>
          <p:cNvPr id="33" name="Rechteck: abgerundete Ecken 32">
            <a:hlinkClick r:id="rId5" action="ppaction://hlinksldjump"/>
            <a:extLst>
              <a:ext uri="{FF2B5EF4-FFF2-40B4-BE49-F238E27FC236}">
                <a16:creationId xmlns:a16="http://schemas.microsoft.com/office/drawing/2014/main" id="{1312F2CA-4116-4FB7-8673-613C3729008A}"/>
              </a:ext>
            </a:extLst>
          </p:cNvPr>
          <p:cNvSpPr/>
          <p:nvPr/>
        </p:nvSpPr>
        <p:spPr>
          <a:xfrm>
            <a:off x="1867967" y="8324286"/>
            <a:ext cx="1676403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Book</a:t>
            </a:r>
          </a:p>
        </p:txBody>
      </p:sp>
      <p:sp>
        <p:nvSpPr>
          <p:cNvPr id="34" name="Rechteck: abgerundete Ecken 33">
            <a:hlinkClick r:id="rId6" action="ppaction://hlinksldjump"/>
            <a:extLst>
              <a:ext uri="{FF2B5EF4-FFF2-40B4-BE49-F238E27FC236}">
                <a16:creationId xmlns:a16="http://schemas.microsoft.com/office/drawing/2014/main" id="{35540A46-E97E-4BE6-82A7-A764EA12BD5A}"/>
              </a:ext>
            </a:extLst>
          </p:cNvPr>
          <p:cNvSpPr/>
          <p:nvPr/>
        </p:nvSpPr>
        <p:spPr>
          <a:xfrm>
            <a:off x="3733798" y="8324286"/>
            <a:ext cx="1676403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bg1"/>
                </a:solidFill>
              </a:rPr>
              <a:t>Cancel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5" name="Rechteck: obere Ecken abgerundet 34">
            <a:extLst>
              <a:ext uri="{FF2B5EF4-FFF2-40B4-BE49-F238E27FC236}">
                <a16:creationId xmlns:a16="http://schemas.microsoft.com/office/drawing/2014/main" id="{B5ED2436-48AF-4951-9784-73298CB91B61}"/>
              </a:ext>
            </a:extLst>
          </p:cNvPr>
          <p:cNvSpPr/>
          <p:nvPr/>
        </p:nvSpPr>
        <p:spPr>
          <a:xfrm rot="10800000">
            <a:off x="1529948" y="728132"/>
            <a:ext cx="4199329" cy="8798203"/>
          </a:xfrm>
          <a:prstGeom prst="round2SameRect">
            <a:avLst>
              <a:gd name="adj1" fmla="val 9867"/>
              <a:gd name="adj2" fmla="val 0"/>
            </a:avLst>
          </a:prstGeom>
          <a:solidFill>
            <a:schemeClr val="bg2">
              <a:alpha val="8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A75CE99-EFFA-4851-859E-7685DE1C04A2}"/>
              </a:ext>
            </a:extLst>
          </p:cNvPr>
          <p:cNvSpPr txBox="1"/>
          <p:nvPr/>
        </p:nvSpPr>
        <p:spPr>
          <a:xfrm>
            <a:off x="1755870" y="2918682"/>
            <a:ext cx="3794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4400" dirty="0"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</a:p>
          <a:p>
            <a:pPr algn="ctr"/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</a:t>
            </a:r>
          </a:p>
          <a:p>
            <a:pPr algn="ctr"/>
            <a:endParaRPr lang="de-CH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Would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pay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: abgerundete Ecken 36">
            <a:hlinkClick r:id="rId7" action="ppaction://hlinksldjump"/>
            <a:extLst>
              <a:ext uri="{FF2B5EF4-FFF2-40B4-BE49-F238E27FC236}">
                <a16:creationId xmlns:a16="http://schemas.microsoft.com/office/drawing/2014/main" id="{10B89F95-B821-4D3A-A523-72ACE2DDE29F}"/>
              </a:ext>
            </a:extLst>
          </p:cNvPr>
          <p:cNvSpPr/>
          <p:nvPr/>
        </p:nvSpPr>
        <p:spPr>
          <a:xfrm>
            <a:off x="1999850" y="4671797"/>
            <a:ext cx="3242737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Yes</a:t>
            </a:r>
          </a:p>
        </p:txBody>
      </p:sp>
      <p:sp>
        <p:nvSpPr>
          <p:cNvPr id="38" name="Rechteck: abgerundete Ecken 37">
            <a:hlinkClick r:id="rId8" action="ppaction://hlinksldjump"/>
            <a:extLst>
              <a:ext uri="{FF2B5EF4-FFF2-40B4-BE49-F238E27FC236}">
                <a16:creationId xmlns:a16="http://schemas.microsoft.com/office/drawing/2014/main" id="{F26FC552-89F2-4411-9F49-70193F60914C}"/>
              </a:ext>
            </a:extLst>
          </p:cNvPr>
          <p:cNvSpPr/>
          <p:nvPr/>
        </p:nvSpPr>
        <p:spPr>
          <a:xfrm>
            <a:off x="2008243" y="5491010"/>
            <a:ext cx="3242737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No</a:t>
            </a:r>
            <a:endParaRPr lang="de-CH" dirty="0"/>
          </a:p>
        </p:txBody>
      </p:sp>
      <p:sp>
        <p:nvSpPr>
          <p:cNvPr id="39" name="Rechteck 38">
            <a:hlinkClick r:id="rId9" action="ppaction://hlinksldjump"/>
            <a:extLst>
              <a:ext uri="{FF2B5EF4-FFF2-40B4-BE49-F238E27FC236}">
                <a16:creationId xmlns:a16="http://schemas.microsoft.com/office/drawing/2014/main" id="{064CB7DA-5DAC-40A0-922A-21EC00BD1AAF}"/>
              </a:ext>
            </a:extLst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0" name="Rechteck 39">
            <a:hlinkClick r:id="rId9" action="ppaction://hlinksldjump"/>
            <a:extLst>
              <a:ext uri="{FF2B5EF4-FFF2-40B4-BE49-F238E27FC236}">
                <a16:creationId xmlns:a16="http://schemas.microsoft.com/office/drawing/2014/main" id="{83DCEE05-1662-4098-AEA6-F66AAB23E959}"/>
              </a:ext>
            </a:extLst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0936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C738371-C537-4786-92D8-5E611C5AC451}"/>
              </a:ext>
            </a:extLst>
          </p:cNvPr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7DD2D47C-8EE5-466E-9258-78686362F1E7}"/>
                </a:ext>
              </a:extLst>
            </p:cNvPr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id="1026" name="Picture 2" descr="Bildergebnis fÃ¼r phone als hintergrund">
                <a:extLst>
                  <a:ext uri="{FF2B5EF4-FFF2-40B4-BE49-F238E27FC236}">
                    <a16:creationId xmlns:a16="http://schemas.microsoft.com/office/drawing/2014/main" id="{A839BD45-6309-46C4-A8AA-CC6B4898A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hteck: obere Ecken abgerundet 7">
                <a:extLst>
                  <a:ext uri="{FF2B5EF4-FFF2-40B4-BE49-F238E27FC236}">
                    <a16:creationId xmlns:a16="http://schemas.microsoft.com/office/drawing/2014/main" id="{DEB4288F-EF80-4CA5-B550-700E43F318AB}"/>
                  </a:ext>
                </a:extLst>
              </p:cNvPr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name="adj1" fmla="val 9867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C5B3661-8378-4A2F-B859-685492EB07D8}"/>
                </a:ext>
              </a:extLst>
            </p:cNvPr>
            <p:cNvCxnSpPr/>
            <p:nvPr/>
          </p:nvCxnSpPr>
          <p:spPr>
            <a:xfrm>
              <a:off x="2819400" y="9304867"/>
              <a:ext cx="175260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04624BA-A4C8-438D-8D12-EB1D8387C6AE}"/>
              </a:ext>
            </a:extLst>
          </p:cNvPr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2FFF07B-3DE8-4D2D-A0A9-57CACDA3943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2895601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02B9AA7E-6329-41F8-982F-A15874C5AD81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05646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25F58EE-89E0-4EB9-AD8D-143E3D249A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21128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9AD31C7B-B477-4790-AE61-4B478FD1C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465" y="1918132"/>
            <a:ext cx="3945466" cy="629417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92964DC4-44A9-4886-8A06-B52038951EF5}"/>
              </a:ext>
            </a:extLst>
          </p:cNvPr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>
                <a:latin typeface="Arial Black" panose="020B0A04020102020204" pitchFamily="34" charset="0"/>
              </a:rPr>
              <a:t>Menu</a:t>
            </a:r>
          </a:p>
        </p:txBody>
      </p:sp>
      <p:sp>
        <p:nvSpPr>
          <p:cNvPr id="24" name="Rechteck 23">
            <a:hlinkClick r:id="rId4" action="ppaction://hlinksldjump"/>
            <a:extLst>
              <a:ext uri="{FF2B5EF4-FFF2-40B4-BE49-F238E27FC236}">
                <a16:creationId xmlns:a16="http://schemas.microsoft.com/office/drawing/2014/main" id="{196C761D-2F5E-4515-8DC9-1C38F32D0139}"/>
              </a:ext>
            </a:extLst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9878F68-C004-4FFD-9FA4-AB6946CC42D6}"/>
              </a:ext>
            </a:extLst>
          </p:cNvPr>
          <p:cNvSpPr/>
          <p:nvPr/>
        </p:nvSpPr>
        <p:spPr>
          <a:xfrm>
            <a:off x="4972575" y="4326611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EE3FF5F-5477-4F95-B186-BB004FD0D431}"/>
              </a:ext>
            </a:extLst>
          </p:cNvPr>
          <p:cNvSpPr/>
          <p:nvPr/>
        </p:nvSpPr>
        <p:spPr>
          <a:xfrm>
            <a:off x="4972575" y="5984491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3AF6F78-DBE1-42DE-B426-262F2E97538F}"/>
              </a:ext>
            </a:extLst>
          </p:cNvPr>
          <p:cNvSpPr/>
          <p:nvPr/>
        </p:nvSpPr>
        <p:spPr>
          <a:xfrm>
            <a:off x="4972575" y="4760204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234E536-EB41-48DA-9A38-30C0670C7111}"/>
              </a:ext>
            </a:extLst>
          </p:cNvPr>
          <p:cNvSpPr/>
          <p:nvPr/>
        </p:nvSpPr>
        <p:spPr>
          <a:xfrm>
            <a:off x="4972575" y="5370856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1EBC326-D307-4994-9C87-D38FF64731DC}"/>
              </a:ext>
            </a:extLst>
          </p:cNvPr>
          <p:cNvSpPr/>
          <p:nvPr/>
        </p:nvSpPr>
        <p:spPr>
          <a:xfrm>
            <a:off x="4972575" y="3705301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DFDC87E-8E74-4A52-B356-3B1A78EE8F76}"/>
              </a:ext>
            </a:extLst>
          </p:cNvPr>
          <p:cNvSpPr/>
          <p:nvPr/>
        </p:nvSpPr>
        <p:spPr>
          <a:xfrm>
            <a:off x="4972575" y="3248517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A794EB5-3451-40BC-B0A2-C5D74984294E}"/>
              </a:ext>
            </a:extLst>
          </p:cNvPr>
          <p:cNvSpPr/>
          <p:nvPr/>
        </p:nvSpPr>
        <p:spPr>
          <a:xfrm>
            <a:off x="4972575" y="6913300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EE5D854-A6CA-4457-9247-52D6CB6367D4}"/>
              </a:ext>
            </a:extLst>
          </p:cNvPr>
          <p:cNvSpPr/>
          <p:nvPr/>
        </p:nvSpPr>
        <p:spPr>
          <a:xfrm>
            <a:off x="4972575" y="6454733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42C6D33-06F2-4460-B43E-142378A04D9B}"/>
              </a:ext>
            </a:extLst>
          </p:cNvPr>
          <p:cNvSpPr/>
          <p:nvPr/>
        </p:nvSpPr>
        <p:spPr>
          <a:xfrm>
            <a:off x="4969262" y="7363245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33ED7D1-F615-48BA-B447-A24601319A27}"/>
              </a:ext>
            </a:extLst>
          </p:cNvPr>
          <p:cNvSpPr/>
          <p:nvPr/>
        </p:nvSpPr>
        <p:spPr>
          <a:xfrm>
            <a:off x="4969262" y="7853266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AC6D65D-B379-49BD-B14E-2E9105F5F9B4}"/>
              </a:ext>
            </a:extLst>
          </p:cNvPr>
          <p:cNvSpPr txBox="1"/>
          <p:nvPr/>
        </p:nvSpPr>
        <p:spPr>
          <a:xfrm>
            <a:off x="4893061" y="3633809"/>
            <a:ext cx="465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>
                <a:latin typeface="Wingdings" panose="05000000000000000000" pitchFamily="2" charset="2"/>
              </a:rPr>
              <a:t>ü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D5BB8C0-27FD-4184-AD48-BCCECAD230A5}"/>
              </a:ext>
            </a:extLst>
          </p:cNvPr>
          <p:cNvSpPr txBox="1"/>
          <p:nvPr/>
        </p:nvSpPr>
        <p:spPr>
          <a:xfrm>
            <a:off x="4893061" y="4244948"/>
            <a:ext cx="465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>
                <a:latin typeface="Wingdings" panose="05000000000000000000" pitchFamily="2" charset="2"/>
              </a:rPr>
              <a:t>ü</a:t>
            </a:r>
          </a:p>
        </p:txBody>
      </p:sp>
      <p:sp>
        <p:nvSpPr>
          <p:cNvPr id="33" name="Rechteck: abgerundete Ecken 32">
            <a:hlinkClick r:id="rId5" action="ppaction://hlinksldjump"/>
            <a:extLst>
              <a:ext uri="{FF2B5EF4-FFF2-40B4-BE49-F238E27FC236}">
                <a16:creationId xmlns:a16="http://schemas.microsoft.com/office/drawing/2014/main" id="{1312F2CA-4116-4FB7-8673-613C3729008A}"/>
              </a:ext>
            </a:extLst>
          </p:cNvPr>
          <p:cNvSpPr/>
          <p:nvPr/>
        </p:nvSpPr>
        <p:spPr>
          <a:xfrm>
            <a:off x="1867967" y="8324286"/>
            <a:ext cx="1676403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Book</a:t>
            </a:r>
          </a:p>
        </p:txBody>
      </p:sp>
      <p:sp>
        <p:nvSpPr>
          <p:cNvPr id="34" name="Rechteck: abgerundete Ecken 33">
            <a:hlinkClick r:id="rId6" action="ppaction://hlinksldjump"/>
            <a:extLst>
              <a:ext uri="{FF2B5EF4-FFF2-40B4-BE49-F238E27FC236}">
                <a16:creationId xmlns:a16="http://schemas.microsoft.com/office/drawing/2014/main" id="{35540A46-E97E-4BE6-82A7-A764EA12BD5A}"/>
              </a:ext>
            </a:extLst>
          </p:cNvPr>
          <p:cNvSpPr/>
          <p:nvPr/>
        </p:nvSpPr>
        <p:spPr>
          <a:xfrm>
            <a:off x="3733798" y="8324286"/>
            <a:ext cx="1676403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bg1"/>
                </a:solidFill>
              </a:rPr>
              <a:t>Cancel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5" name="Rechteck: obere Ecken abgerundet 34">
            <a:extLst>
              <a:ext uri="{FF2B5EF4-FFF2-40B4-BE49-F238E27FC236}">
                <a16:creationId xmlns:a16="http://schemas.microsoft.com/office/drawing/2014/main" id="{B5ED2436-48AF-4951-9784-73298CB91B61}"/>
              </a:ext>
            </a:extLst>
          </p:cNvPr>
          <p:cNvSpPr/>
          <p:nvPr/>
        </p:nvSpPr>
        <p:spPr>
          <a:xfrm rot="10800000">
            <a:off x="1529948" y="728132"/>
            <a:ext cx="4199329" cy="8798203"/>
          </a:xfrm>
          <a:prstGeom prst="round2SameRect">
            <a:avLst>
              <a:gd name="adj1" fmla="val 9867"/>
              <a:gd name="adj2" fmla="val 0"/>
            </a:avLst>
          </a:prstGeom>
          <a:solidFill>
            <a:schemeClr val="bg2">
              <a:alpha val="8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A75CE99-EFFA-4851-859E-7685DE1C04A2}"/>
              </a:ext>
            </a:extLst>
          </p:cNvPr>
          <p:cNvSpPr txBox="1"/>
          <p:nvPr/>
        </p:nvSpPr>
        <p:spPr>
          <a:xfrm>
            <a:off x="1755870" y="2918682"/>
            <a:ext cx="3794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4400" dirty="0" err="1">
                <a:latin typeface="Arial" panose="020B0604020202020204" pitchFamily="34" charset="0"/>
                <a:cs typeface="Arial" panose="020B0604020202020204" pitchFamily="34" charset="0"/>
              </a:rPr>
              <a:t>Confirmation</a:t>
            </a:r>
            <a:endParaRPr lang="de-CH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</a:t>
            </a:r>
          </a:p>
          <a:p>
            <a:pPr algn="ctr"/>
            <a:endParaRPr lang="de-CH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confirm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booking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: abgerundete Ecken 36">
            <a:hlinkClick r:id="rId7" action="ppaction://hlinksldjump"/>
            <a:extLst>
              <a:ext uri="{FF2B5EF4-FFF2-40B4-BE49-F238E27FC236}">
                <a16:creationId xmlns:a16="http://schemas.microsoft.com/office/drawing/2014/main" id="{10B89F95-B821-4D3A-A523-72ACE2DDE29F}"/>
              </a:ext>
            </a:extLst>
          </p:cNvPr>
          <p:cNvSpPr/>
          <p:nvPr/>
        </p:nvSpPr>
        <p:spPr>
          <a:xfrm>
            <a:off x="1999850" y="4671797"/>
            <a:ext cx="3242737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Confirm</a:t>
            </a:r>
            <a:endParaRPr lang="de-CH" dirty="0"/>
          </a:p>
        </p:txBody>
      </p:sp>
      <p:sp>
        <p:nvSpPr>
          <p:cNvPr id="38" name="Rechteck: abgerundete Ecken 37">
            <a:hlinkClick r:id="rId8" action="ppaction://hlinksldjump"/>
            <a:extLst>
              <a:ext uri="{FF2B5EF4-FFF2-40B4-BE49-F238E27FC236}">
                <a16:creationId xmlns:a16="http://schemas.microsoft.com/office/drawing/2014/main" id="{F26FC552-89F2-4411-9F49-70193F60914C}"/>
              </a:ext>
            </a:extLst>
          </p:cNvPr>
          <p:cNvSpPr/>
          <p:nvPr/>
        </p:nvSpPr>
        <p:spPr>
          <a:xfrm>
            <a:off x="2008243" y="5491010"/>
            <a:ext cx="3242737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No</a:t>
            </a:r>
            <a:endParaRPr lang="de-CH" dirty="0"/>
          </a:p>
        </p:txBody>
      </p:sp>
      <p:sp>
        <p:nvSpPr>
          <p:cNvPr id="39" name="Rechteck 38">
            <a:hlinkClick r:id="rId9" action="ppaction://hlinksldjump"/>
            <a:extLst>
              <a:ext uri="{FF2B5EF4-FFF2-40B4-BE49-F238E27FC236}">
                <a16:creationId xmlns:a16="http://schemas.microsoft.com/office/drawing/2014/main" id="{01A19338-A1C1-4A52-9F8C-943059694AFD}"/>
              </a:ext>
            </a:extLst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0" name="Rechteck 39">
            <a:hlinkClick r:id="rId9" action="ppaction://hlinksldjump"/>
            <a:extLst>
              <a:ext uri="{FF2B5EF4-FFF2-40B4-BE49-F238E27FC236}">
                <a16:creationId xmlns:a16="http://schemas.microsoft.com/office/drawing/2014/main" id="{CE180011-542C-4E03-AC01-AE036468207D}"/>
              </a:ext>
            </a:extLst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98382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C738371-C537-4786-92D8-5E611C5AC451}"/>
              </a:ext>
            </a:extLst>
          </p:cNvPr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7DD2D47C-8EE5-466E-9258-78686362F1E7}"/>
                </a:ext>
              </a:extLst>
            </p:cNvPr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id="1026" name="Picture 2" descr="Bildergebnis fÃ¼r phone als hintergrund">
                <a:extLst>
                  <a:ext uri="{FF2B5EF4-FFF2-40B4-BE49-F238E27FC236}">
                    <a16:creationId xmlns:a16="http://schemas.microsoft.com/office/drawing/2014/main" id="{A839BD45-6309-46C4-A8AA-CC6B4898A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hteck: obere Ecken abgerundet 7">
                <a:extLst>
                  <a:ext uri="{FF2B5EF4-FFF2-40B4-BE49-F238E27FC236}">
                    <a16:creationId xmlns:a16="http://schemas.microsoft.com/office/drawing/2014/main" id="{DEB4288F-EF80-4CA5-B550-700E43F318AB}"/>
                  </a:ext>
                </a:extLst>
              </p:cNvPr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name="adj1" fmla="val 9867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C5B3661-8378-4A2F-B859-685492EB07D8}"/>
                </a:ext>
              </a:extLst>
            </p:cNvPr>
            <p:cNvCxnSpPr/>
            <p:nvPr/>
          </p:nvCxnSpPr>
          <p:spPr>
            <a:xfrm>
              <a:off x="2819400" y="9304867"/>
              <a:ext cx="175260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04624BA-A4C8-438D-8D12-EB1D8387C6AE}"/>
              </a:ext>
            </a:extLst>
          </p:cNvPr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2FFF07B-3DE8-4D2D-A0A9-57CACDA3943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2895601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02B9AA7E-6329-41F8-982F-A15874C5AD81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05646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25F58EE-89E0-4EB9-AD8D-143E3D249A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21128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9AD31C7B-B477-4790-AE61-4B478FD1C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465" y="1918132"/>
            <a:ext cx="3945466" cy="629417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92964DC4-44A9-4886-8A06-B52038951EF5}"/>
              </a:ext>
            </a:extLst>
          </p:cNvPr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>
                <a:latin typeface="Arial Black" panose="020B0A04020102020204" pitchFamily="34" charset="0"/>
              </a:rPr>
              <a:t>Menu</a:t>
            </a:r>
          </a:p>
        </p:txBody>
      </p:sp>
      <p:sp>
        <p:nvSpPr>
          <p:cNvPr id="24" name="Rechteck 23">
            <a:hlinkClick r:id="rId4" action="ppaction://hlinksldjump"/>
            <a:extLst>
              <a:ext uri="{FF2B5EF4-FFF2-40B4-BE49-F238E27FC236}">
                <a16:creationId xmlns:a16="http://schemas.microsoft.com/office/drawing/2014/main" id="{196C761D-2F5E-4515-8DC9-1C38F32D0139}"/>
              </a:ext>
            </a:extLst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9878F68-C004-4FFD-9FA4-AB6946CC42D6}"/>
              </a:ext>
            </a:extLst>
          </p:cNvPr>
          <p:cNvSpPr/>
          <p:nvPr/>
        </p:nvSpPr>
        <p:spPr>
          <a:xfrm>
            <a:off x="4972575" y="4326611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EE3FF5F-5477-4F95-B186-BB004FD0D431}"/>
              </a:ext>
            </a:extLst>
          </p:cNvPr>
          <p:cNvSpPr/>
          <p:nvPr/>
        </p:nvSpPr>
        <p:spPr>
          <a:xfrm>
            <a:off x="4972575" y="5984491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3AF6F78-DBE1-42DE-B426-262F2E97538F}"/>
              </a:ext>
            </a:extLst>
          </p:cNvPr>
          <p:cNvSpPr/>
          <p:nvPr/>
        </p:nvSpPr>
        <p:spPr>
          <a:xfrm>
            <a:off x="4972575" y="4760204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234E536-EB41-48DA-9A38-30C0670C7111}"/>
              </a:ext>
            </a:extLst>
          </p:cNvPr>
          <p:cNvSpPr/>
          <p:nvPr/>
        </p:nvSpPr>
        <p:spPr>
          <a:xfrm>
            <a:off x="4972575" y="5370856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1EBC326-D307-4994-9C87-D38FF64731DC}"/>
              </a:ext>
            </a:extLst>
          </p:cNvPr>
          <p:cNvSpPr/>
          <p:nvPr/>
        </p:nvSpPr>
        <p:spPr>
          <a:xfrm>
            <a:off x="4972575" y="3705301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DFDC87E-8E74-4A52-B356-3B1A78EE8F76}"/>
              </a:ext>
            </a:extLst>
          </p:cNvPr>
          <p:cNvSpPr/>
          <p:nvPr/>
        </p:nvSpPr>
        <p:spPr>
          <a:xfrm>
            <a:off x="4972575" y="3248517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A794EB5-3451-40BC-B0A2-C5D74984294E}"/>
              </a:ext>
            </a:extLst>
          </p:cNvPr>
          <p:cNvSpPr/>
          <p:nvPr/>
        </p:nvSpPr>
        <p:spPr>
          <a:xfrm>
            <a:off x="4972575" y="6913300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EE5D854-A6CA-4457-9247-52D6CB6367D4}"/>
              </a:ext>
            </a:extLst>
          </p:cNvPr>
          <p:cNvSpPr/>
          <p:nvPr/>
        </p:nvSpPr>
        <p:spPr>
          <a:xfrm>
            <a:off x="4972575" y="6454733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42C6D33-06F2-4460-B43E-142378A04D9B}"/>
              </a:ext>
            </a:extLst>
          </p:cNvPr>
          <p:cNvSpPr/>
          <p:nvPr/>
        </p:nvSpPr>
        <p:spPr>
          <a:xfrm>
            <a:off x="4969262" y="7363245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33ED7D1-F615-48BA-B447-A24601319A27}"/>
              </a:ext>
            </a:extLst>
          </p:cNvPr>
          <p:cNvSpPr/>
          <p:nvPr/>
        </p:nvSpPr>
        <p:spPr>
          <a:xfrm>
            <a:off x="4969262" y="7853266"/>
            <a:ext cx="313266" cy="306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AC6D65D-B379-49BD-B14E-2E9105F5F9B4}"/>
              </a:ext>
            </a:extLst>
          </p:cNvPr>
          <p:cNvSpPr txBox="1"/>
          <p:nvPr/>
        </p:nvSpPr>
        <p:spPr>
          <a:xfrm>
            <a:off x="4893061" y="3633809"/>
            <a:ext cx="465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>
                <a:latin typeface="Wingdings" panose="05000000000000000000" pitchFamily="2" charset="2"/>
              </a:rPr>
              <a:t>ü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D5BB8C0-27FD-4184-AD48-BCCECAD230A5}"/>
              </a:ext>
            </a:extLst>
          </p:cNvPr>
          <p:cNvSpPr txBox="1"/>
          <p:nvPr/>
        </p:nvSpPr>
        <p:spPr>
          <a:xfrm>
            <a:off x="4893061" y="4244948"/>
            <a:ext cx="465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>
                <a:latin typeface="Wingdings" panose="05000000000000000000" pitchFamily="2" charset="2"/>
              </a:rPr>
              <a:t>ü</a:t>
            </a:r>
          </a:p>
        </p:txBody>
      </p:sp>
      <p:sp>
        <p:nvSpPr>
          <p:cNvPr id="33" name="Rechteck: abgerundete Ecken 32">
            <a:hlinkClick r:id="rId5" action="ppaction://hlinksldjump"/>
            <a:extLst>
              <a:ext uri="{FF2B5EF4-FFF2-40B4-BE49-F238E27FC236}">
                <a16:creationId xmlns:a16="http://schemas.microsoft.com/office/drawing/2014/main" id="{1312F2CA-4116-4FB7-8673-613C3729008A}"/>
              </a:ext>
            </a:extLst>
          </p:cNvPr>
          <p:cNvSpPr/>
          <p:nvPr/>
        </p:nvSpPr>
        <p:spPr>
          <a:xfrm>
            <a:off x="1867967" y="8324286"/>
            <a:ext cx="1676403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Book</a:t>
            </a:r>
          </a:p>
        </p:txBody>
      </p:sp>
      <p:sp>
        <p:nvSpPr>
          <p:cNvPr id="34" name="Rechteck: abgerundete Ecken 33">
            <a:hlinkClick r:id="rId6" action="ppaction://hlinksldjump"/>
            <a:extLst>
              <a:ext uri="{FF2B5EF4-FFF2-40B4-BE49-F238E27FC236}">
                <a16:creationId xmlns:a16="http://schemas.microsoft.com/office/drawing/2014/main" id="{35540A46-E97E-4BE6-82A7-A764EA12BD5A}"/>
              </a:ext>
            </a:extLst>
          </p:cNvPr>
          <p:cNvSpPr/>
          <p:nvPr/>
        </p:nvSpPr>
        <p:spPr>
          <a:xfrm>
            <a:off x="3733798" y="8324286"/>
            <a:ext cx="1676403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bg1"/>
                </a:solidFill>
              </a:rPr>
              <a:t>Cancel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5" name="Rechteck: obere Ecken abgerundet 34">
            <a:extLst>
              <a:ext uri="{FF2B5EF4-FFF2-40B4-BE49-F238E27FC236}">
                <a16:creationId xmlns:a16="http://schemas.microsoft.com/office/drawing/2014/main" id="{B5ED2436-48AF-4951-9784-73298CB91B61}"/>
              </a:ext>
            </a:extLst>
          </p:cNvPr>
          <p:cNvSpPr/>
          <p:nvPr/>
        </p:nvSpPr>
        <p:spPr>
          <a:xfrm rot="10800000">
            <a:off x="1529948" y="728132"/>
            <a:ext cx="4199329" cy="8798203"/>
          </a:xfrm>
          <a:prstGeom prst="round2SameRect">
            <a:avLst>
              <a:gd name="adj1" fmla="val 9867"/>
              <a:gd name="adj2" fmla="val 0"/>
            </a:avLst>
          </a:prstGeom>
          <a:solidFill>
            <a:schemeClr val="bg2">
              <a:alpha val="8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A75CE99-EFFA-4851-859E-7685DE1C04A2}"/>
              </a:ext>
            </a:extLst>
          </p:cNvPr>
          <p:cNvSpPr txBox="1"/>
          <p:nvPr/>
        </p:nvSpPr>
        <p:spPr>
          <a:xfrm>
            <a:off x="1755870" y="2918682"/>
            <a:ext cx="3794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4400" dirty="0" err="1">
                <a:latin typeface="Arial" panose="020B0604020202020204" pitchFamily="34" charset="0"/>
                <a:cs typeface="Arial" panose="020B0604020202020204" pitchFamily="34" charset="0"/>
              </a:rPr>
              <a:t>Confirmation</a:t>
            </a:r>
            <a:endParaRPr lang="de-CH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</a:t>
            </a:r>
          </a:p>
          <a:p>
            <a:pPr algn="ctr"/>
            <a:endParaRPr lang="de-CH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confirm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booking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: abgerundete Ecken 36">
            <a:hlinkClick r:id="rId5" action="ppaction://hlinksldjump"/>
            <a:extLst>
              <a:ext uri="{FF2B5EF4-FFF2-40B4-BE49-F238E27FC236}">
                <a16:creationId xmlns:a16="http://schemas.microsoft.com/office/drawing/2014/main" id="{10B89F95-B821-4D3A-A523-72ACE2DDE29F}"/>
              </a:ext>
            </a:extLst>
          </p:cNvPr>
          <p:cNvSpPr/>
          <p:nvPr/>
        </p:nvSpPr>
        <p:spPr>
          <a:xfrm>
            <a:off x="1999850" y="4671797"/>
            <a:ext cx="3242737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Confirm</a:t>
            </a:r>
            <a:endParaRPr lang="de-CH" dirty="0"/>
          </a:p>
        </p:txBody>
      </p:sp>
      <p:sp>
        <p:nvSpPr>
          <p:cNvPr id="38" name="Rechteck: abgerundete Ecken 37">
            <a:hlinkClick r:id="rId7" action="ppaction://hlinksldjump"/>
            <a:extLst>
              <a:ext uri="{FF2B5EF4-FFF2-40B4-BE49-F238E27FC236}">
                <a16:creationId xmlns:a16="http://schemas.microsoft.com/office/drawing/2014/main" id="{F26FC552-89F2-4411-9F49-70193F60914C}"/>
              </a:ext>
            </a:extLst>
          </p:cNvPr>
          <p:cNvSpPr/>
          <p:nvPr/>
        </p:nvSpPr>
        <p:spPr>
          <a:xfrm>
            <a:off x="2008243" y="5491010"/>
            <a:ext cx="3242737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No</a:t>
            </a:r>
            <a:endParaRPr lang="de-CH" dirty="0"/>
          </a:p>
        </p:txBody>
      </p:sp>
      <p:sp>
        <p:nvSpPr>
          <p:cNvPr id="39" name="Rechteck 38">
            <a:hlinkClick r:id="rId8" action="ppaction://hlinksldjump"/>
            <a:extLst>
              <a:ext uri="{FF2B5EF4-FFF2-40B4-BE49-F238E27FC236}">
                <a16:creationId xmlns:a16="http://schemas.microsoft.com/office/drawing/2014/main" id="{C4F11B07-653A-47C5-B5C2-3643B01B6A79}"/>
              </a:ext>
            </a:extLst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0" name="Rechteck 39">
            <a:hlinkClick r:id="rId8" action="ppaction://hlinksldjump"/>
            <a:extLst>
              <a:ext uri="{FF2B5EF4-FFF2-40B4-BE49-F238E27FC236}">
                <a16:creationId xmlns:a16="http://schemas.microsoft.com/office/drawing/2014/main" id="{7FAA84E7-F7AE-47CF-9404-D11A5C0420FD}"/>
              </a:ext>
            </a:extLst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818054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C738371-C537-4786-92D8-5E611C5AC451}"/>
              </a:ext>
            </a:extLst>
          </p:cNvPr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7DD2D47C-8EE5-466E-9258-78686362F1E7}"/>
                </a:ext>
              </a:extLst>
            </p:cNvPr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id="1026" name="Picture 2" descr="Bildergebnis fÃ¼r phone als hintergrund">
                <a:extLst>
                  <a:ext uri="{FF2B5EF4-FFF2-40B4-BE49-F238E27FC236}">
                    <a16:creationId xmlns:a16="http://schemas.microsoft.com/office/drawing/2014/main" id="{A839BD45-6309-46C4-A8AA-CC6B4898A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hteck: obere Ecken abgerundet 7">
                <a:extLst>
                  <a:ext uri="{FF2B5EF4-FFF2-40B4-BE49-F238E27FC236}">
                    <a16:creationId xmlns:a16="http://schemas.microsoft.com/office/drawing/2014/main" id="{DEB4288F-EF80-4CA5-B550-700E43F318AB}"/>
                  </a:ext>
                </a:extLst>
              </p:cNvPr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name="adj1" fmla="val 9867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C5B3661-8378-4A2F-B859-685492EB07D8}"/>
                </a:ext>
              </a:extLst>
            </p:cNvPr>
            <p:cNvCxnSpPr/>
            <p:nvPr/>
          </p:nvCxnSpPr>
          <p:spPr>
            <a:xfrm>
              <a:off x="2819400" y="9304867"/>
              <a:ext cx="175260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A9CC3B5A-5D68-45C2-9A45-7C2F2EB97D07}"/>
              </a:ext>
            </a:extLst>
          </p:cNvPr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>
                <a:latin typeface="Arial Black" panose="020B0A04020102020204" pitchFamily="34" charset="0"/>
              </a:rPr>
              <a:t>Payment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04624BA-A4C8-438D-8D12-EB1D8387C6AE}"/>
              </a:ext>
            </a:extLst>
          </p:cNvPr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2FFF07B-3DE8-4D2D-A0A9-57CACDA3943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2895601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02B9AA7E-6329-41F8-982F-A15874C5AD81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05646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25F58EE-89E0-4EB9-AD8D-143E3D249A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21128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hteck: abgerundete Ecken 31">
            <a:hlinkClick r:id="rId3" action="ppaction://hlinksldjump"/>
            <a:extLst>
              <a:ext uri="{FF2B5EF4-FFF2-40B4-BE49-F238E27FC236}">
                <a16:creationId xmlns:a16="http://schemas.microsoft.com/office/drawing/2014/main" id="{6CC48265-C2A5-492E-B899-D63D4ACB6E91}"/>
              </a:ext>
            </a:extLst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bg1"/>
                </a:solidFill>
              </a:rPr>
              <a:t>Cancel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4" name="Rechteck 23">
            <a:hlinkClick r:id="rId4" action="ppaction://hlinksldjump"/>
            <a:extLst>
              <a:ext uri="{FF2B5EF4-FFF2-40B4-BE49-F238E27FC236}">
                <a16:creationId xmlns:a16="http://schemas.microsoft.com/office/drawing/2014/main" id="{196C761D-2F5E-4515-8DC9-1C38F32D0139}"/>
              </a:ext>
            </a:extLst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F759D57A-D975-4F2A-99EF-D411BB16EF4E}"/>
              </a:ext>
            </a:extLst>
          </p:cNvPr>
          <p:cNvSpPr/>
          <p:nvPr/>
        </p:nvSpPr>
        <p:spPr>
          <a:xfrm>
            <a:off x="1972730" y="3867148"/>
            <a:ext cx="3242737" cy="42509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bg2">
                    <a:lumMod val="75000"/>
                  </a:schemeClr>
                </a:solidFill>
              </a:rPr>
              <a:t>0000 1111 2222 3333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097857F-9B94-40F9-A23C-80A19553B2AD}"/>
              </a:ext>
            </a:extLst>
          </p:cNvPr>
          <p:cNvSpPr/>
          <p:nvPr/>
        </p:nvSpPr>
        <p:spPr>
          <a:xfrm>
            <a:off x="3070883" y="4394202"/>
            <a:ext cx="893236" cy="4250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bg2">
                    <a:lumMod val="75000"/>
                  </a:schemeClr>
                </a:solidFill>
              </a:rPr>
              <a:t>Month</a:t>
            </a:r>
            <a:endParaRPr lang="de-CH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4715096-B54B-4E7D-9C91-85B719EB303C}"/>
              </a:ext>
            </a:extLst>
          </p:cNvPr>
          <p:cNvSpPr txBox="1"/>
          <p:nvPr/>
        </p:nvSpPr>
        <p:spPr>
          <a:xfrm>
            <a:off x="1909230" y="4490864"/>
            <a:ext cx="89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Date: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44F66503-DCE7-408E-975C-068DCB5967B9}"/>
              </a:ext>
            </a:extLst>
          </p:cNvPr>
          <p:cNvSpPr/>
          <p:nvPr/>
        </p:nvSpPr>
        <p:spPr>
          <a:xfrm>
            <a:off x="4322231" y="4394202"/>
            <a:ext cx="893236" cy="4250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bg2">
                    <a:lumMod val="75000"/>
                  </a:schemeClr>
                </a:solidFill>
              </a:rPr>
              <a:t>Year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A14CAABA-5F9B-47DE-AB90-18ACE4D6E3A1}"/>
              </a:ext>
            </a:extLst>
          </p:cNvPr>
          <p:cNvSpPr/>
          <p:nvPr/>
        </p:nvSpPr>
        <p:spPr>
          <a:xfrm>
            <a:off x="4322231" y="4924540"/>
            <a:ext cx="893236" cy="4250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bg2">
                    <a:lumMod val="75000"/>
                  </a:schemeClr>
                </a:solidFill>
              </a:rPr>
              <a:t>999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7A3EBDD-BF30-4714-85DF-9A8E44322046}"/>
              </a:ext>
            </a:extLst>
          </p:cNvPr>
          <p:cNvSpPr txBox="1"/>
          <p:nvPr/>
        </p:nvSpPr>
        <p:spPr>
          <a:xfrm>
            <a:off x="1909230" y="4968564"/>
            <a:ext cx="1511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ZIP Code:</a:t>
            </a:r>
          </a:p>
        </p:txBody>
      </p:sp>
      <p:sp>
        <p:nvSpPr>
          <p:cNvPr id="27" name="Rechteck: abgerundete Ecken 26">
            <a:hlinkClick r:id="rId5" action="ppaction://hlinksldjump"/>
            <a:extLst>
              <a:ext uri="{FF2B5EF4-FFF2-40B4-BE49-F238E27FC236}">
                <a16:creationId xmlns:a16="http://schemas.microsoft.com/office/drawing/2014/main" id="{E22B10A1-D90A-4157-8260-C7BB7AFBE799}"/>
              </a:ext>
            </a:extLst>
          </p:cNvPr>
          <p:cNvSpPr/>
          <p:nvPr/>
        </p:nvSpPr>
        <p:spPr>
          <a:xfrm>
            <a:off x="1986606" y="6612468"/>
            <a:ext cx="3242737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Order and Pay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9E38F18F-DAF3-4622-8F98-74012674A271}"/>
              </a:ext>
            </a:extLst>
          </p:cNvPr>
          <p:cNvSpPr/>
          <p:nvPr/>
        </p:nvSpPr>
        <p:spPr>
          <a:xfrm>
            <a:off x="2726268" y="3301438"/>
            <a:ext cx="2489200" cy="36708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bg2">
                    <a:lumMod val="75000"/>
                  </a:schemeClr>
                </a:solidFill>
              </a:rPr>
              <a:t>Max Mustermann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97BFAED-6013-4A90-9ACF-89C4AF5EE335}"/>
              </a:ext>
            </a:extLst>
          </p:cNvPr>
          <p:cNvSpPr txBox="1"/>
          <p:nvPr/>
        </p:nvSpPr>
        <p:spPr>
          <a:xfrm>
            <a:off x="1909230" y="3318208"/>
            <a:ext cx="1511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Name:</a:t>
            </a:r>
          </a:p>
        </p:txBody>
      </p:sp>
      <p:sp>
        <p:nvSpPr>
          <p:cNvPr id="30" name="Rechteck 29">
            <a:hlinkClick r:id="rId6" action="ppaction://hlinksldjump"/>
            <a:extLst>
              <a:ext uri="{FF2B5EF4-FFF2-40B4-BE49-F238E27FC236}">
                <a16:creationId xmlns:a16="http://schemas.microsoft.com/office/drawing/2014/main" id="{771DE338-FD39-45F6-826F-BE68E2253A5F}"/>
              </a:ext>
            </a:extLst>
          </p:cNvPr>
          <p:cNvSpPr/>
          <p:nvPr/>
        </p:nvSpPr>
        <p:spPr>
          <a:xfrm>
            <a:off x="1658292" y="2028554"/>
            <a:ext cx="3729569" cy="3471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34" name="Picture 2" descr="Bildergebnis fÃ¼r secure payment">
            <a:extLst>
              <a:ext uri="{FF2B5EF4-FFF2-40B4-BE49-F238E27FC236}">
                <a16:creationId xmlns:a16="http://schemas.microsoft.com/office/drawing/2014/main" id="{D4D19119-F08C-4E84-9347-602FB2276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539" y="2009339"/>
            <a:ext cx="3384322" cy="121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95B14A9-63F2-4B8D-9178-B2CAB1AD3427}"/>
              </a:ext>
            </a:extLst>
          </p:cNvPr>
          <p:cNvSpPr txBox="1"/>
          <p:nvPr/>
        </p:nvSpPr>
        <p:spPr>
          <a:xfrm>
            <a:off x="1909230" y="5461002"/>
            <a:ext cx="3303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b="1" dirty="0"/>
              <a:t>___________________________</a:t>
            </a:r>
          </a:p>
          <a:p>
            <a:pPr algn="r"/>
            <a:r>
              <a:rPr lang="de-CH" b="1" dirty="0"/>
              <a:t>45.- CHF</a:t>
            </a:r>
          </a:p>
        </p:txBody>
      </p:sp>
      <p:sp>
        <p:nvSpPr>
          <p:cNvPr id="31" name="Rechteck 30">
            <a:hlinkClick r:id="rId8" action="ppaction://hlinksldjump"/>
            <a:extLst>
              <a:ext uri="{FF2B5EF4-FFF2-40B4-BE49-F238E27FC236}">
                <a16:creationId xmlns:a16="http://schemas.microsoft.com/office/drawing/2014/main" id="{65353C02-8116-4FFF-B996-2FCF549B032D}"/>
              </a:ext>
            </a:extLst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Rechteck 32">
            <a:hlinkClick r:id="rId8" action="ppaction://hlinksldjump"/>
            <a:extLst>
              <a:ext uri="{FF2B5EF4-FFF2-40B4-BE49-F238E27FC236}">
                <a16:creationId xmlns:a16="http://schemas.microsoft.com/office/drawing/2014/main" id="{11F2455B-2963-4306-A859-91464E5AFF1C}"/>
              </a:ext>
            </a:extLst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4665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DD2D47C-8EE5-466E-9258-78686362F1E7}"/>
              </a:ext>
            </a:extLst>
          </p:cNvPr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pic>
          <p:nvPicPr>
            <p:cNvPr id="1026" name="Picture 2" descr="Bildergebnis fÃ¼r phone als hintergrund">
              <a:extLst>
                <a:ext uri="{FF2B5EF4-FFF2-40B4-BE49-F238E27FC236}">
                  <a16:creationId xmlns:a16="http://schemas.microsoft.com/office/drawing/2014/main" id="{A839BD45-6309-46C4-A8AA-CC6B4898A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238" y="50802"/>
              <a:ext cx="5609962" cy="10173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hteck: obere Ecken abgerundet 7">
              <a:extLst>
                <a:ext uri="{FF2B5EF4-FFF2-40B4-BE49-F238E27FC236}">
                  <a16:creationId xmlns:a16="http://schemas.microsoft.com/office/drawing/2014/main" id="{DEB4288F-EF80-4CA5-B550-700E43F318AB}"/>
                </a:ext>
              </a:extLst>
            </p:cNvPr>
            <p:cNvSpPr/>
            <p:nvPr/>
          </p:nvSpPr>
          <p:spPr>
            <a:xfrm rot="10800000">
              <a:off x="1540931" y="728133"/>
              <a:ext cx="4182536" cy="8796864"/>
            </a:xfrm>
            <a:prstGeom prst="round2SameRect">
              <a:avLst>
                <a:gd name="adj1" fmla="val 9867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A9CC3B5A-5D68-45C2-9A45-7C2F2EB97D07}"/>
              </a:ext>
            </a:extLst>
          </p:cNvPr>
          <p:cNvSpPr txBox="1"/>
          <p:nvPr/>
        </p:nvSpPr>
        <p:spPr>
          <a:xfrm>
            <a:off x="1540931" y="2937933"/>
            <a:ext cx="418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>
                <a:latin typeface="Arial Black" panose="020B0A04020102020204" pitchFamily="34" charset="0"/>
              </a:rPr>
              <a:t>Log in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CCF7570-F0AD-4A19-81E6-62F4A14DD8B3}"/>
              </a:ext>
            </a:extLst>
          </p:cNvPr>
          <p:cNvSpPr txBox="1"/>
          <p:nvPr/>
        </p:nvSpPr>
        <p:spPr>
          <a:xfrm>
            <a:off x="2074334" y="4004733"/>
            <a:ext cx="293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Username: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CEEA865-B909-45B5-AE62-8EDAF17BFBCB}"/>
              </a:ext>
            </a:extLst>
          </p:cNvPr>
          <p:cNvSpPr txBox="1"/>
          <p:nvPr/>
        </p:nvSpPr>
        <p:spPr>
          <a:xfrm>
            <a:off x="2074333" y="4592135"/>
            <a:ext cx="293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Password:</a:t>
            </a:r>
          </a:p>
        </p:txBody>
      </p:sp>
      <p:sp>
        <p:nvSpPr>
          <p:cNvPr id="5" name="Rechteck: abgerundete Ecken 4">
            <a:hlinkClick r:id="rId3" action="ppaction://hlinksldjump"/>
            <a:extLst>
              <a:ext uri="{FF2B5EF4-FFF2-40B4-BE49-F238E27FC236}">
                <a16:creationId xmlns:a16="http://schemas.microsoft.com/office/drawing/2014/main" id="{2E082F7D-4141-4F4E-B913-918B59B5A0CA}"/>
              </a:ext>
            </a:extLst>
          </p:cNvPr>
          <p:cNvSpPr/>
          <p:nvPr/>
        </p:nvSpPr>
        <p:spPr>
          <a:xfrm>
            <a:off x="2074333" y="7255933"/>
            <a:ext cx="3242737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Register</a:t>
            </a:r>
          </a:p>
        </p:txBody>
      </p:sp>
      <p:sp>
        <p:nvSpPr>
          <p:cNvPr id="7" name="Rechteck: abgerundete Ecken 6">
            <a:hlinkClick r:id="rId4" action="ppaction://hlinksldjump"/>
            <a:extLst>
              <a:ext uri="{FF2B5EF4-FFF2-40B4-BE49-F238E27FC236}">
                <a16:creationId xmlns:a16="http://schemas.microsoft.com/office/drawing/2014/main" id="{136908C2-7A1C-4259-8456-10C7E90CABBC}"/>
              </a:ext>
            </a:extLst>
          </p:cNvPr>
          <p:cNvSpPr/>
          <p:nvPr/>
        </p:nvSpPr>
        <p:spPr>
          <a:xfrm>
            <a:off x="3276600" y="3928533"/>
            <a:ext cx="2040470" cy="44553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Rechteck: abgerundete Ecken 10">
            <a:hlinkClick r:id="rId4" action="ppaction://hlinksldjump"/>
            <a:extLst>
              <a:ext uri="{FF2B5EF4-FFF2-40B4-BE49-F238E27FC236}">
                <a16:creationId xmlns:a16="http://schemas.microsoft.com/office/drawing/2014/main" id="{597C9F1B-2918-41CC-A721-DA8932F6A0AA}"/>
              </a:ext>
            </a:extLst>
          </p:cNvPr>
          <p:cNvSpPr/>
          <p:nvPr/>
        </p:nvSpPr>
        <p:spPr>
          <a:xfrm>
            <a:off x="3276600" y="4586298"/>
            <a:ext cx="2040470" cy="44553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9805C323-FF4C-42AB-97C1-0BCF67DE72E2}"/>
              </a:ext>
            </a:extLst>
          </p:cNvPr>
          <p:cNvSpPr/>
          <p:nvPr/>
        </p:nvSpPr>
        <p:spPr>
          <a:xfrm>
            <a:off x="3276601" y="5261474"/>
            <a:ext cx="2040470" cy="4474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Log in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B0720E1-2B8D-42B9-9615-C6BF1D97AA9E}"/>
              </a:ext>
            </a:extLst>
          </p:cNvPr>
          <p:cNvCxnSpPr/>
          <p:nvPr/>
        </p:nvCxnSpPr>
        <p:spPr>
          <a:xfrm>
            <a:off x="2819400" y="9304867"/>
            <a:ext cx="17526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hteck 13">
            <a:hlinkClick r:id="rId5" action="ppaction://hlinksldjump"/>
            <a:extLst>
              <a:ext uri="{FF2B5EF4-FFF2-40B4-BE49-F238E27FC236}">
                <a16:creationId xmlns:a16="http://schemas.microsoft.com/office/drawing/2014/main" id="{CFD0C5A7-B0BD-4B77-A31A-A1968E498225}"/>
              </a:ext>
            </a:extLst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5" name="Rechteck 14">
            <a:hlinkClick r:id="rId5" action="ppaction://hlinksldjump"/>
            <a:extLst>
              <a:ext uri="{FF2B5EF4-FFF2-40B4-BE49-F238E27FC236}">
                <a16:creationId xmlns:a16="http://schemas.microsoft.com/office/drawing/2014/main" id="{4B23E9F2-8C8F-4082-AAF4-40F595395E85}"/>
              </a:ext>
            </a:extLst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1324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C738371-C537-4786-92D8-5E611C5AC451}"/>
              </a:ext>
            </a:extLst>
          </p:cNvPr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7DD2D47C-8EE5-466E-9258-78686362F1E7}"/>
                </a:ext>
              </a:extLst>
            </p:cNvPr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id="1026" name="Picture 2" descr="Bildergebnis fÃ¼r phone als hintergrund">
                <a:extLst>
                  <a:ext uri="{FF2B5EF4-FFF2-40B4-BE49-F238E27FC236}">
                    <a16:creationId xmlns:a16="http://schemas.microsoft.com/office/drawing/2014/main" id="{A839BD45-6309-46C4-A8AA-CC6B4898A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hteck: obere Ecken abgerundet 7">
                <a:extLst>
                  <a:ext uri="{FF2B5EF4-FFF2-40B4-BE49-F238E27FC236}">
                    <a16:creationId xmlns:a16="http://schemas.microsoft.com/office/drawing/2014/main" id="{DEB4288F-EF80-4CA5-B550-700E43F318AB}"/>
                  </a:ext>
                </a:extLst>
              </p:cNvPr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name="adj1" fmla="val 9867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C5B3661-8378-4A2F-B859-685492EB07D8}"/>
                </a:ext>
              </a:extLst>
            </p:cNvPr>
            <p:cNvCxnSpPr/>
            <p:nvPr/>
          </p:nvCxnSpPr>
          <p:spPr>
            <a:xfrm>
              <a:off x="2819400" y="9304867"/>
              <a:ext cx="175260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A9CC3B5A-5D68-45C2-9A45-7C2F2EB97D07}"/>
              </a:ext>
            </a:extLst>
          </p:cNvPr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>
                <a:latin typeface="Arial Black" panose="020B0A04020102020204" pitchFamily="34" charset="0"/>
              </a:rPr>
              <a:t>Payment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04624BA-A4C8-438D-8D12-EB1D8387C6AE}"/>
              </a:ext>
            </a:extLst>
          </p:cNvPr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2FFF07B-3DE8-4D2D-A0A9-57CACDA3943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2895601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02B9AA7E-6329-41F8-982F-A15874C5AD81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05646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25F58EE-89E0-4EB9-AD8D-143E3D249A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21128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hteck: abgerundete Ecken 31">
            <a:hlinkClick r:id="rId3" action="ppaction://hlinksldjump"/>
            <a:extLst>
              <a:ext uri="{FF2B5EF4-FFF2-40B4-BE49-F238E27FC236}">
                <a16:creationId xmlns:a16="http://schemas.microsoft.com/office/drawing/2014/main" id="{6CC48265-C2A5-492E-B899-D63D4ACB6E91}"/>
              </a:ext>
            </a:extLst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bg1"/>
                </a:solidFill>
              </a:rPr>
              <a:t>Cancel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4" name="Rechteck 23">
            <a:hlinkClick r:id="rId4" action="ppaction://hlinksldjump"/>
            <a:extLst>
              <a:ext uri="{FF2B5EF4-FFF2-40B4-BE49-F238E27FC236}">
                <a16:creationId xmlns:a16="http://schemas.microsoft.com/office/drawing/2014/main" id="{196C761D-2F5E-4515-8DC9-1C38F32D0139}"/>
              </a:ext>
            </a:extLst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F759D57A-D975-4F2A-99EF-D411BB16EF4E}"/>
              </a:ext>
            </a:extLst>
          </p:cNvPr>
          <p:cNvSpPr/>
          <p:nvPr/>
        </p:nvSpPr>
        <p:spPr>
          <a:xfrm>
            <a:off x="1972730" y="3867148"/>
            <a:ext cx="3242737" cy="42509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5500 1234 5678 2341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097857F-9B94-40F9-A23C-80A19553B2AD}"/>
              </a:ext>
            </a:extLst>
          </p:cNvPr>
          <p:cNvSpPr/>
          <p:nvPr/>
        </p:nvSpPr>
        <p:spPr>
          <a:xfrm>
            <a:off x="3070883" y="4394202"/>
            <a:ext cx="893236" cy="4250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4715096-B54B-4E7D-9C91-85B719EB303C}"/>
              </a:ext>
            </a:extLst>
          </p:cNvPr>
          <p:cNvSpPr txBox="1"/>
          <p:nvPr/>
        </p:nvSpPr>
        <p:spPr>
          <a:xfrm>
            <a:off x="1909230" y="4490864"/>
            <a:ext cx="89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Date: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44F66503-DCE7-408E-975C-068DCB5967B9}"/>
              </a:ext>
            </a:extLst>
          </p:cNvPr>
          <p:cNvSpPr/>
          <p:nvPr/>
        </p:nvSpPr>
        <p:spPr>
          <a:xfrm>
            <a:off x="4322231" y="4394202"/>
            <a:ext cx="893236" cy="4250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A14CAABA-5F9B-47DE-AB90-18ACE4D6E3A1}"/>
              </a:ext>
            </a:extLst>
          </p:cNvPr>
          <p:cNvSpPr/>
          <p:nvPr/>
        </p:nvSpPr>
        <p:spPr>
          <a:xfrm>
            <a:off x="4322231" y="4924540"/>
            <a:ext cx="893236" cy="4250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123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7A3EBDD-BF30-4714-85DF-9A8E44322046}"/>
              </a:ext>
            </a:extLst>
          </p:cNvPr>
          <p:cNvSpPr txBox="1"/>
          <p:nvPr/>
        </p:nvSpPr>
        <p:spPr>
          <a:xfrm>
            <a:off x="1909230" y="4968564"/>
            <a:ext cx="1511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ZIP Code:</a:t>
            </a:r>
          </a:p>
        </p:txBody>
      </p:sp>
      <p:sp>
        <p:nvSpPr>
          <p:cNvPr id="27" name="Rechteck: abgerundete Ecken 26">
            <a:hlinkClick r:id="rId5" action="ppaction://hlinksldjump"/>
            <a:extLst>
              <a:ext uri="{FF2B5EF4-FFF2-40B4-BE49-F238E27FC236}">
                <a16:creationId xmlns:a16="http://schemas.microsoft.com/office/drawing/2014/main" id="{E22B10A1-D90A-4157-8260-C7BB7AFBE799}"/>
              </a:ext>
            </a:extLst>
          </p:cNvPr>
          <p:cNvSpPr/>
          <p:nvPr/>
        </p:nvSpPr>
        <p:spPr>
          <a:xfrm>
            <a:off x="1989665" y="6612473"/>
            <a:ext cx="3242737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Order and Pay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9E38F18F-DAF3-4622-8F98-74012674A271}"/>
              </a:ext>
            </a:extLst>
          </p:cNvPr>
          <p:cNvSpPr/>
          <p:nvPr/>
        </p:nvSpPr>
        <p:spPr>
          <a:xfrm>
            <a:off x="2726268" y="3301438"/>
            <a:ext cx="2489200" cy="36708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Hans Muster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97BFAED-6013-4A90-9ACF-89C4AF5EE335}"/>
              </a:ext>
            </a:extLst>
          </p:cNvPr>
          <p:cNvSpPr txBox="1"/>
          <p:nvPr/>
        </p:nvSpPr>
        <p:spPr>
          <a:xfrm>
            <a:off x="1909230" y="3318208"/>
            <a:ext cx="1511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Name:</a:t>
            </a:r>
          </a:p>
        </p:txBody>
      </p:sp>
      <p:pic>
        <p:nvPicPr>
          <p:cNvPr id="31" name="Picture 2" descr="Bildergebnis fÃ¼r secure payment">
            <a:extLst>
              <a:ext uri="{FF2B5EF4-FFF2-40B4-BE49-F238E27FC236}">
                <a16:creationId xmlns:a16="http://schemas.microsoft.com/office/drawing/2014/main" id="{6577BCCC-DCC9-4B05-A894-D9D4C58DD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539" y="2009339"/>
            <a:ext cx="3384322" cy="121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127A6C91-24DF-47CB-9583-38800FC68FA6}"/>
              </a:ext>
            </a:extLst>
          </p:cNvPr>
          <p:cNvSpPr txBox="1"/>
          <p:nvPr/>
        </p:nvSpPr>
        <p:spPr>
          <a:xfrm>
            <a:off x="1909230" y="5461002"/>
            <a:ext cx="3303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b="1" dirty="0"/>
              <a:t>___________________________</a:t>
            </a:r>
          </a:p>
          <a:p>
            <a:pPr algn="r"/>
            <a:r>
              <a:rPr lang="de-CH" b="1" dirty="0"/>
              <a:t>45.- CHF</a:t>
            </a:r>
          </a:p>
        </p:txBody>
      </p:sp>
      <p:sp>
        <p:nvSpPr>
          <p:cNvPr id="33" name="Rechteck 32">
            <a:hlinkClick r:id="rId7" action="ppaction://hlinksldjump"/>
            <a:extLst>
              <a:ext uri="{FF2B5EF4-FFF2-40B4-BE49-F238E27FC236}">
                <a16:creationId xmlns:a16="http://schemas.microsoft.com/office/drawing/2014/main" id="{E41CF3B5-19B0-4D74-814B-D0FD7C9F6922}"/>
              </a:ext>
            </a:extLst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4" name="Rechteck 33">
            <a:hlinkClick r:id="rId7" action="ppaction://hlinksldjump"/>
            <a:extLst>
              <a:ext uri="{FF2B5EF4-FFF2-40B4-BE49-F238E27FC236}">
                <a16:creationId xmlns:a16="http://schemas.microsoft.com/office/drawing/2014/main" id="{4A37C166-3A08-409E-82ED-4CC91B57FE7E}"/>
              </a:ext>
            </a:extLst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44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15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9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25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6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C738371-C537-4786-92D8-5E611C5AC451}"/>
              </a:ext>
            </a:extLst>
          </p:cNvPr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7DD2D47C-8EE5-466E-9258-78686362F1E7}"/>
                </a:ext>
              </a:extLst>
            </p:cNvPr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id="1026" name="Picture 2" descr="Bildergebnis fÃ¼r phone als hintergrund">
                <a:extLst>
                  <a:ext uri="{FF2B5EF4-FFF2-40B4-BE49-F238E27FC236}">
                    <a16:creationId xmlns:a16="http://schemas.microsoft.com/office/drawing/2014/main" id="{A839BD45-6309-46C4-A8AA-CC6B4898A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hteck: obere Ecken abgerundet 7">
                <a:extLst>
                  <a:ext uri="{FF2B5EF4-FFF2-40B4-BE49-F238E27FC236}">
                    <a16:creationId xmlns:a16="http://schemas.microsoft.com/office/drawing/2014/main" id="{DEB4288F-EF80-4CA5-B550-700E43F318AB}"/>
                  </a:ext>
                </a:extLst>
              </p:cNvPr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name="adj1" fmla="val 9867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C5B3661-8378-4A2F-B859-685492EB07D8}"/>
                </a:ext>
              </a:extLst>
            </p:cNvPr>
            <p:cNvCxnSpPr/>
            <p:nvPr/>
          </p:nvCxnSpPr>
          <p:spPr>
            <a:xfrm>
              <a:off x="2819400" y="9304867"/>
              <a:ext cx="175260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A9CC3B5A-5D68-45C2-9A45-7C2F2EB97D07}"/>
              </a:ext>
            </a:extLst>
          </p:cNvPr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>
                <a:latin typeface="Arial Black" panose="020B0A04020102020204" pitchFamily="34" charset="0"/>
              </a:rPr>
              <a:t>Payment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04624BA-A4C8-438D-8D12-EB1D8387C6AE}"/>
              </a:ext>
            </a:extLst>
          </p:cNvPr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2FFF07B-3DE8-4D2D-A0A9-57CACDA3943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2895601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02B9AA7E-6329-41F8-982F-A15874C5AD81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05646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25F58EE-89E0-4EB9-AD8D-143E3D249A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21128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hteck 23">
            <a:hlinkClick r:id="rId3" action="ppaction://hlinksldjump"/>
            <a:extLst>
              <a:ext uri="{FF2B5EF4-FFF2-40B4-BE49-F238E27FC236}">
                <a16:creationId xmlns:a16="http://schemas.microsoft.com/office/drawing/2014/main" id="{196C761D-2F5E-4515-8DC9-1C38F32D0139}"/>
              </a:ext>
            </a:extLst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2" name="Picture 2" descr="Bildergebnis fÃ¼r secure payment">
            <a:extLst>
              <a:ext uri="{FF2B5EF4-FFF2-40B4-BE49-F238E27FC236}">
                <a16:creationId xmlns:a16="http://schemas.microsoft.com/office/drawing/2014/main" id="{97675E5A-9BAF-46FC-AB88-D8E710D2E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539" y="2009339"/>
            <a:ext cx="3384322" cy="121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Bildergebnis fÃ¼r loading sign">
            <a:extLst>
              <a:ext uri="{FF2B5EF4-FFF2-40B4-BE49-F238E27FC236}">
                <a16:creationId xmlns:a16="http://schemas.microsoft.com/office/drawing/2014/main" id="{AD2F045A-377D-4C37-B9D1-3131F0B04E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26" t="22794" r="35779" b="23603"/>
          <a:stretch/>
        </p:blipFill>
        <p:spPr bwMode="auto">
          <a:xfrm>
            <a:off x="3114232" y="4663075"/>
            <a:ext cx="1013974" cy="105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ECCCAA30-A3B3-4A3B-9D22-567B6A93D96D}"/>
              </a:ext>
            </a:extLst>
          </p:cNvPr>
          <p:cNvSpPr/>
          <p:nvPr/>
        </p:nvSpPr>
        <p:spPr>
          <a:xfrm>
            <a:off x="1618899" y="3642658"/>
            <a:ext cx="4004640" cy="86773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200" dirty="0" err="1">
                <a:solidFill>
                  <a:schemeClr val="tx1"/>
                </a:solidFill>
              </a:rPr>
              <a:t>Your</a:t>
            </a:r>
            <a:r>
              <a:rPr lang="de-CH" sz="2200" dirty="0">
                <a:solidFill>
                  <a:schemeClr val="tx1"/>
                </a:solidFill>
              </a:rPr>
              <a:t> </a:t>
            </a:r>
            <a:r>
              <a:rPr lang="de-CH" sz="2200" dirty="0" err="1">
                <a:solidFill>
                  <a:schemeClr val="tx1"/>
                </a:solidFill>
              </a:rPr>
              <a:t>payment</a:t>
            </a:r>
            <a:r>
              <a:rPr lang="de-CH" sz="2200" dirty="0">
                <a:solidFill>
                  <a:schemeClr val="tx1"/>
                </a:solidFill>
              </a:rPr>
              <a:t> </a:t>
            </a:r>
            <a:r>
              <a:rPr lang="de-CH" sz="2200" dirty="0" err="1">
                <a:solidFill>
                  <a:schemeClr val="tx1"/>
                </a:solidFill>
              </a:rPr>
              <a:t>is</a:t>
            </a:r>
            <a:r>
              <a:rPr lang="de-CH" sz="2200" dirty="0">
                <a:solidFill>
                  <a:schemeClr val="tx1"/>
                </a:solidFill>
              </a:rPr>
              <a:t> </a:t>
            </a:r>
            <a:r>
              <a:rPr lang="de-CH" sz="2200" dirty="0" err="1">
                <a:solidFill>
                  <a:schemeClr val="tx1"/>
                </a:solidFill>
              </a:rPr>
              <a:t>getting</a:t>
            </a:r>
            <a:r>
              <a:rPr lang="de-CH" sz="2200" dirty="0">
                <a:solidFill>
                  <a:schemeClr val="tx1"/>
                </a:solidFill>
              </a:rPr>
              <a:t> </a:t>
            </a:r>
            <a:r>
              <a:rPr lang="de-CH" sz="2200" dirty="0" err="1">
                <a:solidFill>
                  <a:schemeClr val="tx1"/>
                </a:solidFill>
              </a:rPr>
              <a:t>verified</a:t>
            </a:r>
            <a:r>
              <a:rPr lang="de-CH" sz="22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3" name="Rechteck 32">
            <a:hlinkClick r:id="rId6" action="ppaction://hlinksldjump"/>
            <a:extLst>
              <a:ext uri="{FF2B5EF4-FFF2-40B4-BE49-F238E27FC236}">
                <a16:creationId xmlns:a16="http://schemas.microsoft.com/office/drawing/2014/main" id="{4CAF2F3D-6B3A-49A0-BF80-3ABA46B6BB1C}"/>
              </a:ext>
            </a:extLst>
          </p:cNvPr>
          <p:cNvSpPr/>
          <p:nvPr/>
        </p:nvSpPr>
        <p:spPr>
          <a:xfrm>
            <a:off x="1581902" y="931752"/>
            <a:ext cx="4004640" cy="8269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Rechteck 16">
            <a:hlinkClick r:id="rId7" action="ppaction://hlinksldjump"/>
            <a:extLst>
              <a:ext uri="{FF2B5EF4-FFF2-40B4-BE49-F238E27FC236}">
                <a16:creationId xmlns:a16="http://schemas.microsoft.com/office/drawing/2014/main" id="{EC4572DA-07F6-4074-B829-DE4BD07F2265}"/>
              </a:ext>
            </a:extLst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" name="Rechteck 17">
            <a:hlinkClick r:id="rId7" action="ppaction://hlinksldjump"/>
            <a:extLst>
              <a:ext uri="{FF2B5EF4-FFF2-40B4-BE49-F238E27FC236}">
                <a16:creationId xmlns:a16="http://schemas.microsoft.com/office/drawing/2014/main" id="{95B48069-0482-4572-B903-A9941260ACB4}"/>
              </a:ext>
            </a:extLst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9493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C738371-C537-4786-92D8-5E611C5AC451}"/>
              </a:ext>
            </a:extLst>
          </p:cNvPr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7DD2D47C-8EE5-466E-9258-78686362F1E7}"/>
                </a:ext>
              </a:extLst>
            </p:cNvPr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id="1026" name="Picture 2" descr="Bildergebnis fÃ¼r phone als hintergrund">
                <a:extLst>
                  <a:ext uri="{FF2B5EF4-FFF2-40B4-BE49-F238E27FC236}">
                    <a16:creationId xmlns:a16="http://schemas.microsoft.com/office/drawing/2014/main" id="{A839BD45-6309-46C4-A8AA-CC6B4898A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hteck: obere Ecken abgerundet 7">
                <a:extLst>
                  <a:ext uri="{FF2B5EF4-FFF2-40B4-BE49-F238E27FC236}">
                    <a16:creationId xmlns:a16="http://schemas.microsoft.com/office/drawing/2014/main" id="{DEB4288F-EF80-4CA5-B550-700E43F318AB}"/>
                  </a:ext>
                </a:extLst>
              </p:cNvPr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name="adj1" fmla="val 9867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C5B3661-8378-4A2F-B859-685492EB07D8}"/>
                </a:ext>
              </a:extLst>
            </p:cNvPr>
            <p:cNvCxnSpPr/>
            <p:nvPr/>
          </p:nvCxnSpPr>
          <p:spPr>
            <a:xfrm>
              <a:off x="2819400" y="9304867"/>
              <a:ext cx="175260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A9CC3B5A-5D68-45C2-9A45-7C2F2EB97D07}"/>
              </a:ext>
            </a:extLst>
          </p:cNvPr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>
                <a:latin typeface="Arial Black" panose="020B0A04020102020204" pitchFamily="34" charset="0"/>
              </a:rPr>
              <a:t>Payment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04624BA-A4C8-438D-8D12-EB1D8387C6AE}"/>
              </a:ext>
            </a:extLst>
          </p:cNvPr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2FFF07B-3DE8-4D2D-A0A9-57CACDA3943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2895601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02B9AA7E-6329-41F8-982F-A15874C5AD81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05646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25F58EE-89E0-4EB9-AD8D-143E3D249A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21128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hteck 23">
            <a:hlinkClick r:id="rId3" action="ppaction://hlinksldjump"/>
            <a:extLst>
              <a:ext uri="{FF2B5EF4-FFF2-40B4-BE49-F238E27FC236}">
                <a16:creationId xmlns:a16="http://schemas.microsoft.com/office/drawing/2014/main" id="{196C761D-2F5E-4515-8DC9-1C38F32D0139}"/>
              </a:ext>
            </a:extLst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2" name="Picture 2" descr="Bildergebnis fÃ¼r secure payment">
            <a:extLst>
              <a:ext uri="{FF2B5EF4-FFF2-40B4-BE49-F238E27FC236}">
                <a16:creationId xmlns:a16="http://schemas.microsoft.com/office/drawing/2014/main" id="{97675E5A-9BAF-46FC-AB88-D8E710D2E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539" y="2009339"/>
            <a:ext cx="3384322" cy="121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ECCCAA30-A3B3-4A3B-9D22-567B6A93D96D}"/>
              </a:ext>
            </a:extLst>
          </p:cNvPr>
          <p:cNvSpPr/>
          <p:nvPr/>
        </p:nvSpPr>
        <p:spPr>
          <a:xfrm>
            <a:off x="1629878" y="5285653"/>
            <a:ext cx="4004640" cy="13268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200" dirty="0" err="1">
                <a:solidFill>
                  <a:schemeClr val="tx1"/>
                </a:solidFill>
              </a:rPr>
              <a:t>Your</a:t>
            </a:r>
            <a:r>
              <a:rPr lang="de-CH" sz="2200" dirty="0">
                <a:solidFill>
                  <a:schemeClr val="tx1"/>
                </a:solidFill>
              </a:rPr>
              <a:t> </a:t>
            </a:r>
            <a:r>
              <a:rPr lang="de-CH" sz="2200" dirty="0" err="1">
                <a:solidFill>
                  <a:schemeClr val="tx1"/>
                </a:solidFill>
              </a:rPr>
              <a:t>payment</a:t>
            </a:r>
            <a:r>
              <a:rPr lang="de-CH" sz="2200" dirty="0">
                <a:solidFill>
                  <a:schemeClr val="tx1"/>
                </a:solidFill>
              </a:rPr>
              <a:t> </a:t>
            </a:r>
            <a:r>
              <a:rPr lang="de-CH" sz="2200" dirty="0" err="1">
                <a:solidFill>
                  <a:schemeClr val="tx1"/>
                </a:solidFill>
              </a:rPr>
              <a:t>is</a:t>
            </a:r>
            <a:r>
              <a:rPr lang="de-CH" sz="2200" dirty="0">
                <a:solidFill>
                  <a:schemeClr val="tx1"/>
                </a:solidFill>
              </a:rPr>
              <a:t> </a:t>
            </a:r>
            <a:r>
              <a:rPr lang="de-CH" sz="2200" dirty="0" err="1">
                <a:solidFill>
                  <a:schemeClr val="tx1"/>
                </a:solidFill>
              </a:rPr>
              <a:t>verified</a:t>
            </a:r>
            <a:r>
              <a:rPr lang="de-CH" sz="2200" dirty="0">
                <a:solidFill>
                  <a:schemeClr val="tx1"/>
                </a:solidFill>
              </a:rPr>
              <a:t>! </a:t>
            </a:r>
            <a:r>
              <a:rPr lang="de-CH" sz="2200" dirty="0" err="1">
                <a:solidFill>
                  <a:schemeClr val="tx1"/>
                </a:solidFill>
              </a:rPr>
              <a:t>Your</a:t>
            </a:r>
            <a:r>
              <a:rPr lang="de-CH" sz="2200" dirty="0">
                <a:solidFill>
                  <a:schemeClr val="tx1"/>
                </a:solidFill>
              </a:rPr>
              <a:t> </a:t>
            </a:r>
            <a:r>
              <a:rPr lang="de-CH" sz="2200" dirty="0" err="1">
                <a:solidFill>
                  <a:schemeClr val="tx1"/>
                </a:solidFill>
              </a:rPr>
              <a:t>booking</a:t>
            </a:r>
            <a:r>
              <a:rPr lang="de-CH" sz="2200" dirty="0">
                <a:solidFill>
                  <a:schemeClr val="tx1"/>
                </a:solidFill>
              </a:rPr>
              <a:t> was </a:t>
            </a:r>
            <a:r>
              <a:rPr lang="de-CH" sz="2200" dirty="0" err="1">
                <a:solidFill>
                  <a:schemeClr val="tx1"/>
                </a:solidFill>
              </a:rPr>
              <a:t>successfull</a:t>
            </a:r>
            <a:r>
              <a:rPr lang="de-CH" sz="2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de-CH" sz="2200" dirty="0" err="1">
                <a:solidFill>
                  <a:schemeClr val="tx1"/>
                </a:solidFill>
              </a:rPr>
              <a:t>We</a:t>
            </a:r>
            <a:r>
              <a:rPr lang="de-CH" sz="2200" dirty="0">
                <a:solidFill>
                  <a:schemeClr val="tx1"/>
                </a:solidFill>
              </a:rPr>
              <a:t> </a:t>
            </a:r>
            <a:r>
              <a:rPr lang="de-CH" sz="2200" dirty="0" err="1">
                <a:solidFill>
                  <a:schemeClr val="tx1"/>
                </a:solidFill>
              </a:rPr>
              <a:t>are</a:t>
            </a:r>
            <a:r>
              <a:rPr lang="de-CH" sz="2200" dirty="0">
                <a:solidFill>
                  <a:schemeClr val="tx1"/>
                </a:solidFill>
              </a:rPr>
              <a:t> </a:t>
            </a:r>
            <a:r>
              <a:rPr lang="de-CH" sz="2200" dirty="0" err="1">
                <a:solidFill>
                  <a:schemeClr val="tx1"/>
                </a:solidFill>
              </a:rPr>
              <a:t>looking</a:t>
            </a:r>
            <a:r>
              <a:rPr lang="de-CH" sz="2200" dirty="0">
                <a:solidFill>
                  <a:schemeClr val="tx1"/>
                </a:solidFill>
              </a:rPr>
              <a:t> </a:t>
            </a:r>
            <a:r>
              <a:rPr lang="de-CH" sz="2200" dirty="0" err="1">
                <a:solidFill>
                  <a:schemeClr val="tx1"/>
                </a:solidFill>
              </a:rPr>
              <a:t>forward</a:t>
            </a:r>
            <a:r>
              <a:rPr lang="de-CH" sz="2200" dirty="0">
                <a:solidFill>
                  <a:schemeClr val="tx1"/>
                </a:solidFill>
              </a:rPr>
              <a:t> </a:t>
            </a:r>
            <a:r>
              <a:rPr lang="de-CH" sz="2200" dirty="0" err="1">
                <a:solidFill>
                  <a:schemeClr val="tx1"/>
                </a:solidFill>
              </a:rPr>
              <a:t>for</a:t>
            </a:r>
            <a:r>
              <a:rPr lang="de-CH" sz="2200" dirty="0">
                <a:solidFill>
                  <a:schemeClr val="tx1"/>
                </a:solidFill>
              </a:rPr>
              <a:t> </a:t>
            </a:r>
            <a:r>
              <a:rPr lang="de-CH" sz="2200" dirty="0" err="1">
                <a:solidFill>
                  <a:schemeClr val="tx1"/>
                </a:solidFill>
              </a:rPr>
              <a:t>your</a:t>
            </a:r>
            <a:r>
              <a:rPr lang="de-CH" sz="2200" dirty="0">
                <a:solidFill>
                  <a:schemeClr val="tx1"/>
                </a:solidFill>
              </a:rPr>
              <a:t> </a:t>
            </a:r>
            <a:r>
              <a:rPr lang="de-CH" sz="2200" dirty="0" err="1">
                <a:solidFill>
                  <a:schemeClr val="tx1"/>
                </a:solidFill>
              </a:rPr>
              <a:t>visit</a:t>
            </a:r>
            <a:r>
              <a:rPr lang="de-CH" sz="22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A046BAD-1D68-41F7-B7EA-885DAA8BBD57}"/>
              </a:ext>
            </a:extLst>
          </p:cNvPr>
          <p:cNvSpPr txBox="1"/>
          <p:nvPr/>
        </p:nvSpPr>
        <p:spPr>
          <a:xfrm>
            <a:off x="3133725" y="3318207"/>
            <a:ext cx="143827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500" dirty="0">
                <a:solidFill>
                  <a:schemeClr val="accent6">
                    <a:lumMod val="75000"/>
                  </a:schemeClr>
                </a:solidFill>
                <a:latin typeface="Wingdings" panose="05000000000000000000" pitchFamily="2" charset="2"/>
              </a:rPr>
              <a:t>ü</a:t>
            </a:r>
          </a:p>
        </p:txBody>
      </p:sp>
      <p:sp>
        <p:nvSpPr>
          <p:cNvPr id="18" name="Rechteck: abgerundete Ecken 17">
            <a:hlinkClick r:id="rId5" action="ppaction://hlinksldjump"/>
            <a:extLst>
              <a:ext uri="{FF2B5EF4-FFF2-40B4-BE49-F238E27FC236}">
                <a16:creationId xmlns:a16="http://schemas.microsoft.com/office/drawing/2014/main" id="{64B200D9-4C4F-4FF3-9CC2-0AA43B7CA669}"/>
              </a:ext>
            </a:extLst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17" name="Rechteck 16">
            <a:hlinkClick r:id="rId6" action="ppaction://hlinksldjump"/>
            <a:extLst>
              <a:ext uri="{FF2B5EF4-FFF2-40B4-BE49-F238E27FC236}">
                <a16:creationId xmlns:a16="http://schemas.microsoft.com/office/drawing/2014/main" id="{77CB9BB8-0ED1-4837-B2B0-E9055DD50EC1}"/>
              </a:ext>
            </a:extLst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Rechteck 18">
            <a:hlinkClick r:id="rId6" action="ppaction://hlinksldjump"/>
            <a:extLst>
              <a:ext uri="{FF2B5EF4-FFF2-40B4-BE49-F238E27FC236}">
                <a16:creationId xmlns:a16="http://schemas.microsoft.com/office/drawing/2014/main" id="{64B1D68A-A02E-4760-9E1C-8E217021F301}"/>
              </a:ext>
            </a:extLst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91002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C738371-C537-4786-92D8-5E611C5AC451}"/>
              </a:ext>
            </a:extLst>
          </p:cNvPr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7DD2D47C-8EE5-466E-9258-78686362F1E7}"/>
                </a:ext>
              </a:extLst>
            </p:cNvPr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id="1026" name="Picture 2" descr="Bildergebnis fÃ¼r phone als hintergrund">
                <a:extLst>
                  <a:ext uri="{FF2B5EF4-FFF2-40B4-BE49-F238E27FC236}">
                    <a16:creationId xmlns:a16="http://schemas.microsoft.com/office/drawing/2014/main" id="{A839BD45-6309-46C4-A8AA-CC6B4898A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hteck: obere Ecken abgerundet 7">
                <a:extLst>
                  <a:ext uri="{FF2B5EF4-FFF2-40B4-BE49-F238E27FC236}">
                    <a16:creationId xmlns:a16="http://schemas.microsoft.com/office/drawing/2014/main" id="{DEB4288F-EF80-4CA5-B550-700E43F318AB}"/>
                  </a:ext>
                </a:extLst>
              </p:cNvPr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name="adj1" fmla="val 9867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C5B3661-8378-4A2F-B859-685492EB07D8}"/>
                </a:ext>
              </a:extLst>
            </p:cNvPr>
            <p:cNvCxnSpPr/>
            <p:nvPr/>
          </p:nvCxnSpPr>
          <p:spPr>
            <a:xfrm>
              <a:off x="2819400" y="9304867"/>
              <a:ext cx="175260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A9CC3B5A-5D68-45C2-9A45-7C2F2EB97D07}"/>
              </a:ext>
            </a:extLst>
          </p:cNvPr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>
                <a:latin typeface="Arial Black" panose="020B0A04020102020204" pitchFamily="34" charset="0"/>
              </a:rPr>
              <a:t>Book a </a:t>
            </a:r>
            <a:r>
              <a:rPr lang="de-CH" sz="3200" dirty="0" err="1">
                <a:latin typeface="Arial Black" panose="020B0A04020102020204" pitchFamily="34" charset="0"/>
              </a:rPr>
              <a:t>table</a:t>
            </a:r>
            <a:endParaRPr lang="de-CH" sz="3200" dirty="0">
              <a:latin typeface="Arial Black" panose="020B0A04020102020204" pitchFamily="34" charset="0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04624BA-A4C8-438D-8D12-EB1D8387C6AE}"/>
              </a:ext>
            </a:extLst>
          </p:cNvPr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2FFF07B-3DE8-4D2D-A0A9-57CACDA3943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2895601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02B9AA7E-6329-41F8-982F-A15874C5AD81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05646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25F58EE-89E0-4EB9-AD8D-143E3D249A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21128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A1E8E8F1-DA20-4FF3-A182-FA4D98D7E85F}"/>
              </a:ext>
            </a:extLst>
          </p:cNvPr>
          <p:cNvSpPr/>
          <p:nvPr/>
        </p:nvSpPr>
        <p:spPr>
          <a:xfrm>
            <a:off x="1618899" y="3043870"/>
            <a:ext cx="4004640" cy="10455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200" dirty="0" err="1">
                <a:solidFill>
                  <a:schemeClr val="tx1"/>
                </a:solidFill>
              </a:rPr>
              <a:t>Your</a:t>
            </a:r>
            <a:r>
              <a:rPr lang="de-CH" sz="2200" dirty="0">
                <a:solidFill>
                  <a:schemeClr val="tx1"/>
                </a:solidFill>
              </a:rPr>
              <a:t> </a:t>
            </a:r>
            <a:r>
              <a:rPr lang="de-CH" sz="2200" dirty="0" err="1">
                <a:solidFill>
                  <a:schemeClr val="tx1"/>
                </a:solidFill>
              </a:rPr>
              <a:t>booking</a:t>
            </a:r>
            <a:r>
              <a:rPr lang="de-CH" sz="2200" dirty="0">
                <a:solidFill>
                  <a:schemeClr val="tx1"/>
                </a:solidFill>
              </a:rPr>
              <a:t> was </a:t>
            </a:r>
            <a:r>
              <a:rPr lang="de-CH" sz="2200" dirty="0" err="1">
                <a:solidFill>
                  <a:schemeClr val="tx1"/>
                </a:solidFill>
              </a:rPr>
              <a:t>successfull</a:t>
            </a:r>
            <a:r>
              <a:rPr lang="de-CH" sz="2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de-CH" sz="2200" dirty="0" err="1">
                <a:solidFill>
                  <a:schemeClr val="tx1"/>
                </a:solidFill>
              </a:rPr>
              <a:t>We</a:t>
            </a:r>
            <a:r>
              <a:rPr lang="de-CH" sz="2200" dirty="0">
                <a:solidFill>
                  <a:schemeClr val="tx1"/>
                </a:solidFill>
              </a:rPr>
              <a:t> </a:t>
            </a:r>
            <a:r>
              <a:rPr lang="de-CH" sz="2200" dirty="0" err="1">
                <a:solidFill>
                  <a:schemeClr val="tx1"/>
                </a:solidFill>
              </a:rPr>
              <a:t>are</a:t>
            </a:r>
            <a:r>
              <a:rPr lang="de-CH" sz="2200" dirty="0">
                <a:solidFill>
                  <a:schemeClr val="tx1"/>
                </a:solidFill>
              </a:rPr>
              <a:t> </a:t>
            </a:r>
            <a:r>
              <a:rPr lang="de-CH" sz="2200" dirty="0" err="1">
                <a:solidFill>
                  <a:schemeClr val="tx1"/>
                </a:solidFill>
              </a:rPr>
              <a:t>looking</a:t>
            </a:r>
            <a:r>
              <a:rPr lang="de-CH" sz="2200" dirty="0">
                <a:solidFill>
                  <a:schemeClr val="tx1"/>
                </a:solidFill>
              </a:rPr>
              <a:t> </a:t>
            </a:r>
            <a:r>
              <a:rPr lang="de-CH" sz="2200" dirty="0" err="1">
                <a:solidFill>
                  <a:schemeClr val="tx1"/>
                </a:solidFill>
              </a:rPr>
              <a:t>forward</a:t>
            </a:r>
            <a:r>
              <a:rPr lang="de-CH" sz="2200" dirty="0">
                <a:solidFill>
                  <a:schemeClr val="tx1"/>
                </a:solidFill>
              </a:rPr>
              <a:t> </a:t>
            </a:r>
            <a:r>
              <a:rPr lang="de-CH" sz="2200" dirty="0" err="1">
                <a:solidFill>
                  <a:schemeClr val="tx1"/>
                </a:solidFill>
              </a:rPr>
              <a:t>for</a:t>
            </a:r>
            <a:r>
              <a:rPr lang="de-CH" sz="2200" dirty="0">
                <a:solidFill>
                  <a:schemeClr val="tx1"/>
                </a:solidFill>
              </a:rPr>
              <a:t> </a:t>
            </a:r>
            <a:r>
              <a:rPr lang="de-CH" sz="2200" dirty="0" err="1">
                <a:solidFill>
                  <a:schemeClr val="tx1"/>
                </a:solidFill>
              </a:rPr>
              <a:t>your</a:t>
            </a:r>
            <a:r>
              <a:rPr lang="de-CH" sz="2200" dirty="0">
                <a:solidFill>
                  <a:schemeClr val="tx1"/>
                </a:solidFill>
              </a:rPr>
              <a:t> </a:t>
            </a:r>
            <a:r>
              <a:rPr lang="de-CH" sz="2200" dirty="0" err="1">
                <a:solidFill>
                  <a:schemeClr val="tx1"/>
                </a:solidFill>
              </a:rPr>
              <a:t>visit</a:t>
            </a:r>
            <a:r>
              <a:rPr lang="de-CH" sz="22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2" name="Rechteck: abgerundete Ecken 31">
            <a:hlinkClick r:id="rId3" action="ppaction://hlinksldjump"/>
            <a:extLst>
              <a:ext uri="{FF2B5EF4-FFF2-40B4-BE49-F238E27FC236}">
                <a16:creationId xmlns:a16="http://schemas.microsoft.com/office/drawing/2014/main" id="{6CC48265-C2A5-492E-B899-D63D4ACB6E91}"/>
              </a:ext>
            </a:extLst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24" name="Rechteck 23">
            <a:hlinkClick r:id="rId4" action="ppaction://hlinksldjump"/>
            <a:extLst>
              <a:ext uri="{FF2B5EF4-FFF2-40B4-BE49-F238E27FC236}">
                <a16:creationId xmlns:a16="http://schemas.microsoft.com/office/drawing/2014/main" id="{196C761D-2F5E-4515-8DC9-1C38F32D0139}"/>
              </a:ext>
            </a:extLst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5" name="Rechteck 14">
            <a:hlinkClick r:id="rId5" action="ppaction://hlinksldjump"/>
            <a:extLst>
              <a:ext uri="{FF2B5EF4-FFF2-40B4-BE49-F238E27FC236}">
                <a16:creationId xmlns:a16="http://schemas.microsoft.com/office/drawing/2014/main" id="{0A40CD51-9F86-4340-924A-7BC916C74514}"/>
              </a:ext>
            </a:extLst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6" name="Rechteck 15">
            <a:hlinkClick r:id="rId5" action="ppaction://hlinksldjump"/>
            <a:extLst>
              <a:ext uri="{FF2B5EF4-FFF2-40B4-BE49-F238E27FC236}">
                <a16:creationId xmlns:a16="http://schemas.microsoft.com/office/drawing/2014/main" id="{64DC512D-A283-498A-B192-8B28E4F8C3F5}"/>
              </a:ext>
            </a:extLst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649807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C738371-C537-4786-92D8-5E611C5AC451}"/>
              </a:ext>
            </a:extLst>
          </p:cNvPr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7DD2D47C-8EE5-466E-9258-78686362F1E7}"/>
                </a:ext>
              </a:extLst>
            </p:cNvPr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id="1026" name="Picture 2" descr="Bildergebnis fÃ¼r phone als hintergrund">
                <a:extLst>
                  <a:ext uri="{FF2B5EF4-FFF2-40B4-BE49-F238E27FC236}">
                    <a16:creationId xmlns:a16="http://schemas.microsoft.com/office/drawing/2014/main" id="{A839BD45-6309-46C4-A8AA-CC6B4898A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hteck: obere Ecken abgerundet 7">
                <a:extLst>
                  <a:ext uri="{FF2B5EF4-FFF2-40B4-BE49-F238E27FC236}">
                    <a16:creationId xmlns:a16="http://schemas.microsoft.com/office/drawing/2014/main" id="{DEB4288F-EF80-4CA5-B550-700E43F318AB}"/>
                  </a:ext>
                </a:extLst>
              </p:cNvPr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name="adj1" fmla="val 9867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</p:grp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C5B3661-8378-4A2F-B859-685492EB07D8}"/>
                </a:ext>
              </a:extLst>
            </p:cNvPr>
            <p:cNvCxnSpPr/>
            <p:nvPr/>
          </p:nvCxnSpPr>
          <p:spPr>
            <a:xfrm>
              <a:off x="2819400" y="9304867"/>
              <a:ext cx="175260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A9CC3B5A-5D68-45C2-9A45-7C2F2EB97D07}"/>
              </a:ext>
            </a:extLst>
          </p:cNvPr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>
                <a:latin typeface="Arial Black" panose="020B0A04020102020204" pitchFamily="34" charset="0"/>
              </a:rPr>
              <a:t>Main </a:t>
            </a:r>
            <a:r>
              <a:rPr lang="de-CH" sz="3200" dirty="0" err="1">
                <a:latin typeface="Arial Black" panose="020B0A04020102020204" pitchFamily="34" charset="0"/>
              </a:rPr>
              <a:t>page</a:t>
            </a:r>
            <a:endParaRPr lang="de-CH" sz="3200" dirty="0">
              <a:latin typeface="Arial Black" panose="020B0A04020102020204" pitchFamily="34" charset="0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04624BA-A4C8-438D-8D12-EB1D8387C6AE}"/>
              </a:ext>
            </a:extLst>
          </p:cNvPr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2FFF07B-3DE8-4D2D-A0A9-57CACDA3943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2895601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02B9AA7E-6329-41F8-982F-A15874C5AD81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05646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25F58EE-89E0-4EB9-AD8D-143E3D249A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21128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239C0EC6-0936-4822-826C-C58876BE458A}"/>
              </a:ext>
            </a:extLst>
          </p:cNvPr>
          <p:cNvGrpSpPr/>
          <p:nvPr/>
        </p:nvGrpSpPr>
        <p:grpSpPr>
          <a:xfrm>
            <a:off x="1647975" y="7006466"/>
            <a:ext cx="1872000" cy="1872000"/>
            <a:chOff x="1765296" y="4669363"/>
            <a:chExt cx="1613622" cy="1555363"/>
          </a:xfrm>
        </p:grpSpPr>
        <p:sp>
          <p:nvSpPr>
            <p:cNvPr id="42" name="Rechteck: abgerundete Ecken 41">
              <a:hlinkClick r:id="rId3" action="ppaction://hlinksldjump"/>
              <a:extLst>
                <a:ext uri="{FF2B5EF4-FFF2-40B4-BE49-F238E27FC236}">
                  <a16:creationId xmlns:a16="http://schemas.microsoft.com/office/drawing/2014/main" id="{3216BB3C-0AF8-4B4A-859F-7A3C855C4C6C}"/>
                </a:ext>
              </a:extLst>
            </p:cNvPr>
            <p:cNvSpPr/>
            <p:nvPr/>
          </p:nvSpPr>
          <p:spPr>
            <a:xfrm>
              <a:off x="1765296" y="4669363"/>
              <a:ext cx="1613622" cy="1555363"/>
            </a:xfrm>
            <a:prstGeom prst="roundRect">
              <a:avLst>
                <a:gd name="adj" fmla="val 86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60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45164B1D-A068-4EBB-BA7F-33342198CE58}"/>
                </a:ext>
              </a:extLst>
            </p:cNvPr>
            <p:cNvCxnSpPr>
              <a:cxnSpLocks/>
            </p:cNvCxnSpPr>
            <p:nvPr/>
          </p:nvCxnSpPr>
          <p:spPr>
            <a:xfrm>
              <a:off x="2556933" y="5050367"/>
              <a:ext cx="0" cy="78740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A956B957-BF16-4A85-B150-892F70ED84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067" y="5444067"/>
              <a:ext cx="804333" cy="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3720F0F9-32C6-487A-B059-040DC0EEC072}"/>
              </a:ext>
            </a:extLst>
          </p:cNvPr>
          <p:cNvGrpSpPr/>
          <p:nvPr/>
        </p:nvGrpSpPr>
        <p:grpSpPr>
          <a:xfrm>
            <a:off x="3695700" y="7002882"/>
            <a:ext cx="1872000" cy="1872000"/>
            <a:chOff x="1765296" y="4669363"/>
            <a:chExt cx="1613622" cy="1555363"/>
          </a:xfrm>
        </p:grpSpPr>
        <p:sp>
          <p:nvSpPr>
            <p:cNvPr id="50" name="Rechteck: abgerundete Ecken 49">
              <a:hlinkClick r:id="rId3" action="ppaction://hlinksldjump"/>
              <a:extLst>
                <a:ext uri="{FF2B5EF4-FFF2-40B4-BE49-F238E27FC236}">
                  <a16:creationId xmlns:a16="http://schemas.microsoft.com/office/drawing/2014/main" id="{44A6B5B4-4CAD-4790-82E0-276ADC25853F}"/>
                </a:ext>
              </a:extLst>
            </p:cNvPr>
            <p:cNvSpPr/>
            <p:nvPr/>
          </p:nvSpPr>
          <p:spPr>
            <a:xfrm>
              <a:off x="1765296" y="4669363"/>
              <a:ext cx="1613622" cy="1555363"/>
            </a:xfrm>
            <a:prstGeom prst="roundRect">
              <a:avLst>
                <a:gd name="adj" fmla="val 86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60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5F1BDB95-FE9C-4CAE-9567-C02976761FBC}"/>
                </a:ext>
              </a:extLst>
            </p:cNvPr>
            <p:cNvCxnSpPr>
              <a:cxnSpLocks/>
            </p:cNvCxnSpPr>
            <p:nvPr/>
          </p:nvCxnSpPr>
          <p:spPr>
            <a:xfrm>
              <a:off x="2556933" y="5050367"/>
              <a:ext cx="0" cy="78740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0CC4748-5C15-4B03-B0D4-047967386C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067" y="5444067"/>
              <a:ext cx="804333" cy="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1D71009-E0A6-4F95-8208-4A8F409D2048}"/>
              </a:ext>
            </a:extLst>
          </p:cNvPr>
          <p:cNvGrpSpPr/>
          <p:nvPr/>
        </p:nvGrpSpPr>
        <p:grpSpPr>
          <a:xfrm>
            <a:off x="3678096" y="4958200"/>
            <a:ext cx="1872000" cy="1872000"/>
            <a:chOff x="1765296" y="4669363"/>
            <a:chExt cx="1613622" cy="1555363"/>
          </a:xfrm>
        </p:grpSpPr>
        <p:sp>
          <p:nvSpPr>
            <p:cNvPr id="54" name="Rechteck: abgerundete Ecken 53">
              <a:hlinkClick r:id="rId3" action="ppaction://hlinksldjump"/>
              <a:extLst>
                <a:ext uri="{FF2B5EF4-FFF2-40B4-BE49-F238E27FC236}">
                  <a16:creationId xmlns:a16="http://schemas.microsoft.com/office/drawing/2014/main" id="{03D51060-164F-4F80-B441-5F5655A06795}"/>
                </a:ext>
              </a:extLst>
            </p:cNvPr>
            <p:cNvSpPr/>
            <p:nvPr/>
          </p:nvSpPr>
          <p:spPr>
            <a:xfrm>
              <a:off x="1765296" y="4669363"/>
              <a:ext cx="1613622" cy="1555363"/>
            </a:xfrm>
            <a:prstGeom prst="roundRect">
              <a:avLst>
                <a:gd name="adj" fmla="val 86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60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2B61D6D7-4BD7-402D-A694-5E44786541EA}"/>
                </a:ext>
              </a:extLst>
            </p:cNvPr>
            <p:cNvCxnSpPr>
              <a:cxnSpLocks/>
            </p:cNvCxnSpPr>
            <p:nvPr/>
          </p:nvCxnSpPr>
          <p:spPr>
            <a:xfrm>
              <a:off x="2556933" y="5050367"/>
              <a:ext cx="0" cy="78740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85CD2E9B-96A5-4803-891D-0314DF27D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067" y="5444067"/>
              <a:ext cx="804333" cy="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84D51FDC-F5D2-4152-BEFF-0DEA65687A0F}"/>
              </a:ext>
            </a:extLst>
          </p:cNvPr>
          <p:cNvGrpSpPr/>
          <p:nvPr/>
        </p:nvGrpSpPr>
        <p:grpSpPr>
          <a:xfrm>
            <a:off x="1618899" y="2147306"/>
            <a:ext cx="4004640" cy="537901"/>
            <a:chOff x="1618899" y="2029372"/>
            <a:chExt cx="4004640" cy="537901"/>
          </a:xfrm>
        </p:grpSpPr>
        <p:sp>
          <p:nvSpPr>
            <p:cNvPr id="62" name="Rechteck: abgerundete Ecken 61">
              <a:hlinkClick r:id="rId4" action="ppaction://hlinksldjump"/>
              <a:extLst>
                <a:ext uri="{FF2B5EF4-FFF2-40B4-BE49-F238E27FC236}">
                  <a16:creationId xmlns:a16="http://schemas.microsoft.com/office/drawing/2014/main" id="{8D509B2A-2BAC-4968-A5CA-102928122C8D}"/>
                </a:ext>
              </a:extLst>
            </p:cNvPr>
            <p:cNvSpPr/>
            <p:nvPr/>
          </p:nvSpPr>
          <p:spPr>
            <a:xfrm>
              <a:off x="1618899" y="2029372"/>
              <a:ext cx="4004640" cy="5379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CH" dirty="0" err="1">
                  <a:solidFill>
                    <a:schemeClr val="bg2">
                      <a:lumMod val="75000"/>
                    </a:schemeClr>
                  </a:solidFill>
                </a:rPr>
                <a:t>Where</a:t>
              </a:r>
              <a:r>
                <a:rPr lang="de-CH" dirty="0">
                  <a:solidFill>
                    <a:schemeClr val="bg2">
                      <a:lumMod val="75000"/>
                    </a:schemeClr>
                  </a:solidFill>
                </a:rPr>
                <a:t>/</a:t>
              </a:r>
              <a:r>
                <a:rPr lang="de-CH" dirty="0" err="1">
                  <a:solidFill>
                    <a:schemeClr val="bg2">
                      <a:lumMod val="75000"/>
                    </a:schemeClr>
                  </a:solidFill>
                </a:rPr>
                <a:t>What</a:t>
              </a:r>
              <a:r>
                <a:rPr lang="de-CH" dirty="0">
                  <a:solidFill>
                    <a:schemeClr val="bg2">
                      <a:lumMod val="75000"/>
                    </a:schemeClr>
                  </a:solidFill>
                </a:rPr>
                <a:t> do </a:t>
              </a:r>
              <a:r>
                <a:rPr lang="de-CH" dirty="0" err="1">
                  <a:solidFill>
                    <a:schemeClr val="bg2">
                      <a:lumMod val="75000"/>
                    </a:schemeClr>
                  </a:solidFill>
                </a:rPr>
                <a:t>you</a:t>
              </a:r>
              <a:r>
                <a:rPr lang="de-CH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CH" dirty="0" err="1">
                  <a:solidFill>
                    <a:schemeClr val="bg2">
                      <a:lumMod val="75000"/>
                    </a:schemeClr>
                  </a:solidFill>
                </a:rPr>
                <a:t>want</a:t>
              </a:r>
              <a:r>
                <a:rPr lang="de-CH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CH" dirty="0" err="1">
                  <a:solidFill>
                    <a:schemeClr val="bg2">
                      <a:lumMod val="75000"/>
                    </a:schemeClr>
                  </a:solidFill>
                </a:rPr>
                <a:t>to</a:t>
              </a:r>
              <a:r>
                <a:rPr lang="de-CH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CH" dirty="0" err="1">
                  <a:solidFill>
                    <a:schemeClr val="bg2">
                      <a:lumMod val="75000"/>
                    </a:schemeClr>
                  </a:solidFill>
                </a:rPr>
                <a:t>eat</a:t>
              </a:r>
              <a:r>
                <a:rPr lang="de-CH" dirty="0">
                  <a:solidFill>
                    <a:schemeClr val="bg2">
                      <a:lumMod val="75000"/>
                    </a:schemeClr>
                  </a:solidFill>
                </a:rPr>
                <a:t>?</a:t>
              </a:r>
            </a:p>
          </p:txBody>
        </p:sp>
        <p:pic>
          <p:nvPicPr>
            <p:cNvPr id="63" name="Picture 2" descr="Bildergebnis fÃ¼r search tool">
              <a:extLst>
                <a:ext uri="{FF2B5EF4-FFF2-40B4-BE49-F238E27FC236}">
                  <a16:creationId xmlns:a16="http://schemas.microsoft.com/office/drawing/2014/main" id="{F900D92D-F483-479B-A142-0333618D0C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7859" y="2113656"/>
              <a:ext cx="369331" cy="369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" name="Rechteck: abgerundete Ecken 63">
            <a:hlinkClick r:id="rId6" action="ppaction://hlinksldjump"/>
            <a:extLst>
              <a:ext uri="{FF2B5EF4-FFF2-40B4-BE49-F238E27FC236}">
                <a16:creationId xmlns:a16="http://schemas.microsoft.com/office/drawing/2014/main" id="{005EA89D-FF8F-4F73-9129-D5E6D650092E}"/>
              </a:ext>
            </a:extLst>
          </p:cNvPr>
          <p:cNvSpPr/>
          <p:nvPr/>
        </p:nvSpPr>
        <p:spPr>
          <a:xfrm>
            <a:off x="4824040" y="2790986"/>
            <a:ext cx="785634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ysClr val="windowText" lastClr="000000"/>
                </a:solidFill>
              </a:rPr>
              <a:t>Filter</a:t>
            </a:r>
          </a:p>
        </p:txBody>
      </p:sp>
      <p:sp>
        <p:nvSpPr>
          <p:cNvPr id="24" name="Rechteck 23">
            <a:hlinkClick r:id="rId7" action="ppaction://hlinksldjump"/>
            <a:extLst>
              <a:ext uri="{FF2B5EF4-FFF2-40B4-BE49-F238E27FC236}">
                <a16:creationId xmlns:a16="http://schemas.microsoft.com/office/drawing/2014/main" id="{196C761D-2F5E-4515-8DC9-1C38F32D0139}"/>
              </a:ext>
            </a:extLst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77222294-A40B-4F47-B778-4D4185DDFD3F}"/>
              </a:ext>
            </a:extLst>
          </p:cNvPr>
          <p:cNvGrpSpPr/>
          <p:nvPr/>
        </p:nvGrpSpPr>
        <p:grpSpPr>
          <a:xfrm>
            <a:off x="1796415" y="4976502"/>
            <a:ext cx="1578292" cy="1893293"/>
            <a:chOff x="1618899" y="3257805"/>
            <a:chExt cx="1476376" cy="1838694"/>
          </a:xfrm>
        </p:grpSpPr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2AF46E88-48C1-484F-BBB1-5EB61F64D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18900" y="3257805"/>
              <a:ext cx="1476375" cy="149542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301138CF-C03B-4269-9762-8D66EAACE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18899" y="4765672"/>
              <a:ext cx="1476375" cy="330827"/>
            </a:xfrm>
            <a:prstGeom prst="rect">
              <a:avLst/>
            </a:prstGeom>
          </p:spPr>
        </p:pic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2E4C5189-A376-4DC5-8BBD-201CB21A35D4}"/>
              </a:ext>
            </a:extLst>
          </p:cNvPr>
          <p:cNvGrpSpPr/>
          <p:nvPr/>
        </p:nvGrpSpPr>
        <p:grpSpPr>
          <a:xfrm>
            <a:off x="1863824" y="3168580"/>
            <a:ext cx="3416935" cy="1788356"/>
            <a:chOff x="1863824" y="3168580"/>
            <a:chExt cx="3416935" cy="1788356"/>
          </a:xfrm>
        </p:grpSpPr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87390849-1300-444C-A1E8-D1125A383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863824" y="4524936"/>
              <a:ext cx="1070031" cy="432000"/>
            </a:xfrm>
            <a:prstGeom prst="rect">
              <a:avLst/>
            </a:prstGeom>
          </p:spPr>
        </p:pic>
        <p:pic>
          <p:nvPicPr>
            <p:cNvPr id="38" name="Grafik 37">
              <a:hlinkClick r:id="rId11" action="ppaction://hlinksldjump"/>
              <a:extLst>
                <a:ext uri="{FF2B5EF4-FFF2-40B4-BE49-F238E27FC236}">
                  <a16:creationId xmlns:a16="http://schemas.microsoft.com/office/drawing/2014/main" id="{FDCFFC8C-3A59-48C0-AF1C-953961A7D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82371" y="3168580"/>
              <a:ext cx="1368000" cy="1385883"/>
            </a:xfrm>
            <a:prstGeom prst="rect">
              <a:avLst/>
            </a:prstGeom>
          </p:spPr>
        </p:pic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4624B63C-A906-4457-ADD7-8EC6D465F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24147" y="4560426"/>
              <a:ext cx="956235" cy="382494"/>
            </a:xfrm>
            <a:prstGeom prst="rect">
              <a:avLst/>
            </a:prstGeom>
          </p:spPr>
        </p:pic>
        <p:pic>
          <p:nvPicPr>
            <p:cNvPr id="40" name="Grafik 39">
              <a:hlinkClick r:id="rId11" action="ppaction://hlinksldjump"/>
              <a:extLst>
                <a:ext uri="{FF2B5EF4-FFF2-40B4-BE49-F238E27FC236}">
                  <a16:creationId xmlns:a16="http://schemas.microsoft.com/office/drawing/2014/main" id="{B1F08328-B93D-4752-818E-759EE5145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912759" y="3192505"/>
              <a:ext cx="1368000" cy="1350117"/>
            </a:xfrm>
            <a:prstGeom prst="rect">
              <a:avLst/>
            </a:prstGeom>
          </p:spPr>
        </p:pic>
      </p:grpSp>
      <p:sp>
        <p:nvSpPr>
          <p:cNvPr id="45" name="Rechteck 44">
            <a:hlinkClick r:id="rId15" action="ppaction://hlinksldjump"/>
            <a:extLst>
              <a:ext uri="{FF2B5EF4-FFF2-40B4-BE49-F238E27FC236}">
                <a16:creationId xmlns:a16="http://schemas.microsoft.com/office/drawing/2014/main" id="{236ED085-71E7-4D31-80D2-907712FD9CDD}"/>
              </a:ext>
            </a:extLst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6" name="Rechteck 45">
            <a:hlinkClick r:id="rId15" action="ppaction://hlinksldjump"/>
            <a:extLst>
              <a:ext uri="{FF2B5EF4-FFF2-40B4-BE49-F238E27FC236}">
                <a16:creationId xmlns:a16="http://schemas.microsoft.com/office/drawing/2014/main" id="{36401A4B-1F5E-4A37-9B28-89E572C43E79}"/>
              </a:ext>
            </a:extLst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695751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C738371-C537-4786-92D8-5E611C5AC451}"/>
              </a:ext>
            </a:extLst>
          </p:cNvPr>
          <p:cNvGrpSpPr/>
          <p:nvPr/>
        </p:nvGrpSpPr>
        <p:grpSpPr>
          <a:xfrm>
            <a:off x="816238" y="47348"/>
            <a:ext cx="5609962" cy="10173254"/>
            <a:chOff x="816238" y="50802"/>
            <a:chExt cx="5609962" cy="10173254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7DD2D47C-8EE5-466E-9258-78686362F1E7}"/>
                </a:ext>
              </a:extLst>
            </p:cNvPr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id="1026" name="Picture 2" descr="Bildergebnis fÃ¼r phone als hintergrund">
                <a:extLst>
                  <a:ext uri="{FF2B5EF4-FFF2-40B4-BE49-F238E27FC236}">
                    <a16:creationId xmlns:a16="http://schemas.microsoft.com/office/drawing/2014/main" id="{A839BD45-6309-46C4-A8AA-CC6B4898A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hteck: obere Ecken abgerundet 7">
                <a:extLst>
                  <a:ext uri="{FF2B5EF4-FFF2-40B4-BE49-F238E27FC236}">
                    <a16:creationId xmlns:a16="http://schemas.microsoft.com/office/drawing/2014/main" id="{DEB4288F-EF80-4CA5-B550-700E43F318AB}"/>
                  </a:ext>
                </a:extLst>
              </p:cNvPr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name="adj1" fmla="val 9867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C5B3661-8378-4A2F-B859-685492EB07D8}"/>
                </a:ext>
              </a:extLst>
            </p:cNvPr>
            <p:cNvCxnSpPr/>
            <p:nvPr/>
          </p:nvCxnSpPr>
          <p:spPr>
            <a:xfrm>
              <a:off x="2819400" y="9304867"/>
              <a:ext cx="175260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A9CC3B5A-5D68-45C2-9A45-7C2F2EB97D07}"/>
              </a:ext>
            </a:extLst>
          </p:cNvPr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>
                <a:latin typeface="Arial Black" panose="020B0A04020102020204" pitchFamily="34" charset="0"/>
              </a:rPr>
              <a:t>Settings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04624BA-A4C8-438D-8D12-EB1D8387C6AE}"/>
              </a:ext>
            </a:extLst>
          </p:cNvPr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2FFF07B-3DE8-4D2D-A0A9-57CACDA3943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2895601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02B9AA7E-6329-41F8-982F-A15874C5AD81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05646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25F58EE-89E0-4EB9-AD8D-143E3D249A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21128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hteck: abgerundete Ecken 31">
            <a:hlinkClick r:id="rId3" action="ppaction://hlinksldjump"/>
            <a:extLst>
              <a:ext uri="{FF2B5EF4-FFF2-40B4-BE49-F238E27FC236}">
                <a16:creationId xmlns:a16="http://schemas.microsoft.com/office/drawing/2014/main" id="{6CC48265-C2A5-492E-B899-D63D4ACB6E91}"/>
              </a:ext>
            </a:extLst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bg1"/>
                </a:solidFill>
              </a:rPr>
              <a:t>Cancel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4" name="Rechteck 23">
            <a:hlinkClick r:id="rId3" action="ppaction://hlinksldjump"/>
            <a:extLst>
              <a:ext uri="{FF2B5EF4-FFF2-40B4-BE49-F238E27FC236}">
                <a16:creationId xmlns:a16="http://schemas.microsoft.com/office/drawing/2014/main" id="{196C761D-2F5E-4515-8DC9-1C38F32D0139}"/>
              </a:ext>
            </a:extLst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5" name="Rechteck: abgerundete Ecken 14">
            <a:hlinkClick r:id="rId4" action="ppaction://hlinksldjump"/>
            <a:extLst>
              <a:ext uri="{FF2B5EF4-FFF2-40B4-BE49-F238E27FC236}">
                <a16:creationId xmlns:a16="http://schemas.microsoft.com/office/drawing/2014/main" id="{4CD2B905-2C60-4442-A7E1-9B80CA345885}"/>
              </a:ext>
            </a:extLst>
          </p:cNvPr>
          <p:cNvSpPr/>
          <p:nvPr/>
        </p:nvSpPr>
        <p:spPr>
          <a:xfrm>
            <a:off x="1618899" y="2148288"/>
            <a:ext cx="4004640" cy="5379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err="1">
                <a:solidFill>
                  <a:schemeClr val="tx1"/>
                </a:solidFill>
              </a:rPr>
              <a:t>Notifications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6" name="Rechteck: abgerundete Ecken 15">
            <a:hlinkClick r:id="rId5" action="ppaction://hlinksldjump"/>
            <a:extLst>
              <a:ext uri="{FF2B5EF4-FFF2-40B4-BE49-F238E27FC236}">
                <a16:creationId xmlns:a16="http://schemas.microsoft.com/office/drawing/2014/main" id="{544E2158-9094-4F91-A7FB-AE7E441E64C1}"/>
              </a:ext>
            </a:extLst>
          </p:cNvPr>
          <p:cNvSpPr/>
          <p:nvPr/>
        </p:nvSpPr>
        <p:spPr>
          <a:xfrm>
            <a:off x="1618899" y="2988688"/>
            <a:ext cx="4004640" cy="5379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Language: 				      English</a:t>
            </a:r>
          </a:p>
        </p:txBody>
      </p:sp>
      <p:sp>
        <p:nvSpPr>
          <p:cNvPr id="5" name="Flussdiagramm: Grenzstelle 4">
            <a:hlinkClick r:id="rId6" action="ppaction://hlinksldjump"/>
            <a:extLst>
              <a:ext uri="{FF2B5EF4-FFF2-40B4-BE49-F238E27FC236}">
                <a16:creationId xmlns:a16="http://schemas.microsoft.com/office/drawing/2014/main" id="{31148931-9BCC-4D13-AAD6-04EDBEDA625F}"/>
              </a:ext>
            </a:extLst>
          </p:cNvPr>
          <p:cNvSpPr/>
          <p:nvPr/>
        </p:nvSpPr>
        <p:spPr>
          <a:xfrm>
            <a:off x="4736656" y="2207688"/>
            <a:ext cx="838200" cy="419100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" name="Flussdiagramm: Verbinder 5">
            <a:hlinkClick r:id="rId6" action="ppaction://hlinksldjump"/>
            <a:extLst>
              <a:ext uri="{FF2B5EF4-FFF2-40B4-BE49-F238E27FC236}">
                <a16:creationId xmlns:a16="http://schemas.microsoft.com/office/drawing/2014/main" id="{95E752DA-3FD3-4D19-8AC6-52841E70DE98}"/>
              </a:ext>
            </a:extLst>
          </p:cNvPr>
          <p:cNvSpPr/>
          <p:nvPr/>
        </p:nvSpPr>
        <p:spPr>
          <a:xfrm>
            <a:off x="5181599" y="2261054"/>
            <a:ext cx="345631" cy="318638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Rechteck: abgerundete Ecken 22">
            <a:hlinkClick r:id="rId5" action="ppaction://hlinksldjump"/>
            <a:extLst>
              <a:ext uri="{FF2B5EF4-FFF2-40B4-BE49-F238E27FC236}">
                <a16:creationId xmlns:a16="http://schemas.microsoft.com/office/drawing/2014/main" id="{F6A6E100-CE9C-4E6F-B12E-26884C820528}"/>
              </a:ext>
            </a:extLst>
          </p:cNvPr>
          <p:cNvSpPr/>
          <p:nvPr/>
        </p:nvSpPr>
        <p:spPr>
          <a:xfrm>
            <a:off x="1618899" y="3829088"/>
            <a:ext cx="4004640" cy="5379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Location </a:t>
            </a:r>
            <a:r>
              <a:rPr lang="de-CH" dirty="0" err="1">
                <a:solidFill>
                  <a:schemeClr val="tx1"/>
                </a:solidFill>
              </a:rPr>
              <a:t>access</a:t>
            </a:r>
            <a:r>
              <a:rPr lang="de-CH" dirty="0">
                <a:solidFill>
                  <a:schemeClr val="tx1"/>
                </a:solidFill>
              </a:rPr>
              <a:t>:        	             </a:t>
            </a:r>
            <a:r>
              <a:rPr lang="de-CH" dirty="0" err="1">
                <a:solidFill>
                  <a:schemeClr val="tx1"/>
                </a:solidFill>
              </a:rPr>
              <a:t>Allowed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9" name="Rechteck 18">
            <a:hlinkClick r:id="rId7" action="ppaction://hlinksldjump"/>
            <a:extLst>
              <a:ext uri="{FF2B5EF4-FFF2-40B4-BE49-F238E27FC236}">
                <a16:creationId xmlns:a16="http://schemas.microsoft.com/office/drawing/2014/main" id="{025A0BF8-023F-40B0-8CA7-FC31DA7F3679}"/>
              </a:ext>
            </a:extLst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Rechteck 24">
            <a:hlinkClick r:id="rId7" action="ppaction://hlinksldjump"/>
            <a:extLst>
              <a:ext uri="{FF2B5EF4-FFF2-40B4-BE49-F238E27FC236}">
                <a16:creationId xmlns:a16="http://schemas.microsoft.com/office/drawing/2014/main" id="{EA1554BA-EB50-47E8-A1DF-1B4A9A7FF775}"/>
              </a:ext>
            </a:extLst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315790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C738371-C537-4786-92D8-5E611C5AC451}"/>
              </a:ext>
            </a:extLst>
          </p:cNvPr>
          <p:cNvGrpSpPr/>
          <p:nvPr/>
        </p:nvGrpSpPr>
        <p:grpSpPr>
          <a:xfrm>
            <a:off x="816238" y="47348"/>
            <a:ext cx="5609962" cy="10173254"/>
            <a:chOff x="816238" y="50802"/>
            <a:chExt cx="5609962" cy="10173254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7DD2D47C-8EE5-466E-9258-78686362F1E7}"/>
                </a:ext>
              </a:extLst>
            </p:cNvPr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id="1026" name="Picture 2" descr="Bildergebnis fÃ¼r phone als hintergrund">
                <a:extLst>
                  <a:ext uri="{FF2B5EF4-FFF2-40B4-BE49-F238E27FC236}">
                    <a16:creationId xmlns:a16="http://schemas.microsoft.com/office/drawing/2014/main" id="{A839BD45-6309-46C4-A8AA-CC6B4898A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hteck: obere Ecken abgerundet 7">
                <a:extLst>
                  <a:ext uri="{FF2B5EF4-FFF2-40B4-BE49-F238E27FC236}">
                    <a16:creationId xmlns:a16="http://schemas.microsoft.com/office/drawing/2014/main" id="{DEB4288F-EF80-4CA5-B550-700E43F318AB}"/>
                  </a:ext>
                </a:extLst>
              </p:cNvPr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name="adj1" fmla="val 9867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C5B3661-8378-4A2F-B859-685492EB07D8}"/>
                </a:ext>
              </a:extLst>
            </p:cNvPr>
            <p:cNvCxnSpPr/>
            <p:nvPr/>
          </p:nvCxnSpPr>
          <p:spPr>
            <a:xfrm>
              <a:off x="2819400" y="9304867"/>
              <a:ext cx="175260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A9CC3B5A-5D68-45C2-9A45-7C2F2EB97D07}"/>
              </a:ext>
            </a:extLst>
          </p:cNvPr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>
                <a:latin typeface="Arial Black" panose="020B0A04020102020204" pitchFamily="34" charset="0"/>
              </a:rPr>
              <a:t>Settings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04624BA-A4C8-438D-8D12-EB1D8387C6AE}"/>
              </a:ext>
            </a:extLst>
          </p:cNvPr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2FFF07B-3DE8-4D2D-A0A9-57CACDA3943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2895601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02B9AA7E-6329-41F8-982F-A15874C5AD81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05646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25F58EE-89E0-4EB9-AD8D-143E3D249A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21128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hteck: abgerundete Ecken 31">
            <a:hlinkClick r:id="rId3" action="ppaction://hlinksldjump"/>
            <a:extLst>
              <a:ext uri="{FF2B5EF4-FFF2-40B4-BE49-F238E27FC236}">
                <a16:creationId xmlns:a16="http://schemas.microsoft.com/office/drawing/2014/main" id="{6CC48265-C2A5-492E-B899-D63D4ACB6E91}"/>
              </a:ext>
            </a:extLst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bg1"/>
                </a:solidFill>
              </a:rPr>
              <a:t>Cancel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4" name="Rechteck 23">
            <a:hlinkClick r:id="rId3" action="ppaction://hlinksldjump"/>
            <a:extLst>
              <a:ext uri="{FF2B5EF4-FFF2-40B4-BE49-F238E27FC236}">
                <a16:creationId xmlns:a16="http://schemas.microsoft.com/office/drawing/2014/main" id="{196C761D-2F5E-4515-8DC9-1C38F32D0139}"/>
              </a:ext>
            </a:extLst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5" name="Rechteck: abgerundete Ecken 14">
            <a:hlinkClick r:id="rId4" action="ppaction://hlinksldjump"/>
            <a:extLst>
              <a:ext uri="{FF2B5EF4-FFF2-40B4-BE49-F238E27FC236}">
                <a16:creationId xmlns:a16="http://schemas.microsoft.com/office/drawing/2014/main" id="{4CD2B905-2C60-4442-A7E1-9B80CA345885}"/>
              </a:ext>
            </a:extLst>
          </p:cNvPr>
          <p:cNvSpPr/>
          <p:nvPr/>
        </p:nvSpPr>
        <p:spPr>
          <a:xfrm>
            <a:off x="1618899" y="2148288"/>
            <a:ext cx="4004640" cy="5379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err="1">
                <a:solidFill>
                  <a:schemeClr val="tx1"/>
                </a:solidFill>
              </a:rPr>
              <a:t>Notifications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6" name="Rechteck: abgerundete Ecken 15">
            <a:hlinkClick r:id="rId5" action="ppaction://hlinksldjump"/>
            <a:extLst>
              <a:ext uri="{FF2B5EF4-FFF2-40B4-BE49-F238E27FC236}">
                <a16:creationId xmlns:a16="http://schemas.microsoft.com/office/drawing/2014/main" id="{544E2158-9094-4F91-A7FB-AE7E441E64C1}"/>
              </a:ext>
            </a:extLst>
          </p:cNvPr>
          <p:cNvSpPr/>
          <p:nvPr/>
        </p:nvSpPr>
        <p:spPr>
          <a:xfrm>
            <a:off x="1618899" y="2988688"/>
            <a:ext cx="4004640" cy="5379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Language: 				      English</a:t>
            </a:r>
          </a:p>
        </p:txBody>
      </p:sp>
      <p:sp>
        <p:nvSpPr>
          <p:cNvPr id="5" name="Flussdiagramm: Grenzstelle 4">
            <a:hlinkClick r:id="rId6" action="ppaction://hlinksldjump"/>
            <a:extLst>
              <a:ext uri="{FF2B5EF4-FFF2-40B4-BE49-F238E27FC236}">
                <a16:creationId xmlns:a16="http://schemas.microsoft.com/office/drawing/2014/main" id="{31148931-9BCC-4D13-AAD6-04EDBEDA625F}"/>
              </a:ext>
            </a:extLst>
          </p:cNvPr>
          <p:cNvSpPr/>
          <p:nvPr/>
        </p:nvSpPr>
        <p:spPr>
          <a:xfrm>
            <a:off x="4736656" y="2207688"/>
            <a:ext cx="838200" cy="419100"/>
          </a:xfrm>
          <a:prstGeom prst="flowChartTermina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" name="Flussdiagramm: Verbinder 5">
            <a:hlinkClick r:id="rId6" action="ppaction://hlinksldjump"/>
            <a:extLst>
              <a:ext uri="{FF2B5EF4-FFF2-40B4-BE49-F238E27FC236}">
                <a16:creationId xmlns:a16="http://schemas.microsoft.com/office/drawing/2014/main" id="{95E752DA-3FD3-4D19-8AC6-52841E70DE98}"/>
              </a:ext>
            </a:extLst>
          </p:cNvPr>
          <p:cNvSpPr/>
          <p:nvPr/>
        </p:nvSpPr>
        <p:spPr>
          <a:xfrm>
            <a:off x="4805451" y="2261054"/>
            <a:ext cx="338049" cy="32287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" name="Rechteck: abgerundete Ecken 17">
            <a:hlinkClick r:id="rId5" action="ppaction://hlinksldjump"/>
            <a:extLst>
              <a:ext uri="{FF2B5EF4-FFF2-40B4-BE49-F238E27FC236}">
                <a16:creationId xmlns:a16="http://schemas.microsoft.com/office/drawing/2014/main" id="{F062B328-94FF-4273-9757-7161D81028B0}"/>
              </a:ext>
            </a:extLst>
          </p:cNvPr>
          <p:cNvSpPr/>
          <p:nvPr/>
        </p:nvSpPr>
        <p:spPr>
          <a:xfrm>
            <a:off x="1618899" y="3829088"/>
            <a:ext cx="4004640" cy="5379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Location </a:t>
            </a:r>
            <a:r>
              <a:rPr lang="de-CH" dirty="0" err="1">
                <a:solidFill>
                  <a:schemeClr val="tx1"/>
                </a:solidFill>
              </a:rPr>
              <a:t>access</a:t>
            </a:r>
            <a:r>
              <a:rPr lang="de-CH" dirty="0">
                <a:solidFill>
                  <a:schemeClr val="tx1"/>
                </a:solidFill>
              </a:rPr>
              <a:t>:        	             </a:t>
            </a:r>
            <a:r>
              <a:rPr lang="de-CH" dirty="0" err="1">
                <a:solidFill>
                  <a:schemeClr val="tx1"/>
                </a:solidFill>
              </a:rPr>
              <a:t>Allowed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9" name="Rechteck 18">
            <a:hlinkClick r:id="rId7" action="ppaction://hlinksldjump"/>
            <a:extLst>
              <a:ext uri="{FF2B5EF4-FFF2-40B4-BE49-F238E27FC236}">
                <a16:creationId xmlns:a16="http://schemas.microsoft.com/office/drawing/2014/main" id="{B97D5A7A-AA80-4B4B-8391-217B42EFE4E2}"/>
              </a:ext>
            </a:extLst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Rechteck 22">
            <a:hlinkClick r:id="rId7" action="ppaction://hlinksldjump"/>
            <a:extLst>
              <a:ext uri="{FF2B5EF4-FFF2-40B4-BE49-F238E27FC236}">
                <a16:creationId xmlns:a16="http://schemas.microsoft.com/office/drawing/2014/main" id="{CF7D2B3D-F229-4567-89BD-449E7FAFA759}"/>
              </a:ext>
            </a:extLst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042508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C738371-C537-4786-92D8-5E611C5AC451}"/>
              </a:ext>
            </a:extLst>
          </p:cNvPr>
          <p:cNvGrpSpPr/>
          <p:nvPr/>
        </p:nvGrpSpPr>
        <p:grpSpPr>
          <a:xfrm>
            <a:off x="816238" y="47348"/>
            <a:ext cx="5609962" cy="10173254"/>
            <a:chOff x="816238" y="50802"/>
            <a:chExt cx="5609962" cy="10173254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7DD2D47C-8EE5-466E-9258-78686362F1E7}"/>
                </a:ext>
              </a:extLst>
            </p:cNvPr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id="1026" name="Picture 2" descr="Bildergebnis fÃ¼r phone als hintergrund">
                <a:extLst>
                  <a:ext uri="{FF2B5EF4-FFF2-40B4-BE49-F238E27FC236}">
                    <a16:creationId xmlns:a16="http://schemas.microsoft.com/office/drawing/2014/main" id="{A839BD45-6309-46C4-A8AA-CC6B4898A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hteck: obere Ecken abgerundet 7">
                <a:extLst>
                  <a:ext uri="{FF2B5EF4-FFF2-40B4-BE49-F238E27FC236}">
                    <a16:creationId xmlns:a16="http://schemas.microsoft.com/office/drawing/2014/main" id="{DEB4288F-EF80-4CA5-B550-700E43F318AB}"/>
                  </a:ext>
                </a:extLst>
              </p:cNvPr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name="adj1" fmla="val 9867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C5B3661-8378-4A2F-B859-685492EB07D8}"/>
                </a:ext>
              </a:extLst>
            </p:cNvPr>
            <p:cNvCxnSpPr/>
            <p:nvPr/>
          </p:nvCxnSpPr>
          <p:spPr>
            <a:xfrm>
              <a:off x="2819400" y="9304867"/>
              <a:ext cx="175260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A9CC3B5A-5D68-45C2-9A45-7C2F2EB97D07}"/>
              </a:ext>
            </a:extLst>
          </p:cNvPr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>
                <a:latin typeface="Arial Black" panose="020B0A04020102020204" pitchFamily="34" charset="0"/>
              </a:rPr>
              <a:t>Help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04624BA-A4C8-438D-8D12-EB1D8387C6AE}"/>
              </a:ext>
            </a:extLst>
          </p:cNvPr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2FFF07B-3DE8-4D2D-A0A9-57CACDA3943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2895601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02B9AA7E-6329-41F8-982F-A15874C5AD81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05646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25F58EE-89E0-4EB9-AD8D-143E3D249A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21128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hteck: abgerundete Ecken 31">
            <a:hlinkClick r:id="rId3" action="ppaction://hlinksldjump"/>
            <a:extLst>
              <a:ext uri="{FF2B5EF4-FFF2-40B4-BE49-F238E27FC236}">
                <a16:creationId xmlns:a16="http://schemas.microsoft.com/office/drawing/2014/main" id="{6CC48265-C2A5-492E-B899-D63D4ACB6E91}"/>
              </a:ext>
            </a:extLst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bg1"/>
                </a:solidFill>
              </a:rPr>
              <a:t>Cancel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4" name="Rechteck 23">
            <a:hlinkClick r:id="rId3" action="ppaction://hlinksldjump"/>
            <a:extLst>
              <a:ext uri="{FF2B5EF4-FFF2-40B4-BE49-F238E27FC236}">
                <a16:creationId xmlns:a16="http://schemas.microsoft.com/office/drawing/2014/main" id="{196C761D-2F5E-4515-8DC9-1C38F32D0139}"/>
              </a:ext>
            </a:extLst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8" name="Rechteck: abgerundete Ecken 17">
            <a:hlinkClick r:id="rId4" action="ppaction://hlinksldjump"/>
            <a:extLst>
              <a:ext uri="{FF2B5EF4-FFF2-40B4-BE49-F238E27FC236}">
                <a16:creationId xmlns:a16="http://schemas.microsoft.com/office/drawing/2014/main" id="{F062B328-94FF-4273-9757-7161D81028B0}"/>
              </a:ext>
            </a:extLst>
          </p:cNvPr>
          <p:cNvSpPr/>
          <p:nvPr/>
        </p:nvSpPr>
        <p:spPr>
          <a:xfrm>
            <a:off x="1618899" y="2104532"/>
            <a:ext cx="4004640" cy="5379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Help </a:t>
            </a:r>
            <a:r>
              <a:rPr lang="de-CH" dirty="0" err="1">
                <a:solidFill>
                  <a:schemeClr val="tx1"/>
                </a:solidFill>
              </a:rPr>
              <a:t>articles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9" name="Rechteck: abgerundete Ecken 18">
            <a:hlinkClick r:id="rId4" action="ppaction://hlinksldjump"/>
            <a:extLst>
              <a:ext uri="{FF2B5EF4-FFF2-40B4-BE49-F238E27FC236}">
                <a16:creationId xmlns:a16="http://schemas.microsoft.com/office/drawing/2014/main" id="{3E8746AB-96A1-4DF2-9E3F-0B8B17C4CB00}"/>
              </a:ext>
            </a:extLst>
          </p:cNvPr>
          <p:cNvSpPr/>
          <p:nvPr/>
        </p:nvSpPr>
        <p:spPr>
          <a:xfrm>
            <a:off x="1618899" y="2844206"/>
            <a:ext cx="4004640" cy="5379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Legal</a:t>
            </a:r>
          </a:p>
        </p:txBody>
      </p:sp>
      <p:sp>
        <p:nvSpPr>
          <p:cNvPr id="23" name="Rechteck: abgerundete Ecken 22">
            <a:hlinkClick r:id="rId4" action="ppaction://hlinksldjump"/>
            <a:extLst>
              <a:ext uri="{FF2B5EF4-FFF2-40B4-BE49-F238E27FC236}">
                <a16:creationId xmlns:a16="http://schemas.microsoft.com/office/drawing/2014/main" id="{C3420B14-34D7-4DB2-8044-7CE9A9989681}"/>
              </a:ext>
            </a:extLst>
          </p:cNvPr>
          <p:cNvSpPr/>
          <p:nvPr/>
        </p:nvSpPr>
        <p:spPr>
          <a:xfrm>
            <a:off x="1629878" y="7204673"/>
            <a:ext cx="4004640" cy="53790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Come </a:t>
            </a:r>
            <a:r>
              <a:rPr lang="de-CH" dirty="0" err="1">
                <a:solidFill>
                  <a:schemeClr val="tx1"/>
                </a:solidFill>
              </a:rPr>
              <a:t>eat</a:t>
            </a:r>
            <a:r>
              <a:rPr lang="de-CH" dirty="0">
                <a:solidFill>
                  <a:schemeClr val="tx1"/>
                </a:solidFill>
              </a:rPr>
              <a:t> prototype </a:t>
            </a:r>
            <a:r>
              <a:rPr lang="de-CH" dirty="0" err="1">
                <a:solidFill>
                  <a:schemeClr val="tx1"/>
                </a:solidFill>
              </a:rPr>
              <a:t>version</a:t>
            </a:r>
            <a:r>
              <a:rPr lang="de-CH" dirty="0">
                <a:solidFill>
                  <a:schemeClr val="tx1"/>
                </a:solidFill>
              </a:rPr>
              <a:t> 1.0</a:t>
            </a:r>
          </a:p>
          <a:p>
            <a:r>
              <a:rPr lang="de-CH" dirty="0">
                <a:solidFill>
                  <a:schemeClr val="tx1"/>
                </a:solidFill>
              </a:rPr>
              <a:t>© 2018 Come </a:t>
            </a:r>
            <a:r>
              <a:rPr lang="de-CH" dirty="0" err="1">
                <a:solidFill>
                  <a:schemeClr val="tx1"/>
                </a:solidFill>
              </a:rPr>
              <a:t>eat</a:t>
            </a:r>
            <a:r>
              <a:rPr lang="de-CH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7" name="Rechteck 16">
            <a:hlinkClick r:id="rId5" action="ppaction://hlinksldjump"/>
            <a:extLst>
              <a:ext uri="{FF2B5EF4-FFF2-40B4-BE49-F238E27FC236}">
                <a16:creationId xmlns:a16="http://schemas.microsoft.com/office/drawing/2014/main" id="{AB671322-5798-45AC-9087-3593D06B9288}"/>
              </a:ext>
            </a:extLst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Rechteck 24">
            <a:hlinkClick r:id="rId5" action="ppaction://hlinksldjump"/>
            <a:extLst>
              <a:ext uri="{FF2B5EF4-FFF2-40B4-BE49-F238E27FC236}">
                <a16:creationId xmlns:a16="http://schemas.microsoft.com/office/drawing/2014/main" id="{D2D0F307-DEA3-4C96-BD5F-D07569E41D01}"/>
              </a:ext>
            </a:extLst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163287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C738371-C537-4786-92D8-5E611C5AC451}"/>
              </a:ext>
            </a:extLst>
          </p:cNvPr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7DD2D47C-8EE5-466E-9258-78686362F1E7}"/>
                </a:ext>
              </a:extLst>
            </p:cNvPr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id="1026" name="Picture 2" descr="Bildergebnis fÃ¼r phone als hintergrund">
                <a:extLst>
                  <a:ext uri="{FF2B5EF4-FFF2-40B4-BE49-F238E27FC236}">
                    <a16:creationId xmlns:a16="http://schemas.microsoft.com/office/drawing/2014/main" id="{A839BD45-6309-46C4-A8AA-CC6B4898A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hteck: obere Ecken abgerundet 7">
                <a:extLst>
                  <a:ext uri="{FF2B5EF4-FFF2-40B4-BE49-F238E27FC236}">
                    <a16:creationId xmlns:a16="http://schemas.microsoft.com/office/drawing/2014/main" id="{DEB4288F-EF80-4CA5-B550-700E43F318AB}"/>
                  </a:ext>
                </a:extLst>
              </p:cNvPr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name="adj1" fmla="val 9867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</p:grp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C5B3661-8378-4A2F-B859-685492EB07D8}"/>
                </a:ext>
              </a:extLst>
            </p:cNvPr>
            <p:cNvCxnSpPr/>
            <p:nvPr/>
          </p:nvCxnSpPr>
          <p:spPr>
            <a:xfrm>
              <a:off x="2819400" y="9304867"/>
              <a:ext cx="175260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A9CC3B5A-5D68-45C2-9A45-7C2F2EB97D07}"/>
              </a:ext>
            </a:extLst>
          </p:cNvPr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 err="1">
                <a:latin typeface="Arial Black" panose="020B0A04020102020204" pitchFamily="34" charset="0"/>
              </a:rPr>
              <a:t>Recently</a:t>
            </a:r>
            <a:r>
              <a:rPr lang="de-CH" sz="3200" dirty="0">
                <a:latin typeface="Arial Black" panose="020B0A04020102020204" pitchFamily="34" charset="0"/>
              </a:rPr>
              <a:t> </a:t>
            </a:r>
            <a:r>
              <a:rPr lang="de-CH" sz="3200" dirty="0" err="1">
                <a:latin typeface="Arial Black" panose="020B0A04020102020204" pitchFamily="34" charset="0"/>
              </a:rPr>
              <a:t>viewed</a:t>
            </a:r>
            <a:endParaRPr lang="de-CH" sz="3200" dirty="0">
              <a:latin typeface="Arial Black" panose="020B0A04020102020204" pitchFamily="34" charset="0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04624BA-A4C8-438D-8D12-EB1D8387C6AE}"/>
              </a:ext>
            </a:extLst>
          </p:cNvPr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2FFF07B-3DE8-4D2D-A0A9-57CACDA3943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2895601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02B9AA7E-6329-41F8-982F-A15874C5AD81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05646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25F58EE-89E0-4EB9-AD8D-143E3D249A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21128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hteck 23">
            <a:hlinkClick r:id="rId3" action="ppaction://hlinksldjump"/>
            <a:extLst>
              <a:ext uri="{FF2B5EF4-FFF2-40B4-BE49-F238E27FC236}">
                <a16:creationId xmlns:a16="http://schemas.microsoft.com/office/drawing/2014/main" id="{196C761D-2F5E-4515-8DC9-1C38F32D0139}"/>
              </a:ext>
            </a:extLst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77222294-A40B-4F47-B778-4D4185DDFD3F}"/>
              </a:ext>
            </a:extLst>
          </p:cNvPr>
          <p:cNvGrpSpPr/>
          <p:nvPr/>
        </p:nvGrpSpPr>
        <p:grpSpPr>
          <a:xfrm>
            <a:off x="1722964" y="2252919"/>
            <a:ext cx="1837958" cy="2237690"/>
            <a:chOff x="1618899" y="3257805"/>
            <a:chExt cx="1476376" cy="1838694"/>
          </a:xfrm>
        </p:grpSpPr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2AF46E88-48C1-484F-BBB1-5EB61F64D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18900" y="3257805"/>
              <a:ext cx="1476375" cy="149542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301138CF-C03B-4269-9762-8D66EAACE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18899" y="4765672"/>
              <a:ext cx="1476375" cy="330827"/>
            </a:xfrm>
            <a:prstGeom prst="rect">
              <a:avLst/>
            </a:prstGeom>
          </p:spPr>
        </p:pic>
      </p:grp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131032ED-9026-4BC4-ACAB-D0C57897DA68}"/>
              </a:ext>
            </a:extLst>
          </p:cNvPr>
          <p:cNvSpPr/>
          <p:nvPr/>
        </p:nvSpPr>
        <p:spPr>
          <a:xfrm>
            <a:off x="1939552" y="5402117"/>
            <a:ext cx="3242737" cy="5847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bg2">
                    <a:lumMod val="50000"/>
                  </a:schemeClr>
                </a:solidFill>
              </a:rPr>
              <a:t>no</a:t>
            </a:r>
            <a:r>
              <a:rPr lang="de-CH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bg2">
                    <a:lumMod val="50000"/>
                  </a:schemeClr>
                </a:solidFill>
              </a:rPr>
              <a:t>more</a:t>
            </a:r>
            <a:endParaRPr lang="de-CH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Rechteck: abgerundete Ecken 36">
            <a:hlinkClick r:id="rId3" action="ppaction://hlinksldjump"/>
            <a:extLst>
              <a:ext uri="{FF2B5EF4-FFF2-40B4-BE49-F238E27FC236}">
                <a16:creationId xmlns:a16="http://schemas.microsoft.com/office/drawing/2014/main" id="{D13B404C-4ED4-4977-9A82-BC5E9FBB15EF}"/>
              </a:ext>
            </a:extLst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bg1"/>
                </a:solidFill>
              </a:rPr>
              <a:t>Cancel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8" name="Rechteck 17">
            <a:hlinkClick r:id="rId6" action="ppaction://hlinksldjump"/>
            <a:extLst>
              <a:ext uri="{FF2B5EF4-FFF2-40B4-BE49-F238E27FC236}">
                <a16:creationId xmlns:a16="http://schemas.microsoft.com/office/drawing/2014/main" id="{5B53276C-BDB0-4602-AE73-1E6B597092B4}"/>
              </a:ext>
            </a:extLst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Rechteck 18">
            <a:hlinkClick r:id="rId6" action="ppaction://hlinksldjump"/>
            <a:extLst>
              <a:ext uri="{FF2B5EF4-FFF2-40B4-BE49-F238E27FC236}">
                <a16:creationId xmlns:a16="http://schemas.microsoft.com/office/drawing/2014/main" id="{5549146A-2A2B-4FD3-9E0E-BA3C0230FE37}"/>
              </a:ext>
            </a:extLst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5494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C738371-C537-4786-92D8-5E611C5AC451}"/>
              </a:ext>
            </a:extLst>
          </p:cNvPr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7DD2D47C-8EE5-466E-9258-78686362F1E7}"/>
                </a:ext>
              </a:extLst>
            </p:cNvPr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id="1026" name="Picture 2" descr="Bildergebnis fÃ¼r phone als hintergrund">
                <a:extLst>
                  <a:ext uri="{FF2B5EF4-FFF2-40B4-BE49-F238E27FC236}">
                    <a16:creationId xmlns:a16="http://schemas.microsoft.com/office/drawing/2014/main" id="{A839BD45-6309-46C4-A8AA-CC6B4898A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hteck: obere Ecken abgerundet 7">
                <a:extLst>
                  <a:ext uri="{FF2B5EF4-FFF2-40B4-BE49-F238E27FC236}">
                    <a16:creationId xmlns:a16="http://schemas.microsoft.com/office/drawing/2014/main" id="{DEB4288F-EF80-4CA5-B550-700E43F318AB}"/>
                  </a:ext>
                </a:extLst>
              </p:cNvPr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name="adj1" fmla="val 9867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</p:grp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C5B3661-8378-4A2F-B859-685492EB07D8}"/>
                </a:ext>
              </a:extLst>
            </p:cNvPr>
            <p:cNvCxnSpPr/>
            <p:nvPr/>
          </p:nvCxnSpPr>
          <p:spPr>
            <a:xfrm>
              <a:off x="2819400" y="9304867"/>
              <a:ext cx="175260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A9CC3B5A-5D68-45C2-9A45-7C2F2EB97D07}"/>
              </a:ext>
            </a:extLst>
          </p:cNvPr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 err="1">
                <a:latin typeface="Arial Black" panose="020B0A04020102020204" pitchFamily="34" charset="0"/>
              </a:rPr>
              <a:t>Your</a:t>
            </a:r>
            <a:r>
              <a:rPr lang="de-CH" sz="3200" dirty="0">
                <a:latin typeface="Arial Black" panose="020B0A04020102020204" pitchFamily="34" charset="0"/>
              </a:rPr>
              <a:t> </a:t>
            </a:r>
            <a:r>
              <a:rPr lang="de-CH" sz="3200" dirty="0" err="1">
                <a:latin typeface="Arial Black" panose="020B0A04020102020204" pitchFamily="34" charset="0"/>
              </a:rPr>
              <a:t>bookings</a:t>
            </a:r>
            <a:endParaRPr lang="de-CH" sz="3200" dirty="0">
              <a:latin typeface="Arial Black" panose="020B0A04020102020204" pitchFamily="34" charset="0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04624BA-A4C8-438D-8D12-EB1D8387C6AE}"/>
              </a:ext>
            </a:extLst>
          </p:cNvPr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2FFF07B-3DE8-4D2D-A0A9-57CACDA3943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2895601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02B9AA7E-6329-41F8-982F-A15874C5AD81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05646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25F58EE-89E0-4EB9-AD8D-143E3D249A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3000" y="3211288"/>
              <a:ext cx="81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hteck 23">
            <a:hlinkClick r:id="rId3" action="ppaction://hlinksldjump"/>
            <a:extLst>
              <a:ext uri="{FF2B5EF4-FFF2-40B4-BE49-F238E27FC236}">
                <a16:creationId xmlns:a16="http://schemas.microsoft.com/office/drawing/2014/main" id="{196C761D-2F5E-4515-8DC9-1C38F32D0139}"/>
              </a:ext>
            </a:extLst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77222294-A40B-4F47-B778-4D4185DDFD3F}"/>
              </a:ext>
            </a:extLst>
          </p:cNvPr>
          <p:cNvGrpSpPr/>
          <p:nvPr/>
        </p:nvGrpSpPr>
        <p:grpSpPr>
          <a:xfrm>
            <a:off x="1608664" y="2748219"/>
            <a:ext cx="1837958" cy="2237684"/>
            <a:chOff x="1618899" y="3257808"/>
            <a:chExt cx="1476376" cy="1838691"/>
          </a:xfrm>
        </p:grpSpPr>
        <p:pic>
          <p:nvPicPr>
            <p:cNvPr id="34" name="Grafik 33">
              <a:hlinkClick r:id="rId4" action="ppaction://hlinksldjump"/>
              <a:extLst>
                <a:ext uri="{FF2B5EF4-FFF2-40B4-BE49-F238E27FC236}">
                  <a16:creationId xmlns:a16="http://schemas.microsoft.com/office/drawing/2014/main" id="{2AF46E88-48C1-484F-BBB1-5EB61F64D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18900" y="3257808"/>
              <a:ext cx="1476375" cy="149542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301138CF-C03B-4269-9762-8D66EAACE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18899" y="4765672"/>
              <a:ext cx="1476375" cy="330827"/>
            </a:xfrm>
            <a:prstGeom prst="rect">
              <a:avLst/>
            </a:prstGeom>
          </p:spPr>
        </p:pic>
      </p:grp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131032ED-9026-4BC4-ACAB-D0C57897DA68}"/>
              </a:ext>
            </a:extLst>
          </p:cNvPr>
          <p:cNvSpPr/>
          <p:nvPr/>
        </p:nvSpPr>
        <p:spPr>
          <a:xfrm>
            <a:off x="1939552" y="5402117"/>
            <a:ext cx="3242737" cy="5847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bg2">
                    <a:lumMod val="50000"/>
                  </a:schemeClr>
                </a:solidFill>
              </a:rPr>
              <a:t>no</a:t>
            </a:r>
            <a:r>
              <a:rPr lang="de-CH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bg2">
                    <a:lumMod val="50000"/>
                  </a:schemeClr>
                </a:solidFill>
              </a:rPr>
              <a:t>more</a:t>
            </a:r>
            <a:endParaRPr lang="de-CH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Rechteck: abgerundete Ecken 36">
            <a:hlinkClick r:id="rId3" action="ppaction://hlinksldjump"/>
            <a:extLst>
              <a:ext uri="{FF2B5EF4-FFF2-40B4-BE49-F238E27FC236}">
                <a16:creationId xmlns:a16="http://schemas.microsoft.com/office/drawing/2014/main" id="{D13B404C-4ED4-4977-9A82-BC5E9FBB15EF}"/>
              </a:ext>
            </a:extLst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bg1"/>
                </a:solidFill>
              </a:rPr>
              <a:t>Cancel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0B5025-A3F9-4A6A-9914-3E6A56907042}"/>
              </a:ext>
            </a:extLst>
          </p:cNvPr>
          <p:cNvSpPr txBox="1"/>
          <p:nvPr/>
        </p:nvSpPr>
        <p:spPr>
          <a:xfrm>
            <a:off x="3560920" y="3082929"/>
            <a:ext cx="1837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Table &amp; Food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2 </a:t>
            </a:r>
            <a:r>
              <a:rPr lang="de-CH" dirty="0" err="1"/>
              <a:t>people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18:30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24.10.2018</a:t>
            </a:r>
          </a:p>
        </p:txBody>
      </p:sp>
      <p:sp>
        <p:nvSpPr>
          <p:cNvPr id="19" name="Rechteck: abgerundete Ecken 18">
            <a:hlinkClick r:id="rId7" action="ppaction://hlinksldjump"/>
            <a:extLst>
              <a:ext uri="{FF2B5EF4-FFF2-40B4-BE49-F238E27FC236}">
                <a16:creationId xmlns:a16="http://schemas.microsoft.com/office/drawing/2014/main" id="{80CF38AC-B654-4333-AE76-C80D07A7903D}"/>
              </a:ext>
            </a:extLst>
          </p:cNvPr>
          <p:cNvSpPr/>
          <p:nvPr/>
        </p:nvSpPr>
        <p:spPr>
          <a:xfrm>
            <a:off x="1618899" y="2104532"/>
            <a:ext cx="4004640" cy="5379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Today</a:t>
            </a:r>
          </a:p>
        </p:txBody>
      </p:sp>
      <p:sp>
        <p:nvSpPr>
          <p:cNvPr id="23" name="Rechteck 22">
            <a:hlinkClick r:id="rId8" action="ppaction://hlinksldjump"/>
            <a:extLst>
              <a:ext uri="{FF2B5EF4-FFF2-40B4-BE49-F238E27FC236}">
                <a16:creationId xmlns:a16="http://schemas.microsoft.com/office/drawing/2014/main" id="{AA4CC904-8F26-4B2A-B8EF-20AD82126073}"/>
              </a:ext>
            </a:extLst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Rechteck 24">
            <a:hlinkClick r:id="rId9" action="ppaction://hlinksldjump"/>
            <a:extLst>
              <a:ext uri="{FF2B5EF4-FFF2-40B4-BE49-F238E27FC236}">
                <a16:creationId xmlns:a16="http://schemas.microsoft.com/office/drawing/2014/main" id="{E226020F-F799-4189-BBEE-6E67104D20B7}"/>
              </a:ext>
            </a:extLst>
          </p:cNvPr>
          <p:cNvSpPr/>
          <p:nvPr/>
        </p:nvSpPr>
        <p:spPr>
          <a:xfrm>
            <a:off x="1595961" y="1937189"/>
            <a:ext cx="4116526" cy="6292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6" name="Rechteck 25">
            <a:hlinkClick r:id="rId8" action="ppaction://hlinksldjump"/>
            <a:extLst>
              <a:ext uri="{FF2B5EF4-FFF2-40B4-BE49-F238E27FC236}">
                <a16:creationId xmlns:a16="http://schemas.microsoft.com/office/drawing/2014/main" id="{D1C9DBA9-7CD2-4FAC-B6FF-BF1D4F5ACA19}"/>
              </a:ext>
            </a:extLst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5411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DD2D47C-8EE5-466E-9258-78686362F1E7}"/>
              </a:ext>
            </a:extLst>
          </p:cNvPr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pic>
          <p:nvPicPr>
            <p:cNvPr id="1026" name="Picture 2" descr="Bildergebnis fÃ¼r phone als hintergrund">
              <a:extLst>
                <a:ext uri="{FF2B5EF4-FFF2-40B4-BE49-F238E27FC236}">
                  <a16:creationId xmlns:a16="http://schemas.microsoft.com/office/drawing/2014/main" id="{A839BD45-6309-46C4-A8AA-CC6B4898A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238" y="50802"/>
              <a:ext cx="5609962" cy="10173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hteck: obere Ecken abgerundet 7">
              <a:extLst>
                <a:ext uri="{FF2B5EF4-FFF2-40B4-BE49-F238E27FC236}">
                  <a16:creationId xmlns:a16="http://schemas.microsoft.com/office/drawing/2014/main" id="{DEB4288F-EF80-4CA5-B550-700E43F318AB}"/>
                </a:ext>
              </a:extLst>
            </p:cNvPr>
            <p:cNvSpPr/>
            <p:nvPr/>
          </p:nvSpPr>
          <p:spPr>
            <a:xfrm rot="10800000">
              <a:off x="1540931" y="728133"/>
              <a:ext cx="4182536" cy="8796864"/>
            </a:xfrm>
            <a:prstGeom prst="round2SameRect">
              <a:avLst>
                <a:gd name="adj1" fmla="val 9867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A9CC3B5A-5D68-45C2-9A45-7C2F2EB97D07}"/>
              </a:ext>
            </a:extLst>
          </p:cNvPr>
          <p:cNvSpPr txBox="1"/>
          <p:nvPr/>
        </p:nvSpPr>
        <p:spPr>
          <a:xfrm>
            <a:off x="1540931" y="2937933"/>
            <a:ext cx="418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>
                <a:latin typeface="Arial Black" panose="020B0A04020102020204" pitchFamily="34" charset="0"/>
              </a:rPr>
              <a:t>Log in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CCF7570-F0AD-4A19-81E6-62F4A14DD8B3}"/>
              </a:ext>
            </a:extLst>
          </p:cNvPr>
          <p:cNvSpPr txBox="1"/>
          <p:nvPr/>
        </p:nvSpPr>
        <p:spPr>
          <a:xfrm>
            <a:off x="2074334" y="4004733"/>
            <a:ext cx="293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Username: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CEEA865-B909-45B5-AE62-8EDAF17BFBCB}"/>
              </a:ext>
            </a:extLst>
          </p:cNvPr>
          <p:cNvSpPr txBox="1"/>
          <p:nvPr/>
        </p:nvSpPr>
        <p:spPr>
          <a:xfrm>
            <a:off x="2074333" y="4592135"/>
            <a:ext cx="293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Password:</a:t>
            </a:r>
          </a:p>
        </p:txBody>
      </p:sp>
      <p:sp>
        <p:nvSpPr>
          <p:cNvPr id="5" name="Rechteck: abgerundete Ecken 4">
            <a:hlinkClick r:id="rId3" action="ppaction://hlinksldjump"/>
            <a:extLst>
              <a:ext uri="{FF2B5EF4-FFF2-40B4-BE49-F238E27FC236}">
                <a16:creationId xmlns:a16="http://schemas.microsoft.com/office/drawing/2014/main" id="{2E082F7D-4141-4F4E-B913-918B59B5A0CA}"/>
              </a:ext>
            </a:extLst>
          </p:cNvPr>
          <p:cNvSpPr/>
          <p:nvPr/>
        </p:nvSpPr>
        <p:spPr>
          <a:xfrm>
            <a:off x="2074333" y="7255933"/>
            <a:ext cx="3242737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Register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136908C2-7A1C-4259-8456-10C7E90CABBC}"/>
              </a:ext>
            </a:extLst>
          </p:cNvPr>
          <p:cNvSpPr/>
          <p:nvPr/>
        </p:nvSpPr>
        <p:spPr>
          <a:xfrm>
            <a:off x="3276600" y="3928533"/>
            <a:ext cx="2040470" cy="44553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Hans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597C9F1B-2918-41CC-A721-DA8932F6A0AA}"/>
              </a:ext>
            </a:extLst>
          </p:cNvPr>
          <p:cNvSpPr/>
          <p:nvPr/>
        </p:nvSpPr>
        <p:spPr>
          <a:xfrm>
            <a:off x="3276600" y="4586298"/>
            <a:ext cx="2040470" cy="44553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Muster</a:t>
            </a:r>
          </a:p>
        </p:txBody>
      </p:sp>
      <p:sp>
        <p:nvSpPr>
          <p:cNvPr id="12" name="Rechteck: abgerundete Ecken 11">
            <a:hlinkClick r:id="rId4" action="ppaction://hlinksldjump"/>
            <a:extLst>
              <a:ext uri="{FF2B5EF4-FFF2-40B4-BE49-F238E27FC236}">
                <a16:creationId xmlns:a16="http://schemas.microsoft.com/office/drawing/2014/main" id="{9805C323-FF4C-42AB-97C1-0BCF67DE72E2}"/>
              </a:ext>
            </a:extLst>
          </p:cNvPr>
          <p:cNvSpPr/>
          <p:nvPr/>
        </p:nvSpPr>
        <p:spPr>
          <a:xfrm>
            <a:off x="3276601" y="5261474"/>
            <a:ext cx="2040470" cy="4474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Log in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A1B4076-3004-4967-BF7D-42B83B4AC8D7}"/>
              </a:ext>
            </a:extLst>
          </p:cNvPr>
          <p:cNvCxnSpPr/>
          <p:nvPr/>
        </p:nvCxnSpPr>
        <p:spPr>
          <a:xfrm>
            <a:off x="2819400" y="9304867"/>
            <a:ext cx="17526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hteck 13">
            <a:hlinkClick r:id="rId5" action="ppaction://hlinksldjump"/>
            <a:extLst>
              <a:ext uri="{FF2B5EF4-FFF2-40B4-BE49-F238E27FC236}">
                <a16:creationId xmlns:a16="http://schemas.microsoft.com/office/drawing/2014/main" id="{AD4BBF49-3F8F-42D3-963B-34B8FA832F2B}"/>
              </a:ext>
            </a:extLst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5" name="Rechteck 14">
            <a:hlinkClick r:id="rId5" action="ppaction://hlinksldjump"/>
            <a:extLst>
              <a:ext uri="{FF2B5EF4-FFF2-40B4-BE49-F238E27FC236}">
                <a16:creationId xmlns:a16="http://schemas.microsoft.com/office/drawing/2014/main" id="{59B8E913-E24B-459B-A813-E38AD22265E7}"/>
              </a:ext>
            </a:extLst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9392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75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35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DD2D47C-8EE5-466E-9258-78686362F1E7}"/>
              </a:ext>
            </a:extLst>
          </p:cNvPr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pic>
          <p:nvPicPr>
            <p:cNvPr id="1026" name="Picture 2" descr="Bildergebnis fÃ¼r phone als hintergrund">
              <a:extLst>
                <a:ext uri="{FF2B5EF4-FFF2-40B4-BE49-F238E27FC236}">
                  <a16:creationId xmlns:a16="http://schemas.microsoft.com/office/drawing/2014/main" id="{A839BD45-6309-46C4-A8AA-CC6B4898A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238" y="50802"/>
              <a:ext cx="5609962" cy="10173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hteck: obere Ecken abgerundet 7">
              <a:hlinkClick r:id="rId3" action="ppaction://hlinksldjump"/>
              <a:extLst>
                <a:ext uri="{FF2B5EF4-FFF2-40B4-BE49-F238E27FC236}">
                  <a16:creationId xmlns:a16="http://schemas.microsoft.com/office/drawing/2014/main" id="{DEB4288F-EF80-4CA5-B550-700E43F318AB}"/>
                </a:ext>
              </a:extLst>
            </p:cNvPr>
            <p:cNvSpPr/>
            <p:nvPr/>
          </p:nvSpPr>
          <p:spPr>
            <a:xfrm rot="10800000">
              <a:off x="1540931" y="728133"/>
              <a:ext cx="4182536" cy="8796864"/>
            </a:xfrm>
            <a:prstGeom prst="round2SameRect">
              <a:avLst>
                <a:gd name="adj1" fmla="val 9867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A9CC3B5A-5D68-45C2-9A45-7C2F2EB97D07}"/>
              </a:ext>
            </a:extLst>
          </p:cNvPr>
          <p:cNvSpPr txBox="1"/>
          <p:nvPr/>
        </p:nvSpPr>
        <p:spPr>
          <a:xfrm>
            <a:off x="1540931" y="2937933"/>
            <a:ext cx="418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>
                <a:latin typeface="Arial Black" panose="020B0A04020102020204" pitchFamily="34" charset="0"/>
              </a:rPr>
              <a:t>Log in</a:t>
            </a:r>
          </a:p>
        </p:txBody>
      </p:sp>
      <p:pic>
        <p:nvPicPr>
          <p:cNvPr id="13" name="Picture 6" descr="Bildergebnis fÃ¼r loading sign">
            <a:extLst>
              <a:ext uri="{FF2B5EF4-FFF2-40B4-BE49-F238E27FC236}">
                <a16:creationId xmlns:a16="http://schemas.microsoft.com/office/drawing/2014/main" id="{E70B7786-6EF9-4189-8CEF-A5303AAA48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26" t="22794" r="35779" b="23603"/>
          <a:stretch/>
        </p:blipFill>
        <p:spPr bwMode="auto">
          <a:xfrm>
            <a:off x="3114232" y="4424778"/>
            <a:ext cx="1013974" cy="105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A30B3093-3667-4245-901C-28B7A0057502}"/>
              </a:ext>
            </a:extLst>
          </p:cNvPr>
          <p:cNvSpPr/>
          <p:nvPr/>
        </p:nvSpPr>
        <p:spPr>
          <a:xfrm>
            <a:off x="-482600" y="0"/>
            <a:ext cx="8398933" cy="10224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F2B8ED14-4E68-423C-963C-9C24B99E4E62}"/>
              </a:ext>
            </a:extLst>
          </p:cNvPr>
          <p:cNvCxnSpPr/>
          <p:nvPr/>
        </p:nvCxnSpPr>
        <p:spPr>
          <a:xfrm>
            <a:off x="2819400" y="9304867"/>
            <a:ext cx="17526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hteck 9">
            <a:hlinkClick r:id="rId5" action="ppaction://hlinksldjump"/>
            <a:extLst>
              <a:ext uri="{FF2B5EF4-FFF2-40B4-BE49-F238E27FC236}">
                <a16:creationId xmlns:a16="http://schemas.microsoft.com/office/drawing/2014/main" id="{50894CBC-28FC-4317-8816-E747FFA5A41D}"/>
              </a:ext>
            </a:extLst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Rechteck 10">
            <a:hlinkClick r:id="rId5" action="ppaction://hlinksldjump"/>
            <a:extLst>
              <a:ext uri="{FF2B5EF4-FFF2-40B4-BE49-F238E27FC236}">
                <a16:creationId xmlns:a16="http://schemas.microsoft.com/office/drawing/2014/main" id="{11951B1F-4C99-4CC5-BF78-31784FE284DE}"/>
              </a:ext>
            </a:extLst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2849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>
        <p:cut/>
      </p:transition>
    </mc:Choice>
    <mc:Fallback xmlns="">
      <p:transition advClick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DD2D47C-8EE5-466E-9258-78686362F1E7}"/>
              </a:ext>
            </a:extLst>
          </p:cNvPr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pic>
          <p:nvPicPr>
            <p:cNvPr id="1026" name="Picture 2" descr="Bildergebnis fÃ¼r phone als hintergrund">
              <a:extLst>
                <a:ext uri="{FF2B5EF4-FFF2-40B4-BE49-F238E27FC236}">
                  <a16:creationId xmlns:a16="http://schemas.microsoft.com/office/drawing/2014/main" id="{A839BD45-6309-46C4-A8AA-CC6B4898A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238" y="50802"/>
              <a:ext cx="5609962" cy="10173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hteck: obere Ecken abgerundet 7">
              <a:extLst>
                <a:ext uri="{FF2B5EF4-FFF2-40B4-BE49-F238E27FC236}">
                  <a16:creationId xmlns:a16="http://schemas.microsoft.com/office/drawing/2014/main" id="{DEB4288F-EF80-4CA5-B550-700E43F318AB}"/>
                </a:ext>
              </a:extLst>
            </p:cNvPr>
            <p:cNvSpPr/>
            <p:nvPr/>
          </p:nvSpPr>
          <p:spPr>
            <a:xfrm rot="10800000">
              <a:off x="1540931" y="728133"/>
              <a:ext cx="4182536" cy="8796864"/>
            </a:xfrm>
            <a:prstGeom prst="round2SameRect">
              <a:avLst>
                <a:gd name="adj1" fmla="val 9867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3EBE8216-C8FE-4B99-BFB6-CFCD93DD1151}"/>
              </a:ext>
            </a:extLst>
          </p:cNvPr>
          <p:cNvSpPr txBox="1"/>
          <p:nvPr/>
        </p:nvSpPr>
        <p:spPr>
          <a:xfrm>
            <a:off x="1540931" y="1761063"/>
            <a:ext cx="418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>
                <a:latin typeface="Arial Black" panose="020B0A04020102020204" pitchFamily="34" charset="0"/>
              </a:rPr>
              <a:t>Register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1FAD7EC-9B04-4540-9490-0A40D4E17E88}"/>
              </a:ext>
            </a:extLst>
          </p:cNvPr>
          <p:cNvSpPr txBox="1"/>
          <p:nvPr/>
        </p:nvSpPr>
        <p:spPr>
          <a:xfrm>
            <a:off x="2074334" y="2827863"/>
            <a:ext cx="293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Prename</a:t>
            </a:r>
            <a:r>
              <a:rPr lang="de-CH" dirty="0"/>
              <a:t>*: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04CB119-4F7C-4D8E-B00C-DB8B97A2C988}"/>
              </a:ext>
            </a:extLst>
          </p:cNvPr>
          <p:cNvSpPr txBox="1"/>
          <p:nvPr/>
        </p:nvSpPr>
        <p:spPr>
          <a:xfrm>
            <a:off x="2074333" y="3415265"/>
            <a:ext cx="293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Name*: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FC3802C-F584-4C07-9F31-0159BB87EB78}"/>
              </a:ext>
            </a:extLst>
          </p:cNvPr>
          <p:cNvSpPr txBox="1"/>
          <p:nvPr/>
        </p:nvSpPr>
        <p:spPr>
          <a:xfrm>
            <a:off x="2074331" y="4024864"/>
            <a:ext cx="293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Password*: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C3E3B5F-3255-4E65-8E6D-9988AC595A3F}"/>
              </a:ext>
            </a:extLst>
          </p:cNvPr>
          <p:cNvSpPr txBox="1"/>
          <p:nvPr/>
        </p:nvSpPr>
        <p:spPr>
          <a:xfrm>
            <a:off x="2074328" y="4702196"/>
            <a:ext cx="293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Password*: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4C829B9-E0C1-48AE-ABCB-61ABAFBDCADC}"/>
              </a:ext>
            </a:extLst>
          </p:cNvPr>
          <p:cNvSpPr txBox="1"/>
          <p:nvPr/>
        </p:nvSpPr>
        <p:spPr>
          <a:xfrm>
            <a:off x="2074329" y="5354130"/>
            <a:ext cx="293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Email:</a:t>
            </a: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04371D95-30DD-4D02-8794-5115EEA959CF}"/>
              </a:ext>
            </a:extLst>
          </p:cNvPr>
          <p:cNvGrpSpPr/>
          <p:nvPr/>
        </p:nvGrpSpPr>
        <p:grpSpPr>
          <a:xfrm>
            <a:off x="3276597" y="2751663"/>
            <a:ext cx="2040473" cy="3050065"/>
            <a:chOff x="3276597" y="2751663"/>
            <a:chExt cx="2040473" cy="3050065"/>
          </a:xfrm>
        </p:grpSpPr>
        <p:sp>
          <p:nvSpPr>
            <p:cNvPr id="16" name="Rechteck: abgerundete Ecken 15">
              <a:hlinkClick r:id="rId3" action="ppaction://hlinksldjump"/>
              <a:extLst>
                <a:ext uri="{FF2B5EF4-FFF2-40B4-BE49-F238E27FC236}">
                  <a16:creationId xmlns:a16="http://schemas.microsoft.com/office/drawing/2014/main" id="{B6B7E134-6DB8-4874-9C51-6AE53DCB060A}"/>
                </a:ext>
              </a:extLst>
            </p:cNvPr>
            <p:cNvSpPr/>
            <p:nvPr/>
          </p:nvSpPr>
          <p:spPr>
            <a:xfrm>
              <a:off x="3276600" y="2751663"/>
              <a:ext cx="2040470" cy="44553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A60CCCCA-FD0E-4878-A327-C77E77DB4B2E}"/>
                </a:ext>
              </a:extLst>
            </p:cNvPr>
            <p:cNvSpPr/>
            <p:nvPr/>
          </p:nvSpPr>
          <p:spPr>
            <a:xfrm>
              <a:off x="3276600" y="3409428"/>
              <a:ext cx="2040470" cy="44553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F9163453-5814-4E1E-991C-65284C63B281}"/>
                </a:ext>
              </a:extLst>
            </p:cNvPr>
            <p:cNvSpPr/>
            <p:nvPr/>
          </p:nvSpPr>
          <p:spPr>
            <a:xfrm>
              <a:off x="3276600" y="4026930"/>
              <a:ext cx="2040470" cy="44553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3E86B0E4-F9D5-49F6-84A3-16486B62DA4A}"/>
                </a:ext>
              </a:extLst>
            </p:cNvPr>
            <p:cNvSpPr/>
            <p:nvPr/>
          </p:nvSpPr>
          <p:spPr>
            <a:xfrm>
              <a:off x="3276597" y="4704262"/>
              <a:ext cx="2040470" cy="44553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8" name="Rechteck: abgerundete Ecken 27">
              <a:extLst>
                <a:ext uri="{FF2B5EF4-FFF2-40B4-BE49-F238E27FC236}">
                  <a16:creationId xmlns:a16="http://schemas.microsoft.com/office/drawing/2014/main" id="{C4A40EE3-9746-4363-9F4C-60AFCA21C29D}"/>
                </a:ext>
              </a:extLst>
            </p:cNvPr>
            <p:cNvSpPr/>
            <p:nvPr/>
          </p:nvSpPr>
          <p:spPr>
            <a:xfrm>
              <a:off x="3276598" y="5356196"/>
              <a:ext cx="2040470" cy="44553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50E4D2DF-9387-47C2-8306-947855158B33}"/>
              </a:ext>
            </a:extLst>
          </p:cNvPr>
          <p:cNvSpPr txBox="1"/>
          <p:nvPr/>
        </p:nvSpPr>
        <p:spPr>
          <a:xfrm>
            <a:off x="2142067" y="6189133"/>
            <a:ext cx="317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* </a:t>
            </a:r>
            <a:r>
              <a:rPr lang="de-CH" dirty="0" err="1"/>
              <a:t>mandatory</a:t>
            </a:r>
            <a:r>
              <a:rPr lang="de-CH" dirty="0"/>
              <a:t> </a:t>
            </a:r>
            <a:r>
              <a:rPr lang="de-CH" dirty="0" err="1"/>
              <a:t>fields</a:t>
            </a:r>
            <a:endParaRPr lang="de-CH" dirty="0"/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FA2AFB9D-30E5-4A81-BABF-CBE866DF5E2C}"/>
              </a:ext>
            </a:extLst>
          </p:cNvPr>
          <p:cNvGrpSpPr/>
          <p:nvPr/>
        </p:nvGrpSpPr>
        <p:grpSpPr>
          <a:xfrm>
            <a:off x="5380569" y="4154952"/>
            <a:ext cx="190497" cy="196918"/>
            <a:chOff x="5355168" y="4078749"/>
            <a:chExt cx="1392760" cy="1373784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8E6D2F1-C63C-467D-A065-D3E001B4A071}"/>
                </a:ext>
              </a:extLst>
            </p:cNvPr>
            <p:cNvSpPr/>
            <p:nvPr/>
          </p:nvSpPr>
          <p:spPr>
            <a:xfrm>
              <a:off x="5355168" y="4078749"/>
              <a:ext cx="1392760" cy="13737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074" name="Picture 2" descr="Bildergebnis fÃ¼r info zeichen">
              <a:hlinkClick r:id="rId4" action="ppaction://hlinksldjump"/>
              <a:extLst>
                <a:ext uri="{FF2B5EF4-FFF2-40B4-BE49-F238E27FC236}">
                  <a16:creationId xmlns:a16="http://schemas.microsoft.com/office/drawing/2014/main" id="{EA5ED649-2BEC-42D3-B1A4-873AD4BD4F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1254" y="4219646"/>
              <a:ext cx="500639" cy="109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145A0408-2851-4B17-8685-D0B1126367E7}"/>
              </a:ext>
            </a:extLst>
          </p:cNvPr>
          <p:cNvCxnSpPr/>
          <p:nvPr/>
        </p:nvCxnSpPr>
        <p:spPr>
          <a:xfrm>
            <a:off x="2819400" y="9304867"/>
            <a:ext cx="17526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hteck: abgerundete Ecken 33">
            <a:hlinkClick r:id="rId6" action="ppaction://hlinksldjump"/>
            <a:extLst>
              <a:ext uri="{FF2B5EF4-FFF2-40B4-BE49-F238E27FC236}">
                <a16:creationId xmlns:a16="http://schemas.microsoft.com/office/drawing/2014/main" id="{CBC46313-689F-4087-B334-7113FAD05C94}"/>
              </a:ext>
            </a:extLst>
          </p:cNvPr>
          <p:cNvSpPr/>
          <p:nvPr/>
        </p:nvSpPr>
        <p:spPr>
          <a:xfrm>
            <a:off x="2074333" y="7653869"/>
            <a:ext cx="3242737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Register</a:t>
            </a:r>
          </a:p>
        </p:txBody>
      </p:sp>
      <p:sp>
        <p:nvSpPr>
          <p:cNvPr id="31" name="Rechteck 30">
            <a:hlinkClick r:id="rId7" action="ppaction://hlinksldjump"/>
            <a:extLst>
              <a:ext uri="{FF2B5EF4-FFF2-40B4-BE49-F238E27FC236}">
                <a16:creationId xmlns:a16="http://schemas.microsoft.com/office/drawing/2014/main" id="{B6292999-C6F3-4FF4-B399-80BD995B6643}"/>
              </a:ext>
            </a:extLst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2" name="Rechteck 31">
            <a:hlinkClick r:id="rId7" action="ppaction://hlinksldjump"/>
            <a:extLst>
              <a:ext uri="{FF2B5EF4-FFF2-40B4-BE49-F238E27FC236}">
                <a16:creationId xmlns:a16="http://schemas.microsoft.com/office/drawing/2014/main" id="{42AC5847-4414-4DC5-9AF1-28C8F1FD5137}"/>
              </a:ext>
            </a:extLst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6532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DD2D47C-8EE5-466E-9258-78686362F1E7}"/>
              </a:ext>
            </a:extLst>
          </p:cNvPr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pic>
          <p:nvPicPr>
            <p:cNvPr id="1026" name="Picture 2" descr="Bildergebnis fÃ¼r phone als hintergrund">
              <a:extLst>
                <a:ext uri="{FF2B5EF4-FFF2-40B4-BE49-F238E27FC236}">
                  <a16:creationId xmlns:a16="http://schemas.microsoft.com/office/drawing/2014/main" id="{A839BD45-6309-46C4-A8AA-CC6B4898A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238" y="50802"/>
              <a:ext cx="5609962" cy="10173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hteck: obere Ecken abgerundet 7">
              <a:extLst>
                <a:ext uri="{FF2B5EF4-FFF2-40B4-BE49-F238E27FC236}">
                  <a16:creationId xmlns:a16="http://schemas.microsoft.com/office/drawing/2014/main" id="{DEB4288F-EF80-4CA5-B550-700E43F318AB}"/>
                </a:ext>
              </a:extLst>
            </p:cNvPr>
            <p:cNvSpPr/>
            <p:nvPr/>
          </p:nvSpPr>
          <p:spPr>
            <a:xfrm rot="10800000">
              <a:off x="1540931" y="728133"/>
              <a:ext cx="4182536" cy="8796864"/>
            </a:xfrm>
            <a:prstGeom prst="round2SameRect">
              <a:avLst>
                <a:gd name="adj1" fmla="val 9867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29D68F5-9FCC-473C-8B50-E3900CD36CF4}"/>
              </a:ext>
            </a:extLst>
          </p:cNvPr>
          <p:cNvGrpSpPr/>
          <p:nvPr/>
        </p:nvGrpSpPr>
        <p:grpSpPr>
          <a:xfrm>
            <a:off x="3273618" y="2751663"/>
            <a:ext cx="2040473" cy="3050065"/>
            <a:chOff x="3428997" y="2904063"/>
            <a:chExt cx="2040473" cy="3050065"/>
          </a:xfrm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0D1E3173-DD51-40C0-A4EA-8FDE869DC0AF}"/>
                </a:ext>
              </a:extLst>
            </p:cNvPr>
            <p:cNvSpPr/>
            <p:nvPr/>
          </p:nvSpPr>
          <p:spPr>
            <a:xfrm>
              <a:off x="3429000" y="2904063"/>
              <a:ext cx="2040470" cy="44553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CH" dirty="0">
                <a:solidFill>
                  <a:schemeClr val="tx1"/>
                </a:solidFill>
              </a:endParaRPr>
            </a:p>
          </p:txBody>
        </p:sp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A828F56F-2FF6-4AA4-9B52-5BCF1B2566E1}"/>
                </a:ext>
              </a:extLst>
            </p:cNvPr>
            <p:cNvSpPr/>
            <p:nvPr/>
          </p:nvSpPr>
          <p:spPr>
            <a:xfrm>
              <a:off x="3429000" y="3561828"/>
              <a:ext cx="2040470" cy="44553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CH" dirty="0">
                <a:solidFill>
                  <a:schemeClr val="tx1"/>
                </a:solidFill>
              </a:endParaRPr>
            </a:p>
          </p:txBody>
        </p:sp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61CEB69F-26FC-4D28-9C6C-D5A2B9101B8D}"/>
                </a:ext>
              </a:extLst>
            </p:cNvPr>
            <p:cNvSpPr/>
            <p:nvPr/>
          </p:nvSpPr>
          <p:spPr>
            <a:xfrm>
              <a:off x="3429000" y="4179330"/>
              <a:ext cx="2040470" cy="44553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>
                <a:solidFill>
                  <a:schemeClr val="tx1"/>
                </a:solidFill>
              </a:endParaRPr>
            </a:p>
          </p:txBody>
        </p:sp>
        <p:sp>
          <p:nvSpPr>
            <p:cNvPr id="32" name="Rechteck: abgerundete Ecken 31">
              <a:extLst>
                <a:ext uri="{FF2B5EF4-FFF2-40B4-BE49-F238E27FC236}">
                  <a16:creationId xmlns:a16="http://schemas.microsoft.com/office/drawing/2014/main" id="{2C78736E-F0FE-4CB9-99BB-3976B5B4CAC2}"/>
                </a:ext>
              </a:extLst>
            </p:cNvPr>
            <p:cNvSpPr/>
            <p:nvPr/>
          </p:nvSpPr>
          <p:spPr>
            <a:xfrm>
              <a:off x="3428997" y="4856662"/>
              <a:ext cx="2040470" cy="44553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>
                <a:solidFill>
                  <a:schemeClr val="tx1"/>
                </a:solidFill>
              </a:endParaRPr>
            </a:p>
          </p:txBody>
        </p:sp>
        <p:sp>
          <p:nvSpPr>
            <p:cNvPr id="33" name="Rechteck: abgerundete Ecken 32">
              <a:extLst>
                <a:ext uri="{FF2B5EF4-FFF2-40B4-BE49-F238E27FC236}">
                  <a16:creationId xmlns:a16="http://schemas.microsoft.com/office/drawing/2014/main" id="{1EA0CA99-57B0-4C88-AB1A-037DB0B36712}"/>
                </a:ext>
              </a:extLst>
            </p:cNvPr>
            <p:cNvSpPr/>
            <p:nvPr/>
          </p:nvSpPr>
          <p:spPr>
            <a:xfrm>
              <a:off x="3428998" y="5508596"/>
              <a:ext cx="2040470" cy="44553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CH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3EBE8216-C8FE-4B99-BFB6-CFCD93DD1151}"/>
              </a:ext>
            </a:extLst>
          </p:cNvPr>
          <p:cNvSpPr txBox="1"/>
          <p:nvPr/>
        </p:nvSpPr>
        <p:spPr>
          <a:xfrm>
            <a:off x="1540931" y="1761063"/>
            <a:ext cx="418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>
                <a:latin typeface="Arial Black" panose="020B0A04020102020204" pitchFamily="34" charset="0"/>
              </a:rPr>
              <a:t>Register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1FAD7EC-9B04-4540-9490-0A40D4E17E88}"/>
              </a:ext>
            </a:extLst>
          </p:cNvPr>
          <p:cNvSpPr txBox="1"/>
          <p:nvPr/>
        </p:nvSpPr>
        <p:spPr>
          <a:xfrm>
            <a:off x="2074334" y="2827863"/>
            <a:ext cx="293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Prename</a:t>
            </a:r>
            <a:r>
              <a:rPr lang="de-CH" dirty="0"/>
              <a:t>*: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04CB119-4F7C-4D8E-B00C-DB8B97A2C988}"/>
              </a:ext>
            </a:extLst>
          </p:cNvPr>
          <p:cNvSpPr txBox="1"/>
          <p:nvPr/>
        </p:nvSpPr>
        <p:spPr>
          <a:xfrm>
            <a:off x="2074333" y="3415265"/>
            <a:ext cx="293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Name*: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B6B7E134-6DB8-4874-9C51-6AE53DCB060A}"/>
              </a:ext>
            </a:extLst>
          </p:cNvPr>
          <p:cNvSpPr/>
          <p:nvPr/>
        </p:nvSpPr>
        <p:spPr>
          <a:xfrm>
            <a:off x="3276600" y="2751663"/>
            <a:ext cx="2040470" cy="44553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Hans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A60CCCCA-FD0E-4878-A327-C77E77DB4B2E}"/>
              </a:ext>
            </a:extLst>
          </p:cNvPr>
          <p:cNvSpPr/>
          <p:nvPr/>
        </p:nvSpPr>
        <p:spPr>
          <a:xfrm>
            <a:off x="3276600" y="3409428"/>
            <a:ext cx="2040470" cy="44553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Muster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FC3802C-F584-4C07-9F31-0159BB87EB78}"/>
              </a:ext>
            </a:extLst>
          </p:cNvPr>
          <p:cNvSpPr txBox="1"/>
          <p:nvPr/>
        </p:nvSpPr>
        <p:spPr>
          <a:xfrm>
            <a:off x="2074331" y="4024864"/>
            <a:ext cx="293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Password*: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F9163453-5814-4E1E-991C-65284C63B281}"/>
              </a:ext>
            </a:extLst>
          </p:cNvPr>
          <p:cNvSpPr/>
          <p:nvPr/>
        </p:nvSpPr>
        <p:spPr>
          <a:xfrm>
            <a:off x="3276600" y="4026930"/>
            <a:ext cx="2040470" cy="44553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° ° ° ° ° ° ° ° ° ° ° °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C3E3B5F-3255-4E65-8E6D-9988AC595A3F}"/>
              </a:ext>
            </a:extLst>
          </p:cNvPr>
          <p:cNvSpPr txBox="1"/>
          <p:nvPr/>
        </p:nvSpPr>
        <p:spPr>
          <a:xfrm>
            <a:off x="2074328" y="4702196"/>
            <a:ext cx="293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Password*: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3E86B0E4-F9D5-49F6-84A3-16486B62DA4A}"/>
              </a:ext>
            </a:extLst>
          </p:cNvPr>
          <p:cNvSpPr/>
          <p:nvPr/>
        </p:nvSpPr>
        <p:spPr>
          <a:xfrm>
            <a:off x="3276597" y="4704262"/>
            <a:ext cx="2040470" cy="44553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° ° ° ° ° ° ° ° ° ° ° °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4C829B9-E0C1-48AE-ABCB-61ABAFBDCADC}"/>
              </a:ext>
            </a:extLst>
          </p:cNvPr>
          <p:cNvSpPr txBox="1"/>
          <p:nvPr/>
        </p:nvSpPr>
        <p:spPr>
          <a:xfrm>
            <a:off x="2074329" y="5354130"/>
            <a:ext cx="293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Email: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C4A40EE3-9746-4363-9F4C-60AFCA21C29D}"/>
              </a:ext>
            </a:extLst>
          </p:cNvPr>
          <p:cNvSpPr/>
          <p:nvPr/>
        </p:nvSpPr>
        <p:spPr>
          <a:xfrm>
            <a:off x="3276598" y="5356196"/>
            <a:ext cx="2040470" cy="44553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hans@mail.com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0E4D2DF-9387-47C2-8306-947855158B33}"/>
              </a:ext>
            </a:extLst>
          </p:cNvPr>
          <p:cNvSpPr txBox="1"/>
          <p:nvPr/>
        </p:nvSpPr>
        <p:spPr>
          <a:xfrm>
            <a:off x="2142067" y="6189133"/>
            <a:ext cx="317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* </a:t>
            </a:r>
            <a:r>
              <a:rPr lang="de-CH" dirty="0" err="1"/>
              <a:t>mandatory</a:t>
            </a:r>
            <a:r>
              <a:rPr lang="de-CH" dirty="0"/>
              <a:t> </a:t>
            </a:r>
            <a:r>
              <a:rPr lang="de-CH" dirty="0" err="1"/>
              <a:t>fields</a:t>
            </a:r>
            <a:endParaRPr lang="de-CH" dirty="0"/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FA2AFB9D-30E5-4A81-BABF-CBE866DF5E2C}"/>
              </a:ext>
            </a:extLst>
          </p:cNvPr>
          <p:cNvGrpSpPr/>
          <p:nvPr/>
        </p:nvGrpSpPr>
        <p:grpSpPr>
          <a:xfrm>
            <a:off x="5380569" y="4154952"/>
            <a:ext cx="190497" cy="196918"/>
            <a:chOff x="5355168" y="4078749"/>
            <a:chExt cx="1392760" cy="1373784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8E6D2F1-C63C-467D-A065-D3E001B4A071}"/>
                </a:ext>
              </a:extLst>
            </p:cNvPr>
            <p:cNvSpPr/>
            <p:nvPr/>
          </p:nvSpPr>
          <p:spPr>
            <a:xfrm>
              <a:off x="5355168" y="4078749"/>
              <a:ext cx="1392760" cy="13737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074" name="Picture 2" descr="Bildergebnis fÃ¼r info zeichen">
              <a:hlinkClick r:id="rId3" action="ppaction://hlinksldjump"/>
              <a:extLst>
                <a:ext uri="{FF2B5EF4-FFF2-40B4-BE49-F238E27FC236}">
                  <a16:creationId xmlns:a16="http://schemas.microsoft.com/office/drawing/2014/main" id="{EA5ED649-2BEC-42D3-B1A4-873AD4BD4F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1254" y="4219646"/>
              <a:ext cx="500639" cy="109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Rechteck: abgerundete Ecken 20">
            <a:hlinkClick r:id="rId5" action="ppaction://hlinksldjump"/>
            <a:extLst>
              <a:ext uri="{FF2B5EF4-FFF2-40B4-BE49-F238E27FC236}">
                <a16:creationId xmlns:a16="http://schemas.microsoft.com/office/drawing/2014/main" id="{6E922BFB-C943-4A7E-B0E0-B8BCF3666487}"/>
              </a:ext>
            </a:extLst>
          </p:cNvPr>
          <p:cNvSpPr/>
          <p:nvPr/>
        </p:nvSpPr>
        <p:spPr>
          <a:xfrm>
            <a:off x="2074333" y="7653869"/>
            <a:ext cx="3242737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Register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CE7E0ABF-B7E1-4208-86F1-7D98A5B58F6A}"/>
              </a:ext>
            </a:extLst>
          </p:cNvPr>
          <p:cNvCxnSpPr/>
          <p:nvPr/>
        </p:nvCxnSpPr>
        <p:spPr>
          <a:xfrm>
            <a:off x="2819400" y="9304867"/>
            <a:ext cx="17526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hteck 34">
            <a:hlinkClick r:id="rId6" action="ppaction://hlinksldjump"/>
            <a:extLst>
              <a:ext uri="{FF2B5EF4-FFF2-40B4-BE49-F238E27FC236}">
                <a16:creationId xmlns:a16="http://schemas.microsoft.com/office/drawing/2014/main" id="{9E7CEDD2-C882-42A9-9F6F-E2180825179F}"/>
              </a:ext>
            </a:extLst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6" name="Rechteck 35">
            <a:hlinkClick r:id="rId6" action="ppaction://hlinksldjump"/>
            <a:extLst>
              <a:ext uri="{FF2B5EF4-FFF2-40B4-BE49-F238E27FC236}">
                <a16:creationId xmlns:a16="http://schemas.microsoft.com/office/drawing/2014/main" id="{4CA23B8F-1871-43BA-B97E-4FBAD7DF1D95}"/>
              </a:ext>
            </a:extLst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9406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5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302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653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4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  <p:bldP spid="26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DD2D47C-8EE5-466E-9258-78686362F1E7}"/>
              </a:ext>
            </a:extLst>
          </p:cNvPr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pic>
          <p:nvPicPr>
            <p:cNvPr id="1026" name="Picture 2" descr="Bildergebnis fÃ¼r phone als hintergrund">
              <a:extLst>
                <a:ext uri="{FF2B5EF4-FFF2-40B4-BE49-F238E27FC236}">
                  <a16:creationId xmlns:a16="http://schemas.microsoft.com/office/drawing/2014/main" id="{A839BD45-6309-46C4-A8AA-CC6B4898A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238" y="50802"/>
              <a:ext cx="5609962" cy="10173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hteck: obere Ecken abgerundet 7">
              <a:extLst>
                <a:ext uri="{FF2B5EF4-FFF2-40B4-BE49-F238E27FC236}">
                  <a16:creationId xmlns:a16="http://schemas.microsoft.com/office/drawing/2014/main" id="{DEB4288F-EF80-4CA5-B550-700E43F318AB}"/>
                </a:ext>
              </a:extLst>
            </p:cNvPr>
            <p:cNvSpPr/>
            <p:nvPr/>
          </p:nvSpPr>
          <p:spPr>
            <a:xfrm rot="10800000">
              <a:off x="1540931" y="728133"/>
              <a:ext cx="4182536" cy="8796864"/>
            </a:xfrm>
            <a:prstGeom prst="round2SameRect">
              <a:avLst>
                <a:gd name="adj1" fmla="val 9867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3EBE8216-C8FE-4B99-BFB6-CFCD93DD1151}"/>
              </a:ext>
            </a:extLst>
          </p:cNvPr>
          <p:cNvSpPr txBox="1"/>
          <p:nvPr/>
        </p:nvSpPr>
        <p:spPr>
          <a:xfrm>
            <a:off x="1540931" y="1761063"/>
            <a:ext cx="418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>
                <a:latin typeface="Arial Black" panose="020B0A04020102020204" pitchFamily="34" charset="0"/>
              </a:rPr>
              <a:t>Register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1FAD7EC-9B04-4540-9490-0A40D4E17E88}"/>
              </a:ext>
            </a:extLst>
          </p:cNvPr>
          <p:cNvSpPr txBox="1"/>
          <p:nvPr/>
        </p:nvSpPr>
        <p:spPr>
          <a:xfrm>
            <a:off x="2074334" y="2827863"/>
            <a:ext cx="293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Prename</a:t>
            </a:r>
            <a:r>
              <a:rPr lang="de-CH" dirty="0"/>
              <a:t>*: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04CB119-4F7C-4D8E-B00C-DB8B97A2C988}"/>
              </a:ext>
            </a:extLst>
          </p:cNvPr>
          <p:cNvSpPr txBox="1"/>
          <p:nvPr/>
        </p:nvSpPr>
        <p:spPr>
          <a:xfrm>
            <a:off x="2074333" y="3415265"/>
            <a:ext cx="293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Name*:</a:t>
            </a:r>
          </a:p>
        </p:txBody>
      </p:sp>
      <p:sp>
        <p:nvSpPr>
          <p:cNvPr id="15" name="Rechteck: abgerundete Ecken 14">
            <a:hlinkClick r:id="rId3" action="ppaction://hlinksldjump"/>
            <a:extLst>
              <a:ext uri="{FF2B5EF4-FFF2-40B4-BE49-F238E27FC236}">
                <a16:creationId xmlns:a16="http://schemas.microsoft.com/office/drawing/2014/main" id="{4CC13AA3-DAE5-403F-81F3-86BBEDCF4797}"/>
              </a:ext>
            </a:extLst>
          </p:cNvPr>
          <p:cNvSpPr/>
          <p:nvPr/>
        </p:nvSpPr>
        <p:spPr>
          <a:xfrm>
            <a:off x="2074333" y="7653869"/>
            <a:ext cx="3242737" cy="5847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Register</a:t>
            </a:r>
          </a:p>
        </p:txBody>
      </p:sp>
      <p:sp>
        <p:nvSpPr>
          <p:cNvPr id="16" name="Rechteck: abgerundete Ecken 15">
            <a:hlinkClick r:id="rId4" action="ppaction://hlinksldjump"/>
            <a:extLst>
              <a:ext uri="{FF2B5EF4-FFF2-40B4-BE49-F238E27FC236}">
                <a16:creationId xmlns:a16="http://schemas.microsoft.com/office/drawing/2014/main" id="{B6B7E134-6DB8-4874-9C51-6AE53DCB060A}"/>
              </a:ext>
            </a:extLst>
          </p:cNvPr>
          <p:cNvSpPr/>
          <p:nvPr/>
        </p:nvSpPr>
        <p:spPr>
          <a:xfrm>
            <a:off x="3276600" y="2751663"/>
            <a:ext cx="2040470" cy="44553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A60CCCCA-FD0E-4878-A327-C77E77DB4B2E}"/>
              </a:ext>
            </a:extLst>
          </p:cNvPr>
          <p:cNvSpPr/>
          <p:nvPr/>
        </p:nvSpPr>
        <p:spPr>
          <a:xfrm>
            <a:off x="3276600" y="3409428"/>
            <a:ext cx="2040470" cy="44553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FC3802C-F584-4C07-9F31-0159BB87EB78}"/>
              </a:ext>
            </a:extLst>
          </p:cNvPr>
          <p:cNvSpPr txBox="1"/>
          <p:nvPr/>
        </p:nvSpPr>
        <p:spPr>
          <a:xfrm>
            <a:off x="2074331" y="4024864"/>
            <a:ext cx="293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Password*: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F9163453-5814-4E1E-991C-65284C63B281}"/>
              </a:ext>
            </a:extLst>
          </p:cNvPr>
          <p:cNvSpPr/>
          <p:nvPr/>
        </p:nvSpPr>
        <p:spPr>
          <a:xfrm>
            <a:off x="3276600" y="4026930"/>
            <a:ext cx="2040470" cy="44553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C3E3B5F-3255-4E65-8E6D-9988AC595A3F}"/>
              </a:ext>
            </a:extLst>
          </p:cNvPr>
          <p:cNvSpPr txBox="1"/>
          <p:nvPr/>
        </p:nvSpPr>
        <p:spPr>
          <a:xfrm>
            <a:off x="2074328" y="4702196"/>
            <a:ext cx="293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Password*: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3E86B0E4-F9D5-49F6-84A3-16486B62DA4A}"/>
              </a:ext>
            </a:extLst>
          </p:cNvPr>
          <p:cNvSpPr/>
          <p:nvPr/>
        </p:nvSpPr>
        <p:spPr>
          <a:xfrm>
            <a:off x="3276597" y="4704262"/>
            <a:ext cx="2040470" cy="44553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4C829B9-E0C1-48AE-ABCB-61ABAFBDCADC}"/>
              </a:ext>
            </a:extLst>
          </p:cNvPr>
          <p:cNvSpPr txBox="1"/>
          <p:nvPr/>
        </p:nvSpPr>
        <p:spPr>
          <a:xfrm>
            <a:off x="2074329" y="5354130"/>
            <a:ext cx="293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Email: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C4A40EE3-9746-4363-9F4C-60AFCA21C29D}"/>
              </a:ext>
            </a:extLst>
          </p:cNvPr>
          <p:cNvSpPr/>
          <p:nvPr/>
        </p:nvSpPr>
        <p:spPr>
          <a:xfrm>
            <a:off x="3276598" y="5356196"/>
            <a:ext cx="2040470" cy="44553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0E4D2DF-9387-47C2-8306-947855158B33}"/>
              </a:ext>
            </a:extLst>
          </p:cNvPr>
          <p:cNvSpPr txBox="1"/>
          <p:nvPr/>
        </p:nvSpPr>
        <p:spPr>
          <a:xfrm>
            <a:off x="2142067" y="6189133"/>
            <a:ext cx="317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* </a:t>
            </a:r>
            <a:r>
              <a:rPr lang="de-CH" dirty="0" err="1"/>
              <a:t>mandatory</a:t>
            </a:r>
            <a:r>
              <a:rPr lang="de-CH" dirty="0"/>
              <a:t> </a:t>
            </a:r>
            <a:r>
              <a:rPr lang="de-CH" dirty="0" err="1"/>
              <a:t>fields</a:t>
            </a:r>
            <a:endParaRPr lang="de-CH" dirty="0"/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FA2AFB9D-30E5-4A81-BABF-CBE866DF5E2C}"/>
              </a:ext>
            </a:extLst>
          </p:cNvPr>
          <p:cNvGrpSpPr/>
          <p:nvPr/>
        </p:nvGrpSpPr>
        <p:grpSpPr>
          <a:xfrm>
            <a:off x="5380569" y="4154952"/>
            <a:ext cx="190497" cy="196918"/>
            <a:chOff x="5355168" y="4078749"/>
            <a:chExt cx="1392760" cy="1373784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8E6D2F1-C63C-467D-A065-D3E001B4A071}"/>
                </a:ext>
              </a:extLst>
            </p:cNvPr>
            <p:cNvSpPr/>
            <p:nvPr/>
          </p:nvSpPr>
          <p:spPr>
            <a:xfrm>
              <a:off x="5355168" y="4078749"/>
              <a:ext cx="1392760" cy="13737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074" name="Picture 2" descr="Bildergebnis fÃ¼r info zeichen">
              <a:hlinkClick r:id="rId5" action="ppaction://hlinksldjump"/>
              <a:extLst>
                <a:ext uri="{FF2B5EF4-FFF2-40B4-BE49-F238E27FC236}">
                  <a16:creationId xmlns:a16="http://schemas.microsoft.com/office/drawing/2014/main" id="{EA5ED649-2BEC-42D3-B1A4-873AD4BD4F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1254" y="4219646"/>
              <a:ext cx="500639" cy="109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prechblase: rechteckig mit abgerundeten Ecken 1">
            <a:extLst>
              <a:ext uri="{FF2B5EF4-FFF2-40B4-BE49-F238E27FC236}">
                <a16:creationId xmlns:a16="http://schemas.microsoft.com/office/drawing/2014/main" id="{B4F9BC00-9C0A-4251-AEF5-87DE9BED0725}"/>
              </a:ext>
            </a:extLst>
          </p:cNvPr>
          <p:cNvSpPr/>
          <p:nvPr/>
        </p:nvSpPr>
        <p:spPr>
          <a:xfrm>
            <a:off x="1916673" y="4617528"/>
            <a:ext cx="3463896" cy="1420338"/>
          </a:xfrm>
          <a:prstGeom prst="wedgeRoundRectCallout">
            <a:avLst>
              <a:gd name="adj1" fmla="val 48851"/>
              <a:gd name="adj2" fmla="val -7281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tx1"/>
                </a:solidFill>
              </a:rPr>
              <a:t>Min. 8 </a:t>
            </a:r>
            <a:r>
              <a:rPr lang="de-CH" dirty="0" err="1">
                <a:solidFill>
                  <a:schemeClr val="tx1"/>
                </a:solidFill>
              </a:rPr>
              <a:t>letters</a:t>
            </a:r>
            <a:endParaRPr lang="de-CH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tx1"/>
                </a:solidFill>
              </a:rPr>
              <a:t>1 </a:t>
            </a:r>
            <a:r>
              <a:rPr lang="de-CH" dirty="0" err="1">
                <a:solidFill>
                  <a:schemeClr val="tx1"/>
                </a:solidFill>
              </a:rPr>
              <a:t>special</a:t>
            </a:r>
            <a:r>
              <a:rPr lang="de-CH" dirty="0">
                <a:solidFill>
                  <a:schemeClr val="tx1"/>
                </a:solidFill>
              </a:rPr>
              <a:t> </a:t>
            </a:r>
            <a:r>
              <a:rPr lang="de-CH" dirty="0" err="1">
                <a:solidFill>
                  <a:schemeClr val="tx1"/>
                </a:solidFill>
              </a:rPr>
              <a:t>character</a:t>
            </a:r>
            <a:endParaRPr lang="de-CH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tx1"/>
                </a:solidFill>
              </a:rPr>
              <a:t>1 </a:t>
            </a:r>
            <a:r>
              <a:rPr lang="de-CH" dirty="0" err="1">
                <a:solidFill>
                  <a:schemeClr val="tx1"/>
                </a:solidFill>
              </a:rPr>
              <a:t>capital</a:t>
            </a:r>
            <a:r>
              <a:rPr lang="de-CH" dirty="0">
                <a:solidFill>
                  <a:schemeClr val="tx1"/>
                </a:solidFill>
              </a:rPr>
              <a:t> </a:t>
            </a:r>
            <a:r>
              <a:rPr lang="de-CH" dirty="0" err="1">
                <a:solidFill>
                  <a:schemeClr val="tx1"/>
                </a:solidFill>
              </a:rPr>
              <a:t>letter</a:t>
            </a:r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1BF688A-BB22-4D28-826B-EC221B8C0C7E}"/>
              </a:ext>
            </a:extLst>
          </p:cNvPr>
          <p:cNvCxnSpPr/>
          <p:nvPr/>
        </p:nvCxnSpPr>
        <p:spPr>
          <a:xfrm>
            <a:off x="2819400" y="9304867"/>
            <a:ext cx="17526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hteck 29">
            <a:hlinkClick r:id="rId7" action="ppaction://hlinksldjump"/>
            <a:extLst>
              <a:ext uri="{FF2B5EF4-FFF2-40B4-BE49-F238E27FC236}">
                <a16:creationId xmlns:a16="http://schemas.microsoft.com/office/drawing/2014/main" id="{75CD65E3-66FC-40AE-97CE-9E9FF6D40E98}"/>
              </a:ext>
            </a:extLst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Rechteck 30">
            <a:hlinkClick r:id="rId7" action="ppaction://hlinksldjump"/>
            <a:extLst>
              <a:ext uri="{FF2B5EF4-FFF2-40B4-BE49-F238E27FC236}">
                <a16:creationId xmlns:a16="http://schemas.microsoft.com/office/drawing/2014/main" id="{AED745CB-7D3B-4094-8B8A-1BB88B1E278D}"/>
              </a:ext>
            </a:extLst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8221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644</Words>
  <Application>Microsoft Office PowerPoint</Application>
  <PresentationFormat>A4-Papier (210 x 297 mm)</PresentationFormat>
  <Paragraphs>346</Paragraphs>
  <Slides>49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49</vt:i4>
      </vt:variant>
    </vt:vector>
  </HeadingPairs>
  <TitlesOfParts>
    <vt:vector size="55" baseType="lpstr">
      <vt:lpstr>Arial</vt:lpstr>
      <vt:lpstr>Arial Black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Weber</dc:creator>
  <cp:lastModifiedBy>Jan Weber</cp:lastModifiedBy>
  <cp:revision>209</cp:revision>
  <dcterms:created xsi:type="dcterms:W3CDTF">2018-10-23T09:10:38Z</dcterms:created>
  <dcterms:modified xsi:type="dcterms:W3CDTF">2018-10-25T08:12:52Z</dcterms:modified>
</cp:coreProperties>
</file>