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B115-8449-4B99-90B7-A42BAE74D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ACBA-3FAC-4220-9206-61B027B8A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46AB6-3F38-415D-9185-67AAD260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5590-C98C-4DB3-9399-F13B2D86F0BA}" type="datetimeFigureOut">
              <a:rPr lang="en-CH" smtClean="0"/>
              <a:t>23/05/2021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C98E-A006-4FC5-BF31-63FFFF51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6215-F311-43DA-9783-5673F7DC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DA60-C913-4A4A-9CFF-622AC70BF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077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2AC2-4DE1-40C0-8740-28753A1D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45BE9-BA4F-4C7B-9388-4051CDF68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31F3-E4EB-412A-BFF9-A77457AD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5590-C98C-4DB3-9399-F13B2D86F0BA}" type="datetimeFigureOut">
              <a:rPr lang="en-CH" smtClean="0"/>
              <a:t>23/05/2021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A7142-6F7A-477B-B3B2-9036F876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C509-1447-4078-A2E8-9A59B09B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DA60-C913-4A4A-9CFF-622AC70BF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268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FDF26-8C07-4962-9F58-E952D4F00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1C3C6-499C-4826-A204-53EC2D4B6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0B267-9D12-4B22-B93A-B20F4E16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5590-C98C-4DB3-9399-F13B2D86F0BA}" type="datetimeFigureOut">
              <a:rPr lang="en-CH" smtClean="0"/>
              <a:t>23/05/2021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CE951-421D-4F35-909D-F38C8A88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34C0-5CEE-4FF8-BA88-18B9B923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DA60-C913-4A4A-9CFF-622AC70BF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912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53BD-8139-464D-B8F2-656AB430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7DCA-BC6B-4341-ACF5-FF06E195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AAC2-061A-49D1-B398-79D8250D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5590-C98C-4DB3-9399-F13B2D86F0BA}" type="datetimeFigureOut">
              <a:rPr lang="en-CH" smtClean="0"/>
              <a:t>23/05/2021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6343C-6026-4B98-A407-71CB54EC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814E-B3EA-4EEB-8948-94EDA357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DA60-C913-4A4A-9CFF-622AC70BF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140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C20B-1DF1-4401-9A01-B371C15A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E7E21-1E9A-44A1-88AC-475038237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274C2-48F0-4D62-AC60-9AFE07E5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5590-C98C-4DB3-9399-F13B2D86F0BA}" type="datetimeFigureOut">
              <a:rPr lang="en-CH" smtClean="0"/>
              <a:t>23/05/2021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6BBA-BD21-4C5F-821B-4C128614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704F-8E68-44F1-911F-8CF2088F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DA60-C913-4A4A-9CFF-622AC70BF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288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D117-0640-4767-B2EF-76A33AAA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8DF5-19B6-4BDB-BB7E-CB30F966F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54AD8-E6B8-4821-8C2C-194B7FEF8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E4FF3-72DD-4C5D-8F35-38BDD82D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5590-C98C-4DB3-9399-F13B2D86F0BA}" type="datetimeFigureOut">
              <a:rPr lang="en-CH" smtClean="0"/>
              <a:t>23/05/2021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7158D-2E7A-4ABC-8604-71E0596B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CD414-3968-41F6-9000-465847D6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DA60-C913-4A4A-9CFF-622AC70BF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32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6272-8F1A-4E5C-B4EC-2BDEC9D7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ABB26-E89D-4C35-B6D0-517E329C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AFC79-19E0-4689-BFB9-48BA05699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C0CEE-F9D5-401E-90F9-C99C8140E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31087-F8CC-4CE7-B181-EA0A58FBC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0971E-63C4-416A-91FD-DB201DBF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5590-C98C-4DB3-9399-F13B2D86F0BA}" type="datetimeFigureOut">
              <a:rPr lang="en-CH" smtClean="0"/>
              <a:t>23/05/2021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D97C1-6F0C-473D-93D7-F5B811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D27AC-36FD-4929-9900-ED3697E0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DA60-C913-4A4A-9CFF-622AC70BF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86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EBF0-7AA0-4DBF-B55D-6DE43A72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2F77A-5AFA-46F7-8742-B44D2A40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5590-C98C-4DB3-9399-F13B2D86F0BA}" type="datetimeFigureOut">
              <a:rPr lang="en-CH" smtClean="0"/>
              <a:t>23/05/2021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7D8B1-1503-42AC-9269-99BA11AC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AA955-BC84-4598-8B2A-1AD37B48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DA60-C913-4A4A-9CFF-622AC70BF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14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57FA4-8876-4B1E-A860-DFC7CCDA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5590-C98C-4DB3-9399-F13B2D86F0BA}" type="datetimeFigureOut">
              <a:rPr lang="en-CH" smtClean="0"/>
              <a:t>23/05/2021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EBA18-0500-4643-B4ED-D3E2908B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AFB85-3E0D-4E67-A38A-138DF19D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DA60-C913-4A4A-9CFF-622AC70BF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86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2935-F7ED-4607-BECA-2C43C1E3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01F7B-BB7E-471D-8B05-32F99CA34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296EB-E933-45DB-A4E8-CDDD7176F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0DBB5-B392-4B14-A10F-3B9B652F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5590-C98C-4DB3-9399-F13B2D86F0BA}" type="datetimeFigureOut">
              <a:rPr lang="en-CH" smtClean="0"/>
              <a:t>23/05/2021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62D88-AE5D-434A-A1A1-CF649722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16775-9B67-4FDB-9E66-FB997144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DA60-C913-4A4A-9CFF-622AC70BF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524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1770-2E15-4288-B74F-F6410046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5EFC6-5A4D-442F-B36F-0290D0FB6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09010-C456-43CB-9657-DF3DBFE14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773B0-64EF-4AE9-96B8-2690072A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5590-C98C-4DB3-9399-F13B2D86F0BA}" type="datetimeFigureOut">
              <a:rPr lang="en-CH" smtClean="0"/>
              <a:t>23/05/2021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6CE76-997E-4EDC-B1AE-A24470A8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458A8-BD7E-4891-BE27-8A135034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DA60-C913-4A4A-9CFF-622AC70BF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783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D6510-7112-4F40-BC07-7400C191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07F26-E2E5-4B05-943F-488D3FC16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9F79C-1A8D-4BEA-A415-310828CE4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5590-C98C-4DB3-9399-F13B2D86F0BA}" type="datetimeFigureOut">
              <a:rPr lang="en-CH" smtClean="0"/>
              <a:t>23/05/2021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5D46-1499-450C-8F40-B5B2DF5ED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9DA14-6360-4C66-860F-213668B3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DA60-C913-4A4A-9CFF-622AC70BF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71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3439-C085-4A82-AC4C-974380644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Biopsychologie</a:t>
            </a:r>
            <a:r>
              <a:rPr lang="en-GB" dirty="0"/>
              <a:t> 2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DB843-7CAC-4F20-9C79-00E731AC7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Vorlesung</a:t>
            </a:r>
            <a:r>
              <a:rPr lang="en-GB" dirty="0"/>
              <a:t> 1</a:t>
            </a:r>
          </a:p>
          <a:p>
            <a:r>
              <a:rPr lang="en-GB" dirty="0" err="1"/>
              <a:t>Einführung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10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5B39-2033-44F6-99D5-2C10198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FA94-2216-456B-B060-6E2F74187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Begriffliche</a:t>
            </a:r>
            <a:r>
              <a:rPr lang="en-GB" dirty="0"/>
              <a:t> </a:t>
            </a:r>
            <a:r>
              <a:rPr lang="en-GB" dirty="0" err="1"/>
              <a:t>Einordnung</a:t>
            </a:r>
            <a:endParaRPr lang="en-GB" dirty="0"/>
          </a:p>
          <a:p>
            <a:r>
              <a:rPr lang="en-GB" dirty="0" err="1"/>
              <a:t>Neurowissenschaftliche</a:t>
            </a:r>
            <a:r>
              <a:rPr lang="en-GB" dirty="0"/>
              <a:t> </a:t>
            </a:r>
            <a:r>
              <a:rPr lang="en-GB" dirty="0" err="1"/>
              <a:t>Subdisziplinen</a:t>
            </a:r>
            <a:endParaRPr lang="en-GB" dirty="0"/>
          </a:p>
          <a:p>
            <a:r>
              <a:rPr lang="en-GB" dirty="0" err="1"/>
              <a:t>Einteilung</a:t>
            </a:r>
            <a:r>
              <a:rPr lang="en-GB" dirty="0"/>
              <a:t> der </a:t>
            </a:r>
            <a:r>
              <a:rPr lang="en-GB" dirty="0" err="1"/>
              <a:t>Biopsychologie</a:t>
            </a:r>
            <a:endParaRPr lang="en-GB" dirty="0"/>
          </a:p>
          <a:p>
            <a:pPr lvl="1"/>
            <a:r>
              <a:rPr lang="en-GB" dirty="0" err="1"/>
              <a:t>Traditionelle</a:t>
            </a:r>
            <a:r>
              <a:rPr lang="en-GB" dirty="0"/>
              <a:t> </a:t>
            </a:r>
            <a:r>
              <a:rPr lang="en-GB" dirty="0" err="1"/>
              <a:t>Einteilung</a:t>
            </a:r>
            <a:endParaRPr lang="en-GB" dirty="0"/>
          </a:p>
          <a:p>
            <a:pPr lvl="1"/>
            <a:r>
              <a:rPr lang="en-GB" dirty="0" err="1"/>
              <a:t>Moderne</a:t>
            </a:r>
            <a:r>
              <a:rPr lang="en-GB" dirty="0"/>
              <a:t> </a:t>
            </a:r>
            <a:r>
              <a:rPr lang="en-GB" dirty="0" err="1"/>
              <a:t>Einteilung</a:t>
            </a:r>
            <a:endParaRPr lang="en-GB" dirty="0"/>
          </a:p>
          <a:p>
            <a:r>
              <a:rPr lang="en-GB" dirty="0" err="1"/>
              <a:t>Untersuchungsebenen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48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1864-0395-4073-AF7E-D073178D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dirty="0" err="1"/>
              <a:t>Begriffliche</a:t>
            </a:r>
            <a:r>
              <a:rPr lang="en-GB" dirty="0"/>
              <a:t> </a:t>
            </a:r>
            <a:r>
              <a:rPr lang="en-GB" dirty="0" err="1"/>
              <a:t>Einordnung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2758-0E62-4E2D-A520-F2F3F9936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Experimentelle</a:t>
            </a:r>
            <a:r>
              <a:rPr lang="en-GB" dirty="0"/>
              <a:t> </a:t>
            </a:r>
            <a:r>
              <a:rPr lang="en-GB" dirty="0" err="1"/>
              <a:t>Erforschung</a:t>
            </a:r>
            <a:r>
              <a:rPr lang="en-GB" dirty="0"/>
              <a:t> </a:t>
            </a:r>
            <a:r>
              <a:rPr lang="en-GB" dirty="0" err="1"/>
              <a:t>biologischer</a:t>
            </a:r>
            <a:r>
              <a:rPr lang="en-GB" dirty="0"/>
              <a:t> </a:t>
            </a:r>
            <a:r>
              <a:rPr lang="en-GB" dirty="0" err="1"/>
              <a:t>Grundlagen</a:t>
            </a:r>
            <a:r>
              <a:rPr lang="en-GB" dirty="0"/>
              <a:t> </a:t>
            </a:r>
            <a:r>
              <a:rPr lang="en-GB" dirty="0" err="1"/>
              <a:t>psychischer</a:t>
            </a:r>
            <a:r>
              <a:rPr lang="en-GB" dirty="0"/>
              <a:t> </a:t>
            </a:r>
            <a:r>
              <a:rPr lang="en-GB" dirty="0" err="1"/>
              <a:t>Prozesse</a:t>
            </a:r>
            <a:endParaRPr lang="en-GB" dirty="0"/>
          </a:p>
          <a:p>
            <a:r>
              <a:rPr lang="en-GB" dirty="0" err="1"/>
              <a:t>Einfluss</a:t>
            </a:r>
            <a:r>
              <a:rPr lang="en-GB" dirty="0"/>
              <a:t> </a:t>
            </a:r>
            <a:r>
              <a:rPr lang="en-GB" dirty="0" err="1"/>
              <a:t>körperlicher</a:t>
            </a:r>
            <a:r>
              <a:rPr lang="en-GB" dirty="0"/>
              <a:t> </a:t>
            </a:r>
            <a:r>
              <a:rPr lang="en-GB" dirty="0" err="1"/>
              <a:t>Vorgänge</a:t>
            </a:r>
            <a:r>
              <a:rPr lang="en-GB" dirty="0"/>
              <a:t> auf </a:t>
            </a:r>
            <a:r>
              <a:rPr lang="en-GB" dirty="0" err="1"/>
              <a:t>psychische</a:t>
            </a:r>
            <a:r>
              <a:rPr lang="en-GB" dirty="0"/>
              <a:t> </a:t>
            </a:r>
            <a:r>
              <a:rPr lang="en-GB" dirty="0" err="1"/>
              <a:t>Prozesse</a:t>
            </a:r>
            <a:r>
              <a:rPr lang="en-GB" dirty="0"/>
              <a:t> und </a:t>
            </a:r>
            <a:r>
              <a:rPr lang="en-GB" dirty="0" err="1"/>
              <a:t>umgekehrt</a:t>
            </a:r>
            <a:endParaRPr lang="en-GB" dirty="0"/>
          </a:p>
          <a:p>
            <a:r>
              <a:rPr lang="en-GB" dirty="0" err="1"/>
              <a:t>Interaktion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</a:t>
            </a:r>
            <a:r>
              <a:rPr lang="en-GB" dirty="0" err="1"/>
              <a:t>Strukturen</a:t>
            </a:r>
            <a:r>
              <a:rPr lang="en-GB" dirty="0"/>
              <a:t> und </a:t>
            </a:r>
            <a:r>
              <a:rPr lang="en-GB" dirty="0" err="1"/>
              <a:t>Vorgängen</a:t>
            </a:r>
            <a:endParaRPr lang="en-GB" dirty="0"/>
          </a:p>
          <a:p>
            <a:r>
              <a:rPr lang="en-GB" dirty="0" err="1"/>
              <a:t>Sowohl</a:t>
            </a:r>
            <a:r>
              <a:rPr lang="en-GB" dirty="0"/>
              <a:t> </a:t>
            </a:r>
            <a:r>
              <a:rPr lang="en-GB" dirty="0" err="1"/>
              <a:t>psychologische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biologische</a:t>
            </a:r>
            <a:r>
              <a:rPr lang="en-GB" dirty="0"/>
              <a:t> </a:t>
            </a:r>
            <a:r>
              <a:rPr lang="en-GB" dirty="0" err="1"/>
              <a:t>Merkmale</a:t>
            </a:r>
            <a:endParaRPr lang="en-GB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9053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1A08-5AA1-447C-B602-329CA7DB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</a:t>
            </a:r>
            <a:r>
              <a:rPr lang="en-GB" dirty="0" err="1"/>
              <a:t>Neurowissenschaftliche</a:t>
            </a:r>
            <a:r>
              <a:rPr lang="en-GB" dirty="0"/>
              <a:t> </a:t>
            </a:r>
            <a:r>
              <a:rPr lang="en-GB" dirty="0" err="1"/>
              <a:t>Subdisziplinen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AC9E-AB48-454C-BF43-D3400283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Neuroanatomie</a:t>
            </a:r>
            <a:r>
              <a:rPr lang="en-GB" dirty="0"/>
              <a:t>: </a:t>
            </a:r>
            <a:r>
              <a:rPr lang="en-GB" dirty="0" err="1"/>
              <a:t>Struktur</a:t>
            </a:r>
            <a:r>
              <a:rPr lang="en-GB" dirty="0"/>
              <a:t> des NS</a:t>
            </a:r>
          </a:p>
          <a:p>
            <a:r>
              <a:rPr lang="en-GB" b="1" dirty="0" err="1"/>
              <a:t>Neurochemie</a:t>
            </a:r>
            <a:r>
              <a:rPr lang="en-GB" dirty="0"/>
              <a:t>: </a:t>
            </a:r>
            <a:r>
              <a:rPr lang="en-GB" dirty="0" err="1"/>
              <a:t>chemische</a:t>
            </a:r>
            <a:r>
              <a:rPr lang="en-GB" dirty="0"/>
              <a:t> </a:t>
            </a:r>
            <a:r>
              <a:rPr lang="en-GB" dirty="0" err="1"/>
              <a:t>Grundlagen</a:t>
            </a:r>
            <a:r>
              <a:rPr lang="en-GB" dirty="0"/>
              <a:t> </a:t>
            </a:r>
            <a:r>
              <a:rPr lang="en-GB" dirty="0" err="1"/>
              <a:t>neuronaler</a:t>
            </a:r>
            <a:r>
              <a:rPr lang="en-GB" dirty="0"/>
              <a:t> </a:t>
            </a:r>
            <a:r>
              <a:rPr lang="en-GB" dirty="0" err="1"/>
              <a:t>Aktivität</a:t>
            </a:r>
            <a:endParaRPr lang="en-GB" dirty="0"/>
          </a:p>
          <a:p>
            <a:r>
              <a:rPr lang="en-GB" b="1" dirty="0" err="1"/>
              <a:t>Neuroendokrinologie</a:t>
            </a:r>
            <a:r>
              <a:rPr lang="en-GB" b="1" dirty="0"/>
              <a:t> &amp; -</a:t>
            </a:r>
            <a:r>
              <a:rPr lang="en-GB" b="1" dirty="0" err="1"/>
              <a:t>immunologie</a:t>
            </a:r>
            <a:r>
              <a:rPr lang="en-GB" dirty="0"/>
              <a:t>: </a:t>
            </a:r>
            <a:r>
              <a:rPr lang="en-GB" dirty="0" err="1"/>
              <a:t>Wechselwirkungen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</a:t>
            </a:r>
            <a:r>
              <a:rPr lang="en-GB" dirty="0" err="1"/>
              <a:t>Nervensystem</a:t>
            </a:r>
            <a:r>
              <a:rPr lang="en-GB" dirty="0"/>
              <a:t> und </a:t>
            </a:r>
            <a:r>
              <a:rPr lang="en-GB" dirty="0" err="1"/>
              <a:t>endokrinem</a:t>
            </a:r>
            <a:r>
              <a:rPr lang="en-GB" dirty="0"/>
              <a:t> System/ </a:t>
            </a:r>
            <a:r>
              <a:rPr lang="en-GB" dirty="0" err="1"/>
              <a:t>Immunsystem</a:t>
            </a:r>
            <a:endParaRPr lang="en-GB" dirty="0"/>
          </a:p>
          <a:p>
            <a:r>
              <a:rPr lang="en-GB" b="1" dirty="0" err="1"/>
              <a:t>Neuropathologie</a:t>
            </a:r>
            <a:r>
              <a:rPr lang="en-GB" dirty="0"/>
              <a:t>: </a:t>
            </a:r>
            <a:r>
              <a:rPr lang="en-GB" dirty="0" err="1"/>
              <a:t>krankhafte</a:t>
            </a:r>
            <a:r>
              <a:rPr lang="en-GB" dirty="0"/>
              <a:t> </a:t>
            </a:r>
            <a:r>
              <a:rPr lang="en-GB" dirty="0" err="1"/>
              <a:t>Störungen</a:t>
            </a:r>
            <a:r>
              <a:rPr lang="en-GB" dirty="0"/>
              <a:t> des NS</a:t>
            </a:r>
          </a:p>
          <a:p>
            <a:r>
              <a:rPr lang="en-GB" b="1" dirty="0" err="1"/>
              <a:t>Neuropharmakologie</a:t>
            </a:r>
            <a:r>
              <a:rPr lang="en-GB" dirty="0"/>
              <a:t>: </a:t>
            </a:r>
            <a:r>
              <a:rPr lang="en-GB" dirty="0" err="1"/>
              <a:t>Pharmaka</a:t>
            </a:r>
            <a:r>
              <a:rPr lang="en-GB" dirty="0"/>
              <a:t> &amp; NS</a:t>
            </a:r>
          </a:p>
          <a:p>
            <a:r>
              <a:rPr lang="en-GB" b="1" dirty="0" err="1"/>
              <a:t>Neurophysiologie</a:t>
            </a:r>
            <a:r>
              <a:rPr lang="en-GB" dirty="0"/>
              <a:t>: </a:t>
            </a:r>
            <a:r>
              <a:rPr lang="en-GB" dirty="0" err="1"/>
              <a:t>Prozesse</a:t>
            </a:r>
            <a:r>
              <a:rPr lang="en-GB" dirty="0"/>
              <a:t> und </a:t>
            </a:r>
            <a:r>
              <a:rPr lang="en-GB" dirty="0" err="1"/>
              <a:t>Reaktionen</a:t>
            </a:r>
            <a:r>
              <a:rPr lang="en-GB" dirty="0"/>
              <a:t> des NS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379293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1098-B8F2-4D89-B65C-D69B9C84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</a:t>
            </a:r>
            <a:r>
              <a:rPr lang="en-GB" dirty="0" err="1"/>
              <a:t>Einteilung</a:t>
            </a:r>
            <a:r>
              <a:rPr lang="en-GB" dirty="0"/>
              <a:t> der </a:t>
            </a:r>
            <a:r>
              <a:rPr lang="en-GB" dirty="0" err="1"/>
              <a:t>Biopsychologie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F58E-B612-4FA6-B874-44B9BF7D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Traditionelle</a:t>
            </a:r>
            <a:r>
              <a:rPr lang="en-GB" dirty="0"/>
              <a:t> </a:t>
            </a:r>
            <a:r>
              <a:rPr lang="en-GB" dirty="0" err="1"/>
              <a:t>Einteilung</a:t>
            </a:r>
            <a:endParaRPr lang="en-GB" dirty="0"/>
          </a:p>
          <a:p>
            <a:r>
              <a:rPr lang="en-GB" dirty="0" err="1"/>
              <a:t>Moderne</a:t>
            </a:r>
            <a:r>
              <a:rPr lang="en-GB" dirty="0"/>
              <a:t> </a:t>
            </a:r>
            <a:r>
              <a:rPr lang="en-GB" dirty="0" err="1"/>
              <a:t>Einteilung</a:t>
            </a:r>
            <a:endParaRPr lang="en-GB" dirty="0"/>
          </a:p>
          <a:p>
            <a:pPr lvl="1"/>
            <a:r>
              <a:rPr lang="en-GB" dirty="0" err="1"/>
              <a:t>Breiter</a:t>
            </a:r>
            <a:r>
              <a:rPr lang="en-GB" dirty="0"/>
              <a:t> &amp; </a:t>
            </a:r>
            <a:r>
              <a:rPr lang="en-GB" dirty="0" err="1"/>
              <a:t>pragamtischer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9595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F1B7-D745-4BDE-9A97-026D7FC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3.1 </a:t>
            </a:r>
            <a:r>
              <a:rPr lang="en-GB" dirty="0" err="1"/>
              <a:t>Traditionelle</a:t>
            </a:r>
            <a:r>
              <a:rPr lang="en-GB" dirty="0"/>
              <a:t> </a:t>
            </a:r>
            <a:r>
              <a:rPr lang="en-GB" dirty="0" err="1"/>
              <a:t>Einteilung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7F1F-1BD2-4B29-9476-E68C34DD4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Physiologische</a:t>
            </a:r>
            <a:r>
              <a:rPr lang="en-GB" b="1" dirty="0"/>
              <a:t> </a:t>
            </a:r>
            <a:r>
              <a:rPr lang="en-GB" b="1" dirty="0" err="1"/>
              <a:t>Psychologie</a:t>
            </a:r>
            <a:endParaRPr lang="en-GB" b="1" dirty="0"/>
          </a:p>
          <a:p>
            <a:r>
              <a:rPr lang="en-GB" b="1" dirty="0" err="1"/>
              <a:t>Psychopharmakologie</a:t>
            </a:r>
            <a:endParaRPr lang="en-GB" b="1" dirty="0"/>
          </a:p>
          <a:p>
            <a:r>
              <a:rPr lang="en-GB" b="1" dirty="0" err="1"/>
              <a:t>Neuropsychologie</a:t>
            </a:r>
            <a:endParaRPr lang="en-GB" b="1" dirty="0"/>
          </a:p>
          <a:p>
            <a:r>
              <a:rPr lang="en-GB" b="1" dirty="0" err="1"/>
              <a:t>Psychophysiologie</a:t>
            </a:r>
            <a:endParaRPr lang="en-GB" b="1" dirty="0"/>
          </a:p>
          <a:p>
            <a:r>
              <a:rPr lang="en-GB" b="1" dirty="0" err="1"/>
              <a:t>Kognitive</a:t>
            </a:r>
            <a:r>
              <a:rPr lang="en-GB" b="1" dirty="0"/>
              <a:t> </a:t>
            </a:r>
            <a:r>
              <a:rPr lang="en-GB" b="1" dirty="0" err="1"/>
              <a:t>Neurowissenschaften</a:t>
            </a:r>
            <a:endParaRPr lang="en-GB" b="1" dirty="0"/>
          </a:p>
          <a:p>
            <a:r>
              <a:rPr lang="en-GB" b="1" dirty="0" err="1"/>
              <a:t>Vergleichende</a:t>
            </a:r>
            <a:r>
              <a:rPr lang="en-GB" b="1" dirty="0"/>
              <a:t> </a:t>
            </a:r>
            <a:r>
              <a:rPr lang="en-GB" b="1" dirty="0" err="1"/>
              <a:t>Psychologie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50614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E7DC-CEB0-4C3B-B0D2-2D6D5D92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3.2 </a:t>
            </a:r>
            <a:r>
              <a:rPr lang="en-GB" dirty="0" err="1"/>
              <a:t>Moderne</a:t>
            </a:r>
            <a:r>
              <a:rPr lang="en-GB" dirty="0"/>
              <a:t> </a:t>
            </a:r>
            <a:r>
              <a:rPr lang="en-GB" dirty="0" err="1"/>
              <a:t>Einteilung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1DC1-8429-419F-B3AE-35C24019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Genetische</a:t>
            </a:r>
            <a:r>
              <a:rPr lang="en-GB" dirty="0"/>
              <a:t> und </a:t>
            </a:r>
            <a:r>
              <a:rPr lang="en-GB" dirty="0" err="1"/>
              <a:t>anatomische</a:t>
            </a:r>
            <a:r>
              <a:rPr lang="en-GB" dirty="0"/>
              <a:t> </a:t>
            </a:r>
            <a:r>
              <a:rPr lang="en-GB" dirty="0" err="1"/>
              <a:t>Grundlagen</a:t>
            </a:r>
            <a:r>
              <a:rPr lang="en-GB" dirty="0"/>
              <a:t> der </a:t>
            </a:r>
            <a:r>
              <a:rPr lang="en-GB" dirty="0" err="1"/>
              <a:t>Verhaltensregulation</a:t>
            </a:r>
            <a:endParaRPr lang="en-GB" dirty="0"/>
          </a:p>
          <a:p>
            <a:r>
              <a:rPr lang="en-GB" dirty="0" err="1"/>
              <a:t>Physiologie</a:t>
            </a:r>
            <a:r>
              <a:rPr lang="en-GB" dirty="0"/>
              <a:t> der</a:t>
            </a:r>
          </a:p>
          <a:p>
            <a:pPr lvl="1"/>
            <a:r>
              <a:rPr lang="en-GB" dirty="0" err="1"/>
              <a:t>Reizaufnahme</a:t>
            </a:r>
            <a:endParaRPr lang="en-GB" dirty="0"/>
          </a:p>
          <a:p>
            <a:pPr lvl="1"/>
            <a:r>
              <a:rPr lang="en-GB" dirty="0" err="1"/>
              <a:t>Reizverarbeitung</a:t>
            </a:r>
            <a:endParaRPr lang="en-GB" dirty="0"/>
          </a:p>
          <a:p>
            <a:pPr lvl="1"/>
            <a:r>
              <a:rPr lang="en-GB" dirty="0" err="1"/>
              <a:t>Verhaltenssteuerung</a:t>
            </a:r>
            <a:endParaRPr lang="en-GB" dirty="0"/>
          </a:p>
          <a:p>
            <a:endParaRPr lang="en-GB" dirty="0"/>
          </a:p>
          <a:p>
            <a:r>
              <a:rPr lang="en-GB" dirty="0"/>
              <a:t>In-vivo</a:t>
            </a:r>
          </a:p>
          <a:p>
            <a:r>
              <a:rPr lang="en-GB" dirty="0"/>
              <a:t>In-vitro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85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32B5-12D2-472B-BAB8-753DEC16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</a:t>
            </a:r>
            <a:r>
              <a:rPr lang="en-GB" dirty="0" err="1"/>
              <a:t>Untersuchungsebenen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8E98-0645-476E-9AC3-3D5FA468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C52859CF-C060-401E-B789-2F3C24D228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4466" y="1691481"/>
            <a:ext cx="5958016" cy="461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6953-260E-43A6-B5C0-492B9128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Zusammenfassung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72F83-06F2-4472-9BF2-D6F9AE7B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Auswirkungen</a:t>
            </a:r>
            <a:r>
              <a:rPr lang="en-GB" dirty="0"/>
              <a:t> </a:t>
            </a:r>
            <a:r>
              <a:rPr lang="en-GB" dirty="0" err="1"/>
              <a:t>physiologischer</a:t>
            </a:r>
            <a:r>
              <a:rPr lang="en-GB" dirty="0"/>
              <a:t> </a:t>
            </a:r>
            <a:r>
              <a:rPr lang="en-GB" dirty="0" err="1"/>
              <a:t>Prozesse</a:t>
            </a:r>
            <a:r>
              <a:rPr lang="en-GB" dirty="0"/>
              <a:t> auf </a:t>
            </a:r>
            <a:r>
              <a:rPr lang="en-GB" dirty="0" err="1"/>
              <a:t>psychische</a:t>
            </a:r>
            <a:r>
              <a:rPr lang="en-GB" dirty="0"/>
              <a:t> </a:t>
            </a:r>
            <a:r>
              <a:rPr lang="en-GB" dirty="0" err="1"/>
              <a:t>Prozesse</a:t>
            </a:r>
            <a:r>
              <a:rPr lang="en-GB" dirty="0"/>
              <a:t> und </a:t>
            </a:r>
            <a:r>
              <a:rPr lang="en-GB" dirty="0" err="1"/>
              <a:t>umgekehrt</a:t>
            </a:r>
            <a:endParaRPr lang="en-GB" dirty="0"/>
          </a:p>
          <a:p>
            <a:r>
              <a:rPr lang="en-GB" dirty="0"/>
              <a:t>Stark </a:t>
            </a:r>
            <a:r>
              <a:rPr lang="en-GB" dirty="0" err="1"/>
              <a:t>verwandt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vielen</a:t>
            </a:r>
            <a:r>
              <a:rPr lang="en-GB" dirty="0"/>
              <a:t> </a:t>
            </a:r>
            <a:r>
              <a:rPr lang="en-GB" dirty="0" err="1"/>
              <a:t>Subdisziplinen</a:t>
            </a:r>
            <a:endParaRPr lang="en-GB" dirty="0"/>
          </a:p>
          <a:p>
            <a:r>
              <a:rPr lang="en-GB" dirty="0" err="1"/>
              <a:t>Traditionelle</a:t>
            </a:r>
            <a:r>
              <a:rPr lang="en-GB" dirty="0"/>
              <a:t> &amp; </a:t>
            </a:r>
            <a:r>
              <a:rPr lang="en-GB" dirty="0" err="1"/>
              <a:t>Moderen</a:t>
            </a:r>
            <a:r>
              <a:rPr lang="en-GB" dirty="0"/>
              <a:t> </a:t>
            </a:r>
            <a:r>
              <a:rPr lang="en-GB" dirty="0" err="1"/>
              <a:t>Einteilung</a:t>
            </a:r>
            <a:endParaRPr lang="en-GB" dirty="0"/>
          </a:p>
          <a:p>
            <a:r>
              <a:rPr lang="en-GB" dirty="0" err="1"/>
              <a:t>Verschiedene</a:t>
            </a:r>
            <a:r>
              <a:rPr lang="en-GB" dirty="0"/>
              <a:t> </a:t>
            </a:r>
            <a:r>
              <a:rPr lang="en-GB" dirty="0" err="1"/>
              <a:t>Untersuchungsebenen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483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Biopsychologie 2</vt:lpstr>
      <vt:lpstr>Inhalt</vt:lpstr>
      <vt:lpstr>1. Begriffliche Einordnung</vt:lpstr>
      <vt:lpstr>2. Neurowissenschaftliche Subdisziplinen</vt:lpstr>
      <vt:lpstr>3. Einteilung der Biopsychologie</vt:lpstr>
      <vt:lpstr>3.1 Traditionelle Einteilung</vt:lpstr>
      <vt:lpstr>3.2 Moderne Einteilung</vt:lpstr>
      <vt:lpstr>4. Untersuchungsebenen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Biopsychologie 2</dc:title>
  <dc:creator>Oliver Hliddal</dc:creator>
  <cp:lastModifiedBy>Oliver Hliddal</cp:lastModifiedBy>
  <cp:revision>2</cp:revision>
  <dcterms:created xsi:type="dcterms:W3CDTF">2021-05-23T10:30:32Z</dcterms:created>
  <dcterms:modified xsi:type="dcterms:W3CDTF">2021-05-23T10:43:35Z</dcterms:modified>
</cp:coreProperties>
</file>