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8" y="3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7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3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2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25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0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8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2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3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0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70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CF26-E644-45A6-BB9D-C65D5C0A259C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6201-CF23-47BE-B34F-DDB64BB31B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F4DDA15-FC09-43B0-B641-94AA00C7F948}"/>
              </a:ext>
            </a:extLst>
          </p:cNvPr>
          <p:cNvSpPr txBox="1"/>
          <p:nvPr/>
        </p:nvSpPr>
        <p:spPr>
          <a:xfrm>
            <a:off x="381000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8E2A75-582F-4766-B4B4-858EB10FAB0B}"/>
              </a:ext>
            </a:extLst>
          </p:cNvPr>
          <p:cNvSpPr txBox="1"/>
          <p:nvPr/>
        </p:nvSpPr>
        <p:spPr>
          <a:xfrm>
            <a:off x="381000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796A5DA-9F6A-45A7-88DB-40DF2B62DCA9}"/>
              </a:ext>
            </a:extLst>
          </p:cNvPr>
          <p:cNvSpPr txBox="1"/>
          <p:nvPr/>
        </p:nvSpPr>
        <p:spPr>
          <a:xfrm>
            <a:off x="381000" y="22677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DECFB6A-BB66-4D79-BA64-071716D022A3}"/>
              </a:ext>
            </a:extLst>
          </p:cNvPr>
          <p:cNvSpPr txBox="1"/>
          <p:nvPr/>
        </p:nvSpPr>
        <p:spPr>
          <a:xfrm>
            <a:off x="312325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A0110E8-9966-4270-88B8-04BD3E1BE59B}"/>
              </a:ext>
            </a:extLst>
          </p:cNvPr>
          <p:cNvSpPr txBox="1"/>
          <p:nvPr/>
        </p:nvSpPr>
        <p:spPr>
          <a:xfrm>
            <a:off x="312325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E6D31EB-2D53-4A8D-A1C5-F9EBAFAE0C13}"/>
              </a:ext>
            </a:extLst>
          </p:cNvPr>
          <p:cNvSpPr txBox="1"/>
          <p:nvPr/>
        </p:nvSpPr>
        <p:spPr>
          <a:xfrm>
            <a:off x="3122317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2E63FA6-B14C-4A18-8EE2-45E7D65DD7FE}"/>
              </a:ext>
            </a:extLst>
          </p:cNvPr>
          <p:cNvSpPr txBox="1"/>
          <p:nvPr/>
        </p:nvSpPr>
        <p:spPr>
          <a:xfrm>
            <a:off x="5870448" y="592531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9CA5871-B325-4CF5-A6D7-8D104655D29D}"/>
              </a:ext>
            </a:extLst>
          </p:cNvPr>
          <p:cNvSpPr txBox="1"/>
          <p:nvPr/>
        </p:nvSpPr>
        <p:spPr>
          <a:xfrm>
            <a:off x="5870448" y="40986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9CE5CB-6019-44D7-A7B6-73481D4F3859}"/>
              </a:ext>
            </a:extLst>
          </p:cNvPr>
          <p:cNvSpPr txBox="1"/>
          <p:nvPr/>
        </p:nvSpPr>
        <p:spPr>
          <a:xfrm>
            <a:off x="5870448" y="226688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Thema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45DD5EB-AE9F-4270-A671-C9DA75BE501B}"/>
              </a:ext>
            </a:extLst>
          </p:cNvPr>
          <p:cNvSpPr txBox="1"/>
          <p:nvPr/>
        </p:nvSpPr>
        <p:spPr>
          <a:xfrm>
            <a:off x="2414019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AE48718-F1E4-4CA5-867D-881FD1870353}"/>
              </a:ext>
            </a:extLst>
          </p:cNvPr>
          <p:cNvSpPr txBox="1"/>
          <p:nvPr/>
        </p:nvSpPr>
        <p:spPr>
          <a:xfrm>
            <a:off x="51572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4516D6-6081-4F13-B5D8-4F47EF5A1B31}"/>
              </a:ext>
            </a:extLst>
          </p:cNvPr>
          <p:cNvSpPr txBox="1"/>
          <p:nvPr/>
        </p:nvSpPr>
        <p:spPr>
          <a:xfrm>
            <a:off x="7900416" y="226771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229538F-43C9-4F9B-AC06-D742EDAA6F51}"/>
              </a:ext>
            </a:extLst>
          </p:cNvPr>
          <p:cNvSpPr txBox="1"/>
          <p:nvPr/>
        </p:nvSpPr>
        <p:spPr>
          <a:xfrm>
            <a:off x="24140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FEE690DE-950C-4FFE-ACDC-E38808D1E40E}"/>
              </a:ext>
            </a:extLst>
          </p:cNvPr>
          <p:cNvSpPr txBox="1"/>
          <p:nvPr/>
        </p:nvSpPr>
        <p:spPr>
          <a:xfrm>
            <a:off x="51572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C22DB75-D4C8-401A-8C79-D5CC033438FD}"/>
              </a:ext>
            </a:extLst>
          </p:cNvPr>
          <p:cNvSpPr txBox="1"/>
          <p:nvPr/>
        </p:nvSpPr>
        <p:spPr>
          <a:xfrm>
            <a:off x="7900416" y="409273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19FF5DA-70DB-4CBC-A469-8C7A9321FB77}"/>
              </a:ext>
            </a:extLst>
          </p:cNvPr>
          <p:cNvSpPr txBox="1"/>
          <p:nvPr/>
        </p:nvSpPr>
        <p:spPr>
          <a:xfrm>
            <a:off x="24140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38A2E5E-7380-451E-9B1F-38E147D03511}"/>
              </a:ext>
            </a:extLst>
          </p:cNvPr>
          <p:cNvSpPr txBox="1"/>
          <p:nvPr/>
        </p:nvSpPr>
        <p:spPr>
          <a:xfrm>
            <a:off x="51572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A4B1F6-290D-45CE-B554-125C894C1CEE}"/>
              </a:ext>
            </a:extLst>
          </p:cNvPr>
          <p:cNvSpPr txBox="1"/>
          <p:nvPr/>
        </p:nvSpPr>
        <p:spPr>
          <a:xfrm>
            <a:off x="7900416" y="592381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Vorlesung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597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2A0DA66-EBE7-43DB-B872-C241617251B3}"/>
              </a:ext>
            </a:extLst>
          </p:cNvPr>
          <p:cNvCxnSpPr>
            <a:cxnSpLocks/>
          </p:cNvCxnSpPr>
          <p:nvPr/>
        </p:nvCxnSpPr>
        <p:spPr>
          <a:xfrm>
            <a:off x="3810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5790248-59B8-4EED-A40B-9A8906A435D2}"/>
              </a:ext>
            </a:extLst>
          </p:cNvPr>
          <p:cNvCxnSpPr/>
          <p:nvPr/>
        </p:nvCxnSpPr>
        <p:spPr>
          <a:xfrm>
            <a:off x="-9253" y="68280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2829C7-801F-4783-916E-9503F6887E30}"/>
              </a:ext>
            </a:extLst>
          </p:cNvPr>
          <p:cNvCxnSpPr/>
          <p:nvPr/>
        </p:nvCxnSpPr>
        <p:spPr>
          <a:xfrm>
            <a:off x="-12192" y="25146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20DA9E3-38B8-4A38-864E-14BA2A631B5D}"/>
              </a:ext>
            </a:extLst>
          </p:cNvPr>
          <p:cNvCxnSpPr/>
          <p:nvPr/>
        </p:nvCxnSpPr>
        <p:spPr>
          <a:xfrm>
            <a:off x="-12192" y="434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CFB222-A910-45FD-9CEC-7019455CD3D9}"/>
              </a:ext>
            </a:extLst>
          </p:cNvPr>
          <p:cNvCxnSpPr>
            <a:cxnSpLocks/>
          </p:cNvCxnSpPr>
          <p:nvPr/>
        </p:nvCxnSpPr>
        <p:spPr>
          <a:xfrm>
            <a:off x="31242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327B30E-977F-4745-88B1-F513813B45FB}"/>
              </a:ext>
            </a:extLst>
          </p:cNvPr>
          <p:cNvCxnSpPr>
            <a:cxnSpLocks/>
          </p:cNvCxnSpPr>
          <p:nvPr/>
        </p:nvCxnSpPr>
        <p:spPr>
          <a:xfrm>
            <a:off x="5868342" y="-9569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B216BE3-8485-4F8F-8C58-FB2519B910D0}"/>
              </a:ext>
            </a:extLst>
          </p:cNvPr>
          <p:cNvCxnSpPr>
            <a:cxnSpLocks/>
          </p:cNvCxnSpPr>
          <p:nvPr/>
        </p:nvCxnSpPr>
        <p:spPr>
          <a:xfrm>
            <a:off x="8610600" y="0"/>
            <a:ext cx="1" cy="687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AC42BE7-1CFC-4675-8D30-15D61BDFDE70}"/>
              </a:ext>
            </a:extLst>
          </p:cNvPr>
          <p:cNvCxnSpPr/>
          <p:nvPr/>
        </p:nvCxnSpPr>
        <p:spPr>
          <a:xfrm>
            <a:off x="0" y="617519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0F8AB0-D5BB-4F0E-B6DC-0F3A2BDCDF15}"/>
              </a:ext>
            </a:extLst>
          </p:cNvPr>
          <p:cNvSpPr txBox="1"/>
          <p:nvPr/>
        </p:nvSpPr>
        <p:spPr>
          <a:xfrm>
            <a:off x="457200" y="731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FB75FE3-BEE0-4438-9831-A7194E7E1BD2}"/>
              </a:ext>
            </a:extLst>
          </p:cNvPr>
          <p:cNvSpPr txBox="1"/>
          <p:nvPr/>
        </p:nvSpPr>
        <p:spPr>
          <a:xfrm>
            <a:off x="3195970" y="7267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2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BAE75E2-28A1-4256-AC5C-F7EAAEF1AF20}"/>
              </a:ext>
            </a:extLst>
          </p:cNvPr>
          <p:cNvSpPr txBox="1"/>
          <p:nvPr/>
        </p:nvSpPr>
        <p:spPr>
          <a:xfrm>
            <a:off x="5943600" y="731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4EFF36-BCE0-4651-945E-50952ADBC2E5}"/>
              </a:ext>
            </a:extLst>
          </p:cNvPr>
          <p:cNvSpPr txBox="1"/>
          <p:nvPr/>
        </p:nvSpPr>
        <p:spPr>
          <a:xfrm>
            <a:off x="4572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6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41493E2-E71A-4C0B-9A82-805E5DCC1DF2}"/>
              </a:ext>
            </a:extLst>
          </p:cNvPr>
          <p:cNvSpPr txBox="1"/>
          <p:nvPr/>
        </p:nvSpPr>
        <p:spPr>
          <a:xfrm>
            <a:off x="319597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B46EBC2-9038-4A92-BDB3-73B75E664EE8}"/>
              </a:ext>
            </a:extLst>
          </p:cNvPr>
          <p:cNvSpPr txBox="1"/>
          <p:nvPr/>
        </p:nvSpPr>
        <p:spPr>
          <a:xfrm>
            <a:off x="5943600" y="25603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7734676-3186-46CA-8375-632B182B6F0D}"/>
              </a:ext>
            </a:extLst>
          </p:cNvPr>
          <p:cNvSpPr txBox="1"/>
          <p:nvPr/>
        </p:nvSpPr>
        <p:spPr>
          <a:xfrm>
            <a:off x="4572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40FB82-59D8-4076-8ED6-C514F27F8861}"/>
              </a:ext>
            </a:extLst>
          </p:cNvPr>
          <p:cNvSpPr txBox="1"/>
          <p:nvPr/>
        </p:nvSpPr>
        <p:spPr>
          <a:xfrm>
            <a:off x="319597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8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CAA400-6063-4B23-A327-7F4987C93944}"/>
              </a:ext>
            </a:extLst>
          </p:cNvPr>
          <p:cNvSpPr txBox="1"/>
          <p:nvPr/>
        </p:nvSpPr>
        <p:spPr>
          <a:xfrm>
            <a:off x="5943600" y="438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474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A4-Papier (210 x 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Swageritis</dc:creator>
  <cp:lastModifiedBy>Oliver Swageritis</cp:lastModifiedBy>
  <cp:revision>6</cp:revision>
  <dcterms:created xsi:type="dcterms:W3CDTF">2020-02-06T09:49:23Z</dcterms:created>
  <dcterms:modified xsi:type="dcterms:W3CDTF">2020-02-06T11:04:02Z</dcterms:modified>
</cp:coreProperties>
</file>