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6" d="100"/>
          <a:sy n="106" d="100"/>
        </p:scale>
        <p:origin x="93" y="63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CF26-E644-45A6-BB9D-C65D5C0A259C}" type="datetimeFigureOut">
              <a:rPr lang="de-CH" smtClean="0"/>
              <a:t>24.02.2020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6201-CF23-47BE-B34F-DDB64BB31B4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69709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CF26-E644-45A6-BB9D-C65D5C0A259C}" type="datetimeFigureOut">
              <a:rPr lang="de-CH" smtClean="0"/>
              <a:t>24.02.2020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6201-CF23-47BE-B34F-DDB64BB31B4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07320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CF26-E644-45A6-BB9D-C65D5C0A259C}" type="datetimeFigureOut">
              <a:rPr lang="de-CH" smtClean="0"/>
              <a:t>24.02.2020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6201-CF23-47BE-B34F-DDB64BB31B4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221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CF26-E644-45A6-BB9D-C65D5C0A259C}" type="datetimeFigureOut">
              <a:rPr lang="de-CH" smtClean="0"/>
              <a:t>24.02.2020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6201-CF23-47BE-B34F-DDB64BB31B4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69950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CF26-E644-45A6-BB9D-C65D5C0A259C}" type="datetimeFigureOut">
              <a:rPr lang="de-CH" smtClean="0"/>
              <a:t>24.02.2020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6201-CF23-47BE-B34F-DDB64BB31B4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94255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CF26-E644-45A6-BB9D-C65D5C0A259C}" type="datetimeFigureOut">
              <a:rPr lang="de-CH" smtClean="0"/>
              <a:t>24.02.2020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6201-CF23-47BE-B34F-DDB64BB31B4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5047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CF26-E644-45A6-BB9D-C65D5C0A259C}" type="datetimeFigureOut">
              <a:rPr lang="de-CH" smtClean="0"/>
              <a:t>24.02.2020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6201-CF23-47BE-B34F-DDB64BB31B4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75801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CF26-E644-45A6-BB9D-C65D5C0A259C}" type="datetimeFigureOut">
              <a:rPr lang="de-CH" smtClean="0"/>
              <a:t>24.02.2020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6201-CF23-47BE-B34F-DDB64BB31B4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4255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CF26-E644-45A6-BB9D-C65D5C0A259C}" type="datetimeFigureOut">
              <a:rPr lang="de-CH" smtClean="0"/>
              <a:t>24.02.2020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6201-CF23-47BE-B34F-DDB64BB31B4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19375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CF26-E644-45A6-BB9D-C65D5C0A259C}" type="datetimeFigureOut">
              <a:rPr lang="de-CH" smtClean="0"/>
              <a:t>24.02.2020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6201-CF23-47BE-B34F-DDB64BB31B4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18013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CF26-E644-45A6-BB9D-C65D5C0A259C}" type="datetimeFigureOut">
              <a:rPr lang="de-CH" smtClean="0"/>
              <a:t>24.02.2020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6201-CF23-47BE-B34F-DDB64BB31B4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74704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3CF26-E644-45A6-BB9D-C65D5C0A259C}" type="datetimeFigureOut">
              <a:rPr lang="de-CH" smtClean="0"/>
              <a:t>24.02.2020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36201-CF23-47BE-B34F-DDB64BB31B4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28668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2A0DA66-EBE7-43DB-B872-C241617251B3}"/>
              </a:ext>
            </a:extLst>
          </p:cNvPr>
          <p:cNvCxnSpPr>
            <a:cxnSpLocks/>
          </p:cNvCxnSpPr>
          <p:nvPr/>
        </p:nvCxnSpPr>
        <p:spPr>
          <a:xfrm>
            <a:off x="381000" y="0"/>
            <a:ext cx="1" cy="6877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75790248-59B8-4EED-A40B-9A8906A435D2}"/>
              </a:ext>
            </a:extLst>
          </p:cNvPr>
          <p:cNvCxnSpPr/>
          <p:nvPr/>
        </p:nvCxnSpPr>
        <p:spPr>
          <a:xfrm>
            <a:off x="-9253" y="682806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792829C7-801F-4783-916E-9503F6887E30}"/>
              </a:ext>
            </a:extLst>
          </p:cNvPr>
          <p:cNvCxnSpPr/>
          <p:nvPr/>
        </p:nvCxnSpPr>
        <p:spPr>
          <a:xfrm>
            <a:off x="-12192" y="2514600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C20DA9E3-38B8-4A38-864E-14BA2A631B5D}"/>
              </a:ext>
            </a:extLst>
          </p:cNvPr>
          <p:cNvCxnSpPr/>
          <p:nvPr/>
        </p:nvCxnSpPr>
        <p:spPr>
          <a:xfrm>
            <a:off x="-12192" y="4343400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30CFB222-A910-45FD-9CEC-7019455CD3D9}"/>
              </a:ext>
            </a:extLst>
          </p:cNvPr>
          <p:cNvCxnSpPr>
            <a:cxnSpLocks/>
          </p:cNvCxnSpPr>
          <p:nvPr/>
        </p:nvCxnSpPr>
        <p:spPr>
          <a:xfrm>
            <a:off x="3124200" y="0"/>
            <a:ext cx="1" cy="6877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4327B30E-977F-4745-88B1-F513813B45FB}"/>
              </a:ext>
            </a:extLst>
          </p:cNvPr>
          <p:cNvCxnSpPr>
            <a:cxnSpLocks/>
          </p:cNvCxnSpPr>
          <p:nvPr/>
        </p:nvCxnSpPr>
        <p:spPr>
          <a:xfrm>
            <a:off x="5868342" y="-9569"/>
            <a:ext cx="1" cy="6877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4B216BE3-8485-4F8F-8C58-FB2519B910D0}"/>
              </a:ext>
            </a:extLst>
          </p:cNvPr>
          <p:cNvCxnSpPr>
            <a:cxnSpLocks/>
          </p:cNvCxnSpPr>
          <p:nvPr/>
        </p:nvCxnSpPr>
        <p:spPr>
          <a:xfrm>
            <a:off x="8610600" y="0"/>
            <a:ext cx="1" cy="6877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DAC42BE7-1CFC-4675-8D30-15D61BDFDE70}"/>
              </a:ext>
            </a:extLst>
          </p:cNvPr>
          <p:cNvCxnSpPr/>
          <p:nvPr/>
        </p:nvCxnSpPr>
        <p:spPr>
          <a:xfrm>
            <a:off x="0" y="6175194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EF4DDA15-FC09-43B0-B641-94AA00C7F948}"/>
              </a:ext>
            </a:extLst>
          </p:cNvPr>
          <p:cNvSpPr txBox="1"/>
          <p:nvPr/>
        </p:nvSpPr>
        <p:spPr>
          <a:xfrm>
            <a:off x="381000" y="5925312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Thema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058E2A75-582F-4766-B4B4-858EB10FAB0B}"/>
              </a:ext>
            </a:extLst>
          </p:cNvPr>
          <p:cNvSpPr txBox="1"/>
          <p:nvPr/>
        </p:nvSpPr>
        <p:spPr>
          <a:xfrm>
            <a:off x="381000" y="4098676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Thema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D796A5DA-9F6A-45A7-88DB-40DF2B62DCA9}"/>
              </a:ext>
            </a:extLst>
          </p:cNvPr>
          <p:cNvSpPr txBox="1"/>
          <p:nvPr/>
        </p:nvSpPr>
        <p:spPr>
          <a:xfrm>
            <a:off x="381000" y="2267712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Thema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5DECFB6A-BB66-4D79-BA64-071716D022A3}"/>
              </a:ext>
            </a:extLst>
          </p:cNvPr>
          <p:cNvSpPr txBox="1"/>
          <p:nvPr/>
        </p:nvSpPr>
        <p:spPr>
          <a:xfrm>
            <a:off x="3123258" y="5925312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Thema</a:t>
            </a: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0A0110E8-9966-4270-88B8-04BD3E1BE59B}"/>
              </a:ext>
            </a:extLst>
          </p:cNvPr>
          <p:cNvSpPr txBox="1"/>
          <p:nvPr/>
        </p:nvSpPr>
        <p:spPr>
          <a:xfrm>
            <a:off x="3123258" y="4098676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Thema</a:t>
            </a: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DE6D31EB-2D53-4A8D-A1C5-F9EBAFAE0C13}"/>
              </a:ext>
            </a:extLst>
          </p:cNvPr>
          <p:cNvSpPr txBox="1"/>
          <p:nvPr/>
        </p:nvSpPr>
        <p:spPr>
          <a:xfrm>
            <a:off x="3122317" y="2266882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Thema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32E63FA6-B14C-4A18-8EE2-45E7D65DD7FE}"/>
              </a:ext>
            </a:extLst>
          </p:cNvPr>
          <p:cNvSpPr txBox="1"/>
          <p:nvPr/>
        </p:nvSpPr>
        <p:spPr>
          <a:xfrm>
            <a:off x="5870448" y="5925312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Thema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39CA5871-B325-4CF5-A6D7-8D104655D29D}"/>
              </a:ext>
            </a:extLst>
          </p:cNvPr>
          <p:cNvSpPr txBox="1"/>
          <p:nvPr/>
        </p:nvSpPr>
        <p:spPr>
          <a:xfrm>
            <a:off x="5870448" y="4098676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Thema</a:t>
            </a: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D89CE5CB-6019-44D7-A7B6-73481D4F3859}"/>
              </a:ext>
            </a:extLst>
          </p:cNvPr>
          <p:cNvSpPr txBox="1"/>
          <p:nvPr/>
        </p:nvSpPr>
        <p:spPr>
          <a:xfrm>
            <a:off x="5870448" y="2266882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Thema</a:t>
            </a: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845DD5EB-AE9F-4270-A671-C9DA75BE501B}"/>
              </a:ext>
            </a:extLst>
          </p:cNvPr>
          <p:cNvSpPr txBox="1"/>
          <p:nvPr/>
        </p:nvSpPr>
        <p:spPr>
          <a:xfrm>
            <a:off x="2414019" y="2267712"/>
            <a:ext cx="417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Bio1</a:t>
            </a: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EAE48718-F1E4-4CA5-867D-881FD1870353}"/>
              </a:ext>
            </a:extLst>
          </p:cNvPr>
          <p:cNvSpPr txBox="1"/>
          <p:nvPr/>
        </p:nvSpPr>
        <p:spPr>
          <a:xfrm>
            <a:off x="5157216" y="2267712"/>
            <a:ext cx="417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/>
              <a:t>Bio1</a:t>
            </a:r>
            <a:endParaRPr lang="de-CH" sz="1000" dirty="0"/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734516D6-6081-4F13-B5D8-4F47EF5A1B31}"/>
              </a:ext>
            </a:extLst>
          </p:cNvPr>
          <p:cNvSpPr txBox="1"/>
          <p:nvPr/>
        </p:nvSpPr>
        <p:spPr>
          <a:xfrm>
            <a:off x="7900416" y="2267712"/>
            <a:ext cx="417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Bio1</a:t>
            </a: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0229538F-43C9-4F9B-AC06-D742EDAA6F51}"/>
              </a:ext>
            </a:extLst>
          </p:cNvPr>
          <p:cNvSpPr txBox="1"/>
          <p:nvPr/>
        </p:nvSpPr>
        <p:spPr>
          <a:xfrm>
            <a:off x="2414016" y="4092735"/>
            <a:ext cx="417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Bio1</a:t>
            </a: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FEE690DE-950C-4FFE-ACDC-E38808D1E40E}"/>
              </a:ext>
            </a:extLst>
          </p:cNvPr>
          <p:cNvSpPr txBox="1"/>
          <p:nvPr/>
        </p:nvSpPr>
        <p:spPr>
          <a:xfrm>
            <a:off x="5157216" y="4092735"/>
            <a:ext cx="417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Bio1</a:t>
            </a: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DC22DB75-D4C8-401A-8C79-D5CC033438FD}"/>
              </a:ext>
            </a:extLst>
          </p:cNvPr>
          <p:cNvSpPr txBox="1"/>
          <p:nvPr/>
        </p:nvSpPr>
        <p:spPr>
          <a:xfrm>
            <a:off x="7900416" y="4092735"/>
            <a:ext cx="417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Bio1</a:t>
            </a:r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619FF5DA-70DB-4CBC-A469-8C7A9321FB77}"/>
              </a:ext>
            </a:extLst>
          </p:cNvPr>
          <p:cNvSpPr txBox="1"/>
          <p:nvPr/>
        </p:nvSpPr>
        <p:spPr>
          <a:xfrm>
            <a:off x="2414016" y="5923816"/>
            <a:ext cx="417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Bio1</a:t>
            </a:r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B38A2E5E-7380-451E-9B1F-38E147D03511}"/>
              </a:ext>
            </a:extLst>
          </p:cNvPr>
          <p:cNvSpPr txBox="1"/>
          <p:nvPr/>
        </p:nvSpPr>
        <p:spPr>
          <a:xfrm>
            <a:off x="5157216" y="5923816"/>
            <a:ext cx="417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Bio1</a:t>
            </a: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28A4B1F6-290D-45CE-B554-125C894C1CEE}"/>
              </a:ext>
            </a:extLst>
          </p:cNvPr>
          <p:cNvSpPr txBox="1"/>
          <p:nvPr/>
        </p:nvSpPr>
        <p:spPr>
          <a:xfrm>
            <a:off x="7900416" y="5923816"/>
            <a:ext cx="417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Bio1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40F8AB0-D5BB-4F0E-B6DC-0F3A2BDCDF15}"/>
              </a:ext>
            </a:extLst>
          </p:cNvPr>
          <p:cNvSpPr txBox="1"/>
          <p:nvPr/>
        </p:nvSpPr>
        <p:spPr>
          <a:xfrm>
            <a:off x="457200" y="731520"/>
            <a:ext cx="18844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Anlage-Umwelt-Interaktion</a:t>
            </a:r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9FB75FE3-BEE0-4438-9831-A7194E7E1BD2}"/>
              </a:ext>
            </a:extLst>
          </p:cNvPr>
          <p:cNvSpPr txBox="1"/>
          <p:nvPr/>
        </p:nvSpPr>
        <p:spPr>
          <a:xfrm>
            <a:off x="3195970" y="726783"/>
            <a:ext cx="26907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Die Anlage-Umwelt-Interaktionen sind…</a:t>
            </a:r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BBAE75E2-28A1-4256-AC5C-F7EAAEF1AF20}"/>
              </a:ext>
            </a:extLst>
          </p:cNvPr>
          <p:cNvSpPr txBox="1"/>
          <p:nvPr/>
        </p:nvSpPr>
        <p:spPr>
          <a:xfrm>
            <a:off x="5943600" y="731571"/>
            <a:ext cx="2501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Ansichten über Gehirn und Verhalten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4F4EFF36-BCE0-4651-945E-50952ADBC2E5}"/>
              </a:ext>
            </a:extLst>
          </p:cNvPr>
          <p:cNvSpPr txBox="1"/>
          <p:nvPr/>
        </p:nvSpPr>
        <p:spPr>
          <a:xfrm>
            <a:off x="457200" y="2560320"/>
            <a:ext cx="9909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Mentalismus</a:t>
            </a:r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941493E2-E71A-4C0B-9A82-805E5DCC1DF2}"/>
              </a:ext>
            </a:extLst>
          </p:cNvPr>
          <p:cNvSpPr txBox="1"/>
          <p:nvPr/>
        </p:nvSpPr>
        <p:spPr>
          <a:xfrm>
            <a:off x="3195970" y="2560320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Dualismus</a:t>
            </a:r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2B46EBC2-9038-4A92-BDB3-73B75E664EE8}"/>
              </a:ext>
            </a:extLst>
          </p:cNvPr>
          <p:cNvSpPr txBox="1"/>
          <p:nvPr/>
        </p:nvSpPr>
        <p:spPr>
          <a:xfrm>
            <a:off x="5943600" y="2560320"/>
            <a:ext cx="10728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Materialismus</a:t>
            </a:r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77734676-3186-46CA-8375-632B182B6F0D}"/>
              </a:ext>
            </a:extLst>
          </p:cNvPr>
          <p:cNvSpPr txBox="1"/>
          <p:nvPr/>
        </p:nvSpPr>
        <p:spPr>
          <a:xfrm>
            <a:off x="457200" y="43891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7</a:t>
            </a:r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2B40FB82-59D8-4076-8ED6-C514F27F8861}"/>
              </a:ext>
            </a:extLst>
          </p:cNvPr>
          <p:cNvSpPr txBox="1"/>
          <p:nvPr/>
        </p:nvSpPr>
        <p:spPr>
          <a:xfrm>
            <a:off x="3195970" y="43891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8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31CAA400-6063-4B23-A327-7F4987C93944}"/>
              </a:ext>
            </a:extLst>
          </p:cNvPr>
          <p:cNvSpPr txBox="1"/>
          <p:nvPr/>
        </p:nvSpPr>
        <p:spPr>
          <a:xfrm>
            <a:off x="5943600" y="43891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755974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2A0DA66-EBE7-43DB-B872-C241617251B3}"/>
              </a:ext>
            </a:extLst>
          </p:cNvPr>
          <p:cNvCxnSpPr>
            <a:cxnSpLocks/>
          </p:cNvCxnSpPr>
          <p:nvPr/>
        </p:nvCxnSpPr>
        <p:spPr>
          <a:xfrm>
            <a:off x="381000" y="0"/>
            <a:ext cx="1" cy="6877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75790248-59B8-4EED-A40B-9A8906A435D2}"/>
              </a:ext>
            </a:extLst>
          </p:cNvPr>
          <p:cNvCxnSpPr/>
          <p:nvPr/>
        </p:nvCxnSpPr>
        <p:spPr>
          <a:xfrm>
            <a:off x="-9253" y="682806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792829C7-801F-4783-916E-9503F6887E30}"/>
              </a:ext>
            </a:extLst>
          </p:cNvPr>
          <p:cNvCxnSpPr/>
          <p:nvPr/>
        </p:nvCxnSpPr>
        <p:spPr>
          <a:xfrm>
            <a:off x="-12192" y="2514600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C20DA9E3-38B8-4A38-864E-14BA2A631B5D}"/>
              </a:ext>
            </a:extLst>
          </p:cNvPr>
          <p:cNvCxnSpPr/>
          <p:nvPr/>
        </p:nvCxnSpPr>
        <p:spPr>
          <a:xfrm>
            <a:off x="-12192" y="4343400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30CFB222-A910-45FD-9CEC-7019455CD3D9}"/>
              </a:ext>
            </a:extLst>
          </p:cNvPr>
          <p:cNvCxnSpPr>
            <a:cxnSpLocks/>
          </p:cNvCxnSpPr>
          <p:nvPr/>
        </p:nvCxnSpPr>
        <p:spPr>
          <a:xfrm>
            <a:off x="3124200" y="0"/>
            <a:ext cx="1" cy="6877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4327B30E-977F-4745-88B1-F513813B45FB}"/>
              </a:ext>
            </a:extLst>
          </p:cNvPr>
          <p:cNvCxnSpPr>
            <a:cxnSpLocks/>
          </p:cNvCxnSpPr>
          <p:nvPr/>
        </p:nvCxnSpPr>
        <p:spPr>
          <a:xfrm>
            <a:off x="5868342" y="-9569"/>
            <a:ext cx="1" cy="6877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4B216BE3-8485-4F8F-8C58-FB2519B910D0}"/>
              </a:ext>
            </a:extLst>
          </p:cNvPr>
          <p:cNvCxnSpPr>
            <a:cxnSpLocks/>
          </p:cNvCxnSpPr>
          <p:nvPr/>
        </p:nvCxnSpPr>
        <p:spPr>
          <a:xfrm>
            <a:off x="8610600" y="0"/>
            <a:ext cx="1" cy="6877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DAC42BE7-1CFC-4675-8D30-15D61BDFDE70}"/>
              </a:ext>
            </a:extLst>
          </p:cNvPr>
          <p:cNvCxnSpPr/>
          <p:nvPr/>
        </p:nvCxnSpPr>
        <p:spPr>
          <a:xfrm>
            <a:off x="0" y="6175194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F40F8AB0-D5BB-4F0E-B6DC-0F3A2BDCDF15}"/>
              </a:ext>
            </a:extLst>
          </p:cNvPr>
          <p:cNvSpPr txBox="1"/>
          <p:nvPr/>
        </p:nvSpPr>
        <p:spPr>
          <a:xfrm>
            <a:off x="457200" y="7315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3</a:t>
            </a:r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9FB75FE3-BEE0-4438-9831-A7194E7E1BD2}"/>
              </a:ext>
            </a:extLst>
          </p:cNvPr>
          <p:cNvSpPr txBox="1"/>
          <p:nvPr/>
        </p:nvSpPr>
        <p:spPr>
          <a:xfrm>
            <a:off x="3195970" y="72678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2</a:t>
            </a:r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BBAE75E2-28A1-4256-AC5C-F7EAAEF1AF20}"/>
              </a:ext>
            </a:extLst>
          </p:cNvPr>
          <p:cNvSpPr txBox="1"/>
          <p:nvPr/>
        </p:nvSpPr>
        <p:spPr>
          <a:xfrm>
            <a:off x="5943600" y="73157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1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4F4EFF36-BCE0-4651-945E-50952ADBC2E5}"/>
              </a:ext>
            </a:extLst>
          </p:cNvPr>
          <p:cNvSpPr txBox="1"/>
          <p:nvPr/>
        </p:nvSpPr>
        <p:spPr>
          <a:xfrm>
            <a:off x="457200" y="25603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6</a:t>
            </a:r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941493E2-E71A-4C0B-9A82-805E5DCC1DF2}"/>
              </a:ext>
            </a:extLst>
          </p:cNvPr>
          <p:cNvSpPr txBox="1"/>
          <p:nvPr/>
        </p:nvSpPr>
        <p:spPr>
          <a:xfrm>
            <a:off x="3195970" y="25603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5</a:t>
            </a:r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2B46EBC2-9038-4A92-BDB3-73B75E664EE8}"/>
              </a:ext>
            </a:extLst>
          </p:cNvPr>
          <p:cNvSpPr txBox="1"/>
          <p:nvPr/>
        </p:nvSpPr>
        <p:spPr>
          <a:xfrm>
            <a:off x="5943600" y="25603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4</a:t>
            </a:r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77734676-3186-46CA-8375-632B182B6F0D}"/>
              </a:ext>
            </a:extLst>
          </p:cNvPr>
          <p:cNvSpPr txBox="1"/>
          <p:nvPr/>
        </p:nvSpPr>
        <p:spPr>
          <a:xfrm>
            <a:off x="457200" y="43891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9</a:t>
            </a:r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2B40FB82-59D8-4076-8ED6-C514F27F8861}"/>
              </a:ext>
            </a:extLst>
          </p:cNvPr>
          <p:cNvSpPr txBox="1"/>
          <p:nvPr/>
        </p:nvSpPr>
        <p:spPr>
          <a:xfrm>
            <a:off x="3195970" y="43891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8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31CAA400-6063-4B23-A327-7F4987C93944}"/>
              </a:ext>
            </a:extLst>
          </p:cNvPr>
          <p:cNvSpPr txBox="1"/>
          <p:nvPr/>
        </p:nvSpPr>
        <p:spPr>
          <a:xfrm>
            <a:off x="5943600" y="43891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037577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2A0DA66-EBE7-43DB-B872-C241617251B3}"/>
              </a:ext>
            </a:extLst>
          </p:cNvPr>
          <p:cNvCxnSpPr>
            <a:cxnSpLocks/>
          </p:cNvCxnSpPr>
          <p:nvPr/>
        </p:nvCxnSpPr>
        <p:spPr>
          <a:xfrm>
            <a:off x="381000" y="0"/>
            <a:ext cx="1" cy="6877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75790248-59B8-4EED-A40B-9A8906A435D2}"/>
              </a:ext>
            </a:extLst>
          </p:cNvPr>
          <p:cNvCxnSpPr/>
          <p:nvPr/>
        </p:nvCxnSpPr>
        <p:spPr>
          <a:xfrm>
            <a:off x="-9253" y="682806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792829C7-801F-4783-916E-9503F6887E30}"/>
              </a:ext>
            </a:extLst>
          </p:cNvPr>
          <p:cNvCxnSpPr/>
          <p:nvPr/>
        </p:nvCxnSpPr>
        <p:spPr>
          <a:xfrm>
            <a:off x="-12192" y="2514600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C20DA9E3-38B8-4A38-864E-14BA2A631B5D}"/>
              </a:ext>
            </a:extLst>
          </p:cNvPr>
          <p:cNvCxnSpPr/>
          <p:nvPr/>
        </p:nvCxnSpPr>
        <p:spPr>
          <a:xfrm>
            <a:off x="-12192" y="4343400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30CFB222-A910-45FD-9CEC-7019455CD3D9}"/>
              </a:ext>
            </a:extLst>
          </p:cNvPr>
          <p:cNvCxnSpPr>
            <a:cxnSpLocks/>
          </p:cNvCxnSpPr>
          <p:nvPr/>
        </p:nvCxnSpPr>
        <p:spPr>
          <a:xfrm>
            <a:off x="3124200" y="0"/>
            <a:ext cx="1" cy="6877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4327B30E-977F-4745-88B1-F513813B45FB}"/>
              </a:ext>
            </a:extLst>
          </p:cNvPr>
          <p:cNvCxnSpPr>
            <a:cxnSpLocks/>
          </p:cNvCxnSpPr>
          <p:nvPr/>
        </p:nvCxnSpPr>
        <p:spPr>
          <a:xfrm>
            <a:off x="5868342" y="-9569"/>
            <a:ext cx="1" cy="6877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4B216BE3-8485-4F8F-8C58-FB2519B910D0}"/>
              </a:ext>
            </a:extLst>
          </p:cNvPr>
          <p:cNvCxnSpPr>
            <a:cxnSpLocks/>
          </p:cNvCxnSpPr>
          <p:nvPr/>
        </p:nvCxnSpPr>
        <p:spPr>
          <a:xfrm>
            <a:off x="8610600" y="0"/>
            <a:ext cx="1" cy="6877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DAC42BE7-1CFC-4675-8D30-15D61BDFDE70}"/>
              </a:ext>
            </a:extLst>
          </p:cNvPr>
          <p:cNvCxnSpPr/>
          <p:nvPr/>
        </p:nvCxnSpPr>
        <p:spPr>
          <a:xfrm>
            <a:off x="0" y="6175194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EF4DDA15-FC09-43B0-B641-94AA00C7F948}"/>
              </a:ext>
            </a:extLst>
          </p:cNvPr>
          <p:cNvSpPr txBox="1"/>
          <p:nvPr/>
        </p:nvSpPr>
        <p:spPr>
          <a:xfrm>
            <a:off x="381000" y="5925312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Thema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058E2A75-582F-4766-B4B4-858EB10FAB0B}"/>
              </a:ext>
            </a:extLst>
          </p:cNvPr>
          <p:cNvSpPr txBox="1"/>
          <p:nvPr/>
        </p:nvSpPr>
        <p:spPr>
          <a:xfrm>
            <a:off x="381000" y="4098676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Thema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D796A5DA-9F6A-45A7-88DB-40DF2B62DCA9}"/>
              </a:ext>
            </a:extLst>
          </p:cNvPr>
          <p:cNvSpPr txBox="1"/>
          <p:nvPr/>
        </p:nvSpPr>
        <p:spPr>
          <a:xfrm>
            <a:off x="381000" y="2267712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Thema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5DECFB6A-BB66-4D79-BA64-071716D022A3}"/>
              </a:ext>
            </a:extLst>
          </p:cNvPr>
          <p:cNvSpPr txBox="1"/>
          <p:nvPr/>
        </p:nvSpPr>
        <p:spPr>
          <a:xfrm>
            <a:off x="3123258" y="5925312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Thema</a:t>
            </a: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0A0110E8-9966-4270-88B8-04BD3E1BE59B}"/>
              </a:ext>
            </a:extLst>
          </p:cNvPr>
          <p:cNvSpPr txBox="1"/>
          <p:nvPr/>
        </p:nvSpPr>
        <p:spPr>
          <a:xfrm>
            <a:off x="3123258" y="4098676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Thema</a:t>
            </a: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DE6D31EB-2D53-4A8D-A1C5-F9EBAFAE0C13}"/>
              </a:ext>
            </a:extLst>
          </p:cNvPr>
          <p:cNvSpPr txBox="1"/>
          <p:nvPr/>
        </p:nvSpPr>
        <p:spPr>
          <a:xfrm>
            <a:off x="3122317" y="2266882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Thema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32E63FA6-B14C-4A18-8EE2-45E7D65DD7FE}"/>
              </a:ext>
            </a:extLst>
          </p:cNvPr>
          <p:cNvSpPr txBox="1"/>
          <p:nvPr/>
        </p:nvSpPr>
        <p:spPr>
          <a:xfrm>
            <a:off x="5870448" y="5925312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Thema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39CA5871-B325-4CF5-A6D7-8D104655D29D}"/>
              </a:ext>
            </a:extLst>
          </p:cNvPr>
          <p:cNvSpPr txBox="1"/>
          <p:nvPr/>
        </p:nvSpPr>
        <p:spPr>
          <a:xfrm>
            <a:off x="5870448" y="4098676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Thema</a:t>
            </a: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D89CE5CB-6019-44D7-A7B6-73481D4F3859}"/>
              </a:ext>
            </a:extLst>
          </p:cNvPr>
          <p:cNvSpPr txBox="1"/>
          <p:nvPr/>
        </p:nvSpPr>
        <p:spPr>
          <a:xfrm>
            <a:off x="5870448" y="2266882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Thema</a:t>
            </a: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845DD5EB-AE9F-4270-A671-C9DA75BE501B}"/>
              </a:ext>
            </a:extLst>
          </p:cNvPr>
          <p:cNvSpPr txBox="1"/>
          <p:nvPr/>
        </p:nvSpPr>
        <p:spPr>
          <a:xfrm>
            <a:off x="2414019" y="2267712"/>
            <a:ext cx="417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Bio1</a:t>
            </a: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EAE48718-F1E4-4CA5-867D-881FD1870353}"/>
              </a:ext>
            </a:extLst>
          </p:cNvPr>
          <p:cNvSpPr txBox="1"/>
          <p:nvPr/>
        </p:nvSpPr>
        <p:spPr>
          <a:xfrm>
            <a:off x="5157216" y="2267712"/>
            <a:ext cx="417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/>
              <a:t>Bio1</a:t>
            </a:r>
            <a:endParaRPr lang="de-CH" sz="1000" dirty="0"/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734516D6-6081-4F13-B5D8-4F47EF5A1B31}"/>
              </a:ext>
            </a:extLst>
          </p:cNvPr>
          <p:cNvSpPr txBox="1"/>
          <p:nvPr/>
        </p:nvSpPr>
        <p:spPr>
          <a:xfrm>
            <a:off x="7900416" y="2267712"/>
            <a:ext cx="417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Bio1</a:t>
            </a: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0229538F-43C9-4F9B-AC06-D742EDAA6F51}"/>
              </a:ext>
            </a:extLst>
          </p:cNvPr>
          <p:cNvSpPr txBox="1"/>
          <p:nvPr/>
        </p:nvSpPr>
        <p:spPr>
          <a:xfrm>
            <a:off x="2414016" y="4092735"/>
            <a:ext cx="417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Bio1</a:t>
            </a: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FEE690DE-950C-4FFE-ACDC-E38808D1E40E}"/>
              </a:ext>
            </a:extLst>
          </p:cNvPr>
          <p:cNvSpPr txBox="1"/>
          <p:nvPr/>
        </p:nvSpPr>
        <p:spPr>
          <a:xfrm>
            <a:off x="5157216" y="4092735"/>
            <a:ext cx="417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Bio1</a:t>
            </a: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DC22DB75-D4C8-401A-8C79-D5CC033438FD}"/>
              </a:ext>
            </a:extLst>
          </p:cNvPr>
          <p:cNvSpPr txBox="1"/>
          <p:nvPr/>
        </p:nvSpPr>
        <p:spPr>
          <a:xfrm>
            <a:off x="7900416" y="4092735"/>
            <a:ext cx="417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Bio1</a:t>
            </a:r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619FF5DA-70DB-4CBC-A469-8C7A9321FB77}"/>
              </a:ext>
            </a:extLst>
          </p:cNvPr>
          <p:cNvSpPr txBox="1"/>
          <p:nvPr/>
        </p:nvSpPr>
        <p:spPr>
          <a:xfrm>
            <a:off x="2414016" y="5923816"/>
            <a:ext cx="417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Bio1</a:t>
            </a:r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B38A2E5E-7380-451E-9B1F-38E147D03511}"/>
              </a:ext>
            </a:extLst>
          </p:cNvPr>
          <p:cNvSpPr txBox="1"/>
          <p:nvPr/>
        </p:nvSpPr>
        <p:spPr>
          <a:xfrm>
            <a:off x="5157216" y="5923816"/>
            <a:ext cx="417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Bio1</a:t>
            </a: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28A4B1F6-290D-45CE-B554-125C894C1CEE}"/>
              </a:ext>
            </a:extLst>
          </p:cNvPr>
          <p:cNvSpPr txBox="1"/>
          <p:nvPr/>
        </p:nvSpPr>
        <p:spPr>
          <a:xfrm>
            <a:off x="7900416" y="5923816"/>
            <a:ext cx="417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Bio1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40F8AB0-D5BB-4F0E-B6DC-0F3A2BDCDF15}"/>
              </a:ext>
            </a:extLst>
          </p:cNvPr>
          <p:cNvSpPr txBox="1"/>
          <p:nvPr/>
        </p:nvSpPr>
        <p:spPr>
          <a:xfrm>
            <a:off x="457200" y="7315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1</a:t>
            </a:r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9FB75FE3-BEE0-4438-9831-A7194E7E1BD2}"/>
              </a:ext>
            </a:extLst>
          </p:cNvPr>
          <p:cNvSpPr txBox="1"/>
          <p:nvPr/>
        </p:nvSpPr>
        <p:spPr>
          <a:xfrm>
            <a:off x="3195970" y="72678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2</a:t>
            </a:r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BBAE75E2-28A1-4256-AC5C-F7EAAEF1AF20}"/>
              </a:ext>
            </a:extLst>
          </p:cNvPr>
          <p:cNvSpPr txBox="1"/>
          <p:nvPr/>
        </p:nvSpPr>
        <p:spPr>
          <a:xfrm>
            <a:off x="5943600" y="73157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3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4F4EFF36-BCE0-4651-945E-50952ADBC2E5}"/>
              </a:ext>
            </a:extLst>
          </p:cNvPr>
          <p:cNvSpPr txBox="1"/>
          <p:nvPr/>
        </p:nvSpPr>
        <p:spPr>
          <a:xfrm>
            <a:off x="457200" y="25603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4</a:t>
            </a:r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941493E2-E71A-4C0B-9A82-805E5DCC1DF2}"/>
              </a:ext>
            </a:extLst>
          </p:cNvPr>
          <p:cNvSpPr txBox="1"/>
          <p:nvPr/>
        </p:nvSpPr>
        <p:spPr>
          <a:xfrm>
            <a:off x="3195970" y="25603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5</a:t>
            </a:r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2B46EBC2-9038-4A92-BDB3-73B75E664EE8}"/>
              </a:ext>
            </a:extLst>
          </p:cNvPr>
          <p:cNvSpPr txBox="1"/>
          <p:nvPr/>
        </p:nvSpPr>
        <p:spPr>
          <a:xfrm>
            <a:off x="5943600" y="25603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6</a:t>
            </a:r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77734676-3186-46CA-8375-632B182B6F0D}"/>
              </a:ext>
            </a:extLst>
          </p:cNvPr>
          <p:cNvSpPr txBox="1"/>
          <p:nvPr/>
        </p:nvSpPr>
        <p:spPr>
          <a:xfrm>
            <a:off x="457200" y="43891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7</a:t>
            </a:r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2B40FB82-59D8-4076-8ED6-C514F27F8861}"/>
              </a:ext>
            </a:extLst>
          </p:cNvPr>
          <p:cNvSpPr txBox="1"/>
          <p:nvPr/>
        </p:nvSpPr>
        <p:spPr>
          <a:xfrm>
            <a:off x="3195970" y="43891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8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31CAA400-6063-4B23-A327-7F4987C93944}"/>
              </a:ext>
            </a:extLst>
          </p:cNvPr>
          <p:cNvSpPr txBox="1"/>
          <p:nvPr/>
        </p:nvSpPr>
        <p:spPr>
          <a:xfrm>
            <a:off x="5943600" y="43891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892360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2A0DA66-EBE7-43DB-B872-C241617251B3}"/>
              </a:ext>
            </a:extLst>
          </p:cNvPr>
          <p:cNvCxnSpPr>
            <a:cxnSpLocks/>
          </p:cNvCxnSpPr>
          <p:nvPr/>
        </p:nvCxnSpPr>
        <p:spPr>
          <a:xfrm>
            <a:off x="381000" y="0"/>
            <a:ext cx="1" cy="6877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75790248-59B8-4EED-A40B-9A8906A435D2}"/>
              </a:ext>
            </a:extLst>
          </p:cNvPr>
          <p:cNvCxnSpPr/>
          <p:nvPr/>
        </p:nvCxnSpPr>
        <p:spPr>
          <a:xfrm>
            <a:off x="-9253" y="682806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792829C7-801F-4783-916E-9503F6887E30}"/>
              </a:ext>
            </a:extLst>
          </p:cNvPr>
          <p:cNvCxnSpPr/>
          <p:nvPr/>
        </p:nvCxnSpPr>
        <p:spPr>
          <a:xfrm>
            <a:off x="-12192" y="2514600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C20DA9E3-38B8-4A38-864E-14BA2A631B5D}"/>
              </a:ext>
            </a:extLst>
          </p:cNvPr>
          <p:cNvCxnSpPr/>
          <p:nvPr/>
        </p:nvCxnSpPr>
        <p:spPr>
          <a:xfrm>
            <a:off x="-12192" y="4343400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30CFB222-A910-45FD-9CEC-7019455CD3D9}"/>
              </a:ext>
            </a:extLst>
          </p:cNvPr>
          <p:cNvCxnSpPr>
            <a:cxnSpLocks/>
          </p:cNvCxnSpPr>
          <p:nvPr/>
        </p:nvCxnSpPr>
        <p:spPr>
          <a:xfrm>
            <a:off x="3124200" y="0"/>
            <a:ext cx="1" cy="6877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4327B30E-977F-4745-88B1-F513813B45FB}"/>
              </a:ext>
            </a:extLst>
          </p:cNvPr>
          <p:cNvCxnSpPr>
            <a:cxnSpLocks/>
          </p:cNvCxnSpPr>
          <p:nvPr/>
        </p:nvCxnSpPr>
        <p:spPr>
          <a:xfrm>
            <a:off x="5868342" y="-9569"/>
            <a:ext cx="1" cy="6877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4B216BE3-8485-4F8F-8C58-FB2519B910D0}"/>
              </a:ext>
            </a:extLst>
          </p:cNvPr>
          <p:cNvCxnSpPr>
            <a:cxnSpLocks/>
          </p:cNvCxnSpPr>
          <p:nvPr/>
        </p:nvCxnSpPr>
        <p:spPr>
          <a:xfrm>
            <a:off x="8610600" y="0"/>
            <a:ext cx="1" cy="6877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DAC42BE7-1CFC-4675-8D30-15D61BDFDE70}"/>
              </a:ext>
            </a:extLst>
          </p:cNvPr>
          <p:cNvCxnSpPr/>
          <p:nvPr/>
        </p:nvCxnSpPr>
        <p:spPr>
          <a:xfrm>
            <a:off x="0" y="6175194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F40F8AB0-D5BB-4F0E-B6DC-0F3A2BDCDF15}"/>
              </a:ext>
            </a:extLst>
          </p:cNvPr>
          <p:cNvSpPr txBox="1"/>
          <p:nvPr/>
        </p:nvSpPr>
        <p:spPr>
          <a:xfrm>
            <a:off x="457200" y="7315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3</a:t>
            </a:r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9FB75FE3-BEE0-4438-9831-A7194E7E1BD2}"/>
              </a:ext>
            </a:extLst>
          </p:cNvPr>
          <p:cNvSpPr txBox="1"/>
          <p:nvPr/>
        </p:nvSpPr>
        <p:spPr>
          <a:xfrm>
            <a:off x="3195970" y="72678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2</a:t>
            </a:r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BBAE75E2-28A1-4256-AC5C-F7EAAEF1AF20}"/>
              </a:ext>
            </a:extLst>
          </p:cNvPr>
          <p:cNvSpPr txBox="1"/>
          <p:nvPr/>
        </p:nvSpPr>
        <p:spPr>
          <a:xfrm>
            <a:off x="5943600" y="73157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1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4F4EFF36-BCE0-4651-945E-50952ADBC2E5}"/>
              </a:ext>
            </a:extLst>
          </p:cNvPr>
          <p:cNvSpPr txBox="1"/>
          <p:nvPr/>
        </p:nvSpPr>
        <p:spPr>
          <a:xfrm>
            <a:off x="457200" y="25603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6</a:t>
            </a:r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941493E2-E71A-4C0B-9A82-805E5DCC1DF2}"/>
              </a:ext>
            </a:extLst>
          </p:cNvPr>
          <p:cNvSpPr txBox="1"/>
          <p:nvPr/>
        </p:nvSpPr>
        <p:spPr>
          <a:xfrm>
            <a:off x="3195970" y="25603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5</a:t>
            </a:r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2B46EBC2-9038-4A92-BDB3-73B75E664EE8}"/>
              </a:ext>
            </a:extLst>
          </p:cNvPr>
          <p:cNvSpPr txBox="1"/>
          <p:nvPr/>
        </p:nvSpPr>
        <p:spPr>
          <a:xfrm>
            <a:off x="5943600" y="25603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4</a:t>
            </a:r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77734676-3186-46CA-8375-632B182B6F0D}"/>
              </a:ext>
            </a:extLst>
          </p:cNvPr>
          <p:cNvSpPr txBox="1"/>
          <p:nvPr/>
        </p:nvSpPr>
        <p:spPr>
          <a:xfrm>
            <a:off x="457200" y="43891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9</a:t>
            </a:r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2B40FB82-59D8-4076-8ED6-C514F27F8861}"/>
              </a:ext>
            </a:extLst>
          </p:cNvPr>
          <p:cNvSpPr txBox="1"/>
          <p:nvPr/>
        </p:nvSpPr>
        <p:spPr>
          <a:xfrm>
            <a:off x="3195970" y="43891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8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31CAA400-6063-4B23-A327-7F4987C93944}"/>
              </a:ext>
            </a:extLst>
          </p:cNvPr>
          <p:cNvSpPr txBox="1"/>
          <p:nvPr/>
        </p:nvSpPr>
        <p:spPr>
          <a:xfrm>
            <a:off x="5943600" y="43891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572276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2A0DA66-EBE7-43DB-B872-C241617251B3}"/>
              </a:ext>
            </a:extLst>
          </p:cNvPr>
          <p:cNvCxnSpPr>
            <a:cxnSpLocks/>
          </p:cNvCxnSpPr>
          <p:nvPr/>
        </p:nvCxnSpPr>
        <p:spPr>
          <a:xfrm>
            <a:off x="381000" y="0"/>
            <a:ext cx="1" cy="6877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75790248-59B8-4EED-A40B-9A8906A435D2}"/>
              </a:ext>
            </a:extLst>
          </p:cNvPr>
          <p:cNvCxnSpPr/>
          <p:nvPr/>
        </p:nvCxnSpPr>
        <p:spPr>
          <a:xfrm>
            <a:off x="-9253" y="682806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792829C7-801F-4783-916E-9503F6887E30}"/>
              </a:ext>
            </a:extLst>
          </p:cNvPr>
          <p:cNvCxnSpPr/>
          <p:nvPr/>
        </p:nvCxnSpPr>
        <p:spPr>
          <a:xfrm>
            <a:off x="-12192" y="2514600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C20DA9E3-38B8-4A38-864E-14BA2A631B5D}"/>
              </a:ext>
            </a:extLst>
          </p:cNvPr>
          <p:cNvCxnSpPr/>
          <p:nvPr/>
        </p:nvCxnSpPr>
        <p:spPr>
          <a:xfrm>
            <a:off x="-12192" y="4343400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30CFB222-A910-45FD-9CEC-7019455CD3D9}"/>
              </a:ext>
            </a:extLst>
          </p:cNvPr>
          <p:cNvCxnSpPr>
            <a:cxnSpLocks/>
          </p:cNvCxnSpPr>
          <p:nvPr/>
        </p:nvCxnSpPr>
        <p:spPr>
          <a:xfrm>
            <a:off x="3124200" y="0"/>
            <a:ext cx="1" cy="6877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4327B30E-977F-4745-88B1-F513813B45FB}"/>
              </a:ext>
            </a:extLst>
          </p:cNvPr>
          <p:cNvCxnSpPr>
            <a:cxnSpLocks/>
          </p:cNvCxnSpPr>
          <p:nvPr/>
        </p:nvCxnSpPr>
        <p:spPr>
          <a:xfrm>
            <a:off x="5868342" y="-9569"/>
            <a:ext cx="1" cy="6877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4B216BE3-8485-4F8F-8C58-FB2519B910D0}"/>
              </a:ext>
            </a:extLst>
          </p:cNvPr>
          <p:cNvCxnSpPr>
            <a:cxnSpLocks/>
          </p:cNvCxnSpPr>
          <p:nvPr/>
        </p:nvCxnSpPr>
        <p:spPr>
          <a:xfrm>
            <a:off x="8610600" y="0"/>
            <a:ext cx="1" cy="6877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DAC42BE7-1CFC-4675-8D30-15D61BDFDE70}"/>
              </a:ext>
            </a:extLst>
          </p:cNvPr>
          <p:cNvCxnSpPr/>
          <p:nvPr/>
        </p:nvCxnSpPr>
        <p:spPr>
          <a:xfrm>
            <a:off x="0" y="6175194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EF4DDA15-FC09-43B0-B641-94AA00C7F948}"/>
              </a:ext>
            </a:extLst>
          </p:cNvPr>
          <p:cNvSpPr txBox="1"/>
          <p:nvPr/>
        </p:nvSpPr>
        <p:spPr>
          <a:xfrm>
            <a:off x="381000" y="5925312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Thema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058E2A75-582F-4766-B4B4-858EB10FAB0B}"/>
              </a:ext>
            </a:extLst>
          </p:cNvPr>
          <p:cNvSpPr txBox="1"/>
          <p:nvPr/>
        </p:nvSpPr>
        <p:spPr>
          <a:xfrm>
            <a:off x="381000" y="4098676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Thema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D796A5DA-9F6A-45A7-88DB-40DF2B62DCA9}"/>
              </a:ext>
            </a:extLst>
          </p:cNvPr>
          <p:cNvSpPr txBox="1"/>
          <p:nvPr/>
        </p:nvSpPr>
        <p:spPr>
          <a:xfrm>
            <a:off x="381000" y="2267712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Thema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5DECFB6A-BB66-4D79-BA64-071716D022A3}"/>
              </a:ext>
            </a:extLst>
          </p:cNvPr>
          <p:cNvSpPr txBox="1"/>
          <p:nvPr/>
        </p:nvSpPr>
        <p:spPr>
          <a:xfrm>
            <a:off x="3123258" y="5925312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Thema</a:t>
            </a: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0A0110E8-9966-4270-88B8-04BD3E1BE59B}"/>
              </a:ext>
            </a:extLst>
          </p:cNvPr>
          <p:cNvSpPr txBox="1"/>
          <p:nvPr/>
        </p:nvSpPr>
        <p:spPr>
          <a:xfrm>
            <a:off x="3123258" y="4098676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Thema</a:t>
            </a: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DE6D31EB-2D53-4A8D-A1C5-F9EBAFAE0C13}"/>
              </a:ext>
            </a:extLst>
          </p:cNvPr>
          <p:cNvSpPr txBox="1"/>
          <p:nvPr/>
        </p:nvSpPr>
        <p:spPr>
          <a:xfrm>
            <a:off x="3122317" y="2266882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Thema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32E63FA6-B14C-4A18-8EE2-45E7D65DD7FE}"/>
              </a:ext>
            </a:extLst>
          </p:cNvPr>
          <p:cNvSpPr txBox="1"/>
          <p:nvPr/>
        </p:nvSpPr>
        <p:spPr>
          <a:xfrm>
            <a:off x="5870448" y="5925312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Thema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39CA5871-B325-4CF5-A6D7-8D104655D29D}"/>
              </a:ext>
            </a:extLst>
          </p:cNvPr>
          <p:cNvSpPr txBox="1"/>
          <p:nvPr/>
        </p:nvSpPr>
        <p:spPr>
          <a:xfrm>
            <a:off x="5870448" y="4098676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Thema</a:t>
            </a: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D89CE5CB-6019-44D7-A7B6-73481D4F3859}"/>
              </a:ext>
            </a:extLst>
          </p:cNvPr>
          <p:cNvSpPr txBox="1"/>
          <p:nvPr/>
        </p:nvSpPr>
        <p:spPr>
          <a:xfrm>
            <a:off x="5870448" y="2266882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Thema</a:t>
            </a: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845DD5EB-AE9F-4270-A671-C9DA75BE501B}"/>
              </a:ext>
            </a:extLst>
          </p:cNvPr>
          <p:cNvSpPr txBox="1"/>
          <p:nvPr/>
        </p:nvSpPr>
        <p:spPr>
          <a:xfrm>
            <a:off x="2414019" y="2267712"/>
            <a:ext cx="417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Bio1</a:t>
            </a: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EAE48718-F1E4-4CA5-867D-881FD1870353}"/>
              </a:ext>
            </a:extLst>
          </p:cNvPr>
          <p:cNvSpPr txBox="1"/>
          <p:nvPr/>
        </p:nvSpPr>
        <p:spPr>
          <a:xfrm>
            <a:off x="5157216" y="2267712"/>
            <a:ext cx="417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/>
              <a:t>Bio1</a:t>
            </a:r>
            <a:endParaRPr lang="de-CH" sz="1000" dirty="0"/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734516D6-6081-4F13-B5D8-4F47EF5A1B31}"/>
              </a:ext>
            </a:extLst>
          </p:cNvPr>
          <p:cNvSpPr txBox="1"/>
          <p:nvPr/>
        </p:nvSpPr>
        <p:spPr>
          <a:xfrm>
            <a:off x="7900416" y="2267712"/>
            <a:ext cx="417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Bio1</a:t>
            </a: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0229538F-43C9-4F9B-AC06-D742EDAA6F51}"/>
              </a:ext>
            </a:extLst>
          </p:cNvPr>
          <p:cNvSpPr txBox="1"/>
          <p:nvPr/>
        </p:nvSpPr>
        <p:spPr>
          <a:xfrm>
            <a:off x="2414016" y="4092735"/>
            <a:ext cx="417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Bio1</a:t>
            </a: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FEE690DE-950C-4FFE-ACDC-E38808D1E40E}"/>
              </a:ext>
            </a:extLst>
          </p:cNvPr>
          <p:cNvSpPr txBox="1"/>
          <p:nvPr/>
        </p:nvSpPr>
        <p:spPr>
          <a:xfrm>
            <a:off x="5157216" y="4092735"/>
            <a:ext cx="417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Bio1</a:t>
            </a: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DC22DB75-D4C8-401A-8C79-D5CC033438FD}"/>
              </a:ext>
            </a:extLst>
          </p:cNvPr>
          <p:cNvSpPr txBox="1"/>
          <p:nvPr/>
        </p:nvSpPr>
        <p:spPr>
          <a:xfrm>
            <a:off x="7900416" y="4092735"/>
            <a:ext cx="417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Bio1</a:t>
            </a:r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619FF5DA-70DB-4CBC-A469-8C7A9321FB77}"/>
              </a:ext>
            </a:extLst>
          </p:cNvPr>
          <p:cNvSpPr txBox="1"/>
          <p:nvPr/>
        </p:nvSpPr>
        <p:spPr>
          <a:xfrm>
            <a:off x="2414016" y="5923816"/>
            <a:ext cx="417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Bio1</a:t>
            </a:r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B38A2E5E-7380-451E-9B1F-38E147D03511}"/>
              </a:ext>
            </a:extLst>
          </p:cNvPr>
          <p:cNvSpPr txBox="1"/>
          <p:nvPr/>
        </p:nvSpPr>
        <p:spPr>
          <a:xfrm>
            <a:off x="5157216" y="5923816"/>
            <a:ext cx="417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Bio1</a:t>
            </a: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28A4B1F6-290D-45CE-B554-125C894C1CEE}"/>
              </a:ext>
            </a:extLst>
          </p:cNvPr>
          <p:cNvSpPr txBox="1"/>
          <p:nvPr/>
        </p:nvSpPr>
        <p:spPr>
          <a:xfrm>
            <a:off x="7900416" y="5923816"/>
            <a:ext cx="417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Bio1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40F8AB0-D5BB-4F0E-B6DC-0F3A2BDCDF15}"/>
              </a:ext>
            </a:extLst>
          </p:cNvPr>
          <p:cNvSpPr txBox="1"/>
          <p:nvPr/>
        </p:nvSpPr>
        <p:spPr>
          <a:xfrm>
            <a:off x="457200" y="7315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1</a:t>
            </a:r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9FB75FE3-BEE0-4438-9831-A7194E7E1BD2}"/>
              </a:ext>
            </a:extLst>
          </p:cNvPr>
          <p:cNvSpPr txBox="1"/>
          <p:nvPr/>
        </p:nvSpPr>
        <p:spPr>
          <a:xfrm>
            <a:off x="3195970" y="72678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2</a:t>
            </a:r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BBAE75E2-28A1-4256-AC5C-F7EAAEF1AF20}"/>
              </a:ext>
            </a:extLst>
          </p:cNvPr>
          <p:cNvSpPr txBox="1"/>
          <p:nvPr/>
        </p:nvSpPr>
        <p:spPr>
          <a:xfrm>
            <a:off x="5943600" y="73157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3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4F4EFF36-BCE0-4651-945E-50952ADBC2E5}"/>
              </a:ext>
            </a:extLst>
          </p:cNvPr>
          <p:cNvSpPr txBox="1"/>
          <p:nvPr/>
        </p:nvSpPr>
        <p:spPr>
          <a:xfrm>
            <a:off x="457200" y="25603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4</a:t>
            </a:r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941493E2-E71A-4C0B-9A82-805E5DCC1DF2}"/>
              </a:ext>
            </a:extLst>
          </p:cNvPr>
          <p:cNvSpPr txBox="1"/>
          <p:nvPr/>
        </p:nvSpPr>
        <p:spPr>
          <a:xfrm>
            <a:off x="3195970" y="25603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5</a:t>
            </a:r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2B46EBC2-9038-4A92-BDB3-73B75E664EE8}"/>
              </a:ext>
            </a:extLst>
          </p:cNvPr>
          <p:cNvSpPr txBox="1"/>
          <p:nvPr/>
        </p:nvSpPr>
        <p:spPr>
          <a:xfrm>
            <a:off x="5943600" y="25603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6</a:t>
            </a:r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77734676-3186-46CA-8375-632B182B6F0D}"/>
              </a:ext>
            </a:extLst>
          </p:cNvPr>
          <p:cNvSpPr txBox="1"/>
          <p:nvPr/>
        </p:nvSpPr>
        <p:spPr>
          <a:xfrm>
            <a:off x="457200" y="43891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7</a:t>
            </a:r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2B40FB82-59D8-4076-8ED6-C514F27F8861}"/>
              </a:ext>
            </a:extLst>
          </p:cNvPr>
          <p:cNvSpPr txBox="1"/>
          <p:nvPr/>
        </p:nvSpPr>
        <p:spPr>
          <a:xfrm>
            <a:off x="3195970" y="43891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8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31CAA400-6063-4B23-A327-7F4987C93944}"/>
              </a:ext>
            </a:extLst>
          </p:cNvPr>
          <p:cNvSpPr txBox="1"/>
          <p:nvPr/>
        </p:nvSpPr>
        <p:spPr>
          <a:xfrm>
            <a:off x="5943600" y="43891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617348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2A0DA66-EBE7-43DB-B872-C241617251B3}"/>
              </a:ext>
            </a:extLst>
          </p:cNvPr>
          <p:cNvCxnSpPr>
            <a:cxnSpLocks/>
          </p:cNvCxnSpPr>
          <p:nvPr/>
        </p:nvCxnSpPr>
        <p:spPr>
          <a:xfrm>
            <a:off x="381000" y="0"/>
            <a:ext cx="1" cy="6877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75790248-59B8-4EED-A40B-9A8906A435D2}"/>
              </a:ext>
            </a:extLst>
          </p:cNvPr>
          <p:cNvCxnSpPr/>
          <p:nvPr/>
        </p:nvCxnSpPr>
        <p:spPr>
          <a:xfrm>
            <a:off x="-9253" y="682806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792829C7-801F-4783-916E-9503F6887E30}"/>
              </a:ext>
            </a:extLst>
          </p:cNvPr>
          <p:cNvCxnSpPr/>
          <p:nvPr/>
        </p:nvCxnSpPr>
        <p:spPr>
          <a:xfrm>
            <a:off x="-12192" y="2514600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C20DA9E3-38B8-4A38-864E-14BA2A631B5D}"/>
              </a:ext>
            </a:extLst>
          </p:cNvPr>
          <p:cNvCxnSpPr/>
          <p:nvPr/>
        </p:nvCxnSpPr>
        <p:spPr>
          <a:xfrm>
            <a:off x="-12192" y="4343400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30CFB222-A910-45FD-9CEC-7019455CD3D9}"/>
              </a:ext>
            </a:extLst>
          </p:cNvPr>
          <p:cNvCxnSpPr>
            <a:cxnSpLocks/>
          </p:cNvCxnSpPr>
          <p:nvPr/>
        </p:nvCxnSpPr>
        <p:spPr>
          <a:xfrm>
            <a:off x="3124200" y="0"/>
            <a:ext cx="1" cy="6877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4327B30E-977F-4745-88B1-F513813B45FB}"/>
              </a:ext>
            </a:extLst>
          </p:cNvPr>
          <p:cNvCxnSpPr>
            <a:cxnSpLocks/>
          </p:cNvCxnSpPr>
          <p:nvPr/>
        </p:nvCxnSpPr>
        <p:spPr>
          <a:xfrm>
            <a:off x="5868342" y="-9569"/>
            <a:ext cx="1" cy="6877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4B216BE3-8485-4F8F-8C58-FB2519B910D0}"/>
              </a:ext>
            </a:extLst>
          </p:cNvPr>
          <p:cNvCxnSpPr>
            <a:cxnSpLocks/>
          </p:cNvCxnSpPr>
          <p:nvPr/>
        </p:nvCxnSpPr>
        <p:spPr>
          <a:xfrm>
            <a:off x="8610600" y="0"/>
            <a:ext cx="1" cy="6877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DAC42BE7-1CFC-4675-8D30-15D61BDFDE70}"/>
              </a:ext>
            </a:extLst>
          </p:cNvPr>
          <p:cNvCxnSpPr/>
          <p:nvPr/>
        </p:nvCxnSpPr>
        <p:spPr>
          <a:xfrm>
            <a:off x="0" y="6175194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F40F8AB0-D5BB-4F0E-B6DC-0F3A2BDCDF15}"/>
              </a:ext>
            </a:extLst>
          </p:cNvPr>
          <p:cNvSpPr txBox="1"/>
          <p:nvPr/>
        </p:nvSpPr>
        <p:spPr>
          <a:xfrm>
            <a:off x="457200" y="7315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3</a:t>
            </a:r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9FB75FE3-BEE0-4438-9831-A7194E7E1BD2}"/>
              </a:ext>
            </a:extLst>
          </p:cNvPr>
          <p:cNvSpPr txBox="1"/>
          <p:nvPr/>
        </p:nvSpPr>
        <p:spPr>
          <a:xfrm>
            <a:off x="3195970" y="72678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2</a:t>
            </a:r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BBAE75E2-28A1-4256-AC5C-F7EAAEF1AF20}"/>
              </a:ext>
            </a:extLst>
          </p:cNvPr>
          <p:cNvSpPr txBox="1"/>
          <p:nvPr/>
        </p:nvSpPr>
        <p:spPr>
          <a:xfrm>
            <a:off x="5943600" y="73157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1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4F4EFF36-BCE0-4651-945E-50952ADBC2E5}"/>
              </a:ext>
            </a:extLst>
          </p:cNvPr>
          <p:cNvSpPr txBox="1"/>
          <p:nvPr/>
        </p:nvSpPr>
        <p:spPr>
          <a:xfrm>
            <a:off x="457200" y="25603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6</a:t>
            </a:r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941493E2-E71A-4C0B-9A82-805E5DCC1DF2}"/>
              </a:ext>
            </a:extLst>
          </p:cNvPr>
          <p:cNvSpPr txBox="1"/>
          <p:nvPr/>
        </p:nvSpPr>
        <p:spPr>
          <a:xfrm>
            <a:off x="3195970" y="25603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5</a:t>
            </a:r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2B46EBC2-9038-4A92-BDB3-73B75E664EE8}"/>
              </a:ext>
            </a:extLst>
          </p:cNvPr>
          <p:cNvSpPr txBox="1"/>
          <p:nvPr/>
        </p:nvSpPr>
        <p:spPr>
          <a:xfrm>
            <a:off x="5943600" y="25603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4</a:t>
            </a:r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77734676-3186-46CA-8375-632B182B6F0D}"/>
              </a:ext>
            </a:extLst>
          </p:cNvPr>
          <p:cNvSpPr txBox="1"/>
          <p:nvPr/>
        </p:nvSpPr>
        <p:spPr>
          <a:xfrm>
            <a:off x="457200" y="43891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9</a:t>
            </a:r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2B40FB82-59D8-4076-8ED6-C514F27F8861}"/>
              </a:ext>
            </a:extLst>
          </p:cNvPr>
          <p:cNvSpPr txBox="1"/>
          <p:nvPr/>
        </p:nvSpPr>
        <p:spPr>
          <a:xfrm>
            <a:off x="3195970" y="43891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8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31CAA400-6063-4B23-A327-7F4987C93944}"/>
              </a:ext>
            </a:extLst>
          </p:cNvPr>
          <p:cNvSpPr txBox="1"/>
          <p:nvPr/>
        </p:nvSpPr>
        <p:spPr>
          <a:xfrm>
            <a:off x="5943600" y="43891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753881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2A0DA66-EBE7-43DB-B872-C241617251B3}"/>
              </a:ext>
            </a:extLst>
          </p:cNvPr>
          <p:cNvCxnSpPr>
            <a:cxnSpLocks/>
          </p:cNvCxnSpPr>
          <p:nvPr/>
        </p:nvCxnSpPr>
        <p:spPr>
          <a:xfrm>
            <a:off x="381000" y="0"/>
            <a:ext cx="1" cy="6877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75790248-59B8-4EED-A40B-9A8906A435D2}"/>
              </a:ext>
            </a:extLst>
          </p:cNvPr>
          <p:cNvCxnSpPr/>
          <p:nvPr/>
        </p:nvCxnSpPr>
        <p:spPr>
          <a:xfrm>
            <a:off x="-9253" y="682806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792829C7-801F-4783-916E-9503F6887E30}"/>
              </a:ext>
            </a:extLst>
          </p:cNvPr>
          <p:cNvCxnSpPr/>
          <p:nvPr/>
        </p:nvCxnSpPr>
        <p:spPr>
          <a:xfrm>
            <a:off x="-12192" y="2514600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C20DA9E3-38B8-4A38-864E-14BA2A631B5D}"/>
              </a:ext>
            </a:extLst>
          </p:cNvPr>
          <p:cNvCxnSpPr/>
          <p:nvPr/>
        </p:nvCxnSpPr>
        <p:spPr>
          <a:xfrm>
            <a:off x="-12192" y="4343400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30CFB222-A910-45FD-9CEC-7019455CD3D9}"/>
              </a:ext>
            </a:extLst>
          </p:cNvPr>
          <p:cNvCxnSpPr>
            <a:cxnSpLocks/>
          </p:cNvCxnSpPr>
          <p:nvPr/>
        </p:nvCxnSpPr>
        <p:spPr>
          <a:xfrm>
            <a:off x="3124200" y="0"/>
            <a:ext cx="1" cy="6877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4327B30E-977F-4745-88B1-F513813B45FB}"/>
              </a:ext>
            </a:extLst>
          </p:cNvPr>
          <p:cNvCxnSpPr>
            <a:cxnSpLocks/>
          </p:cNvCxnSpPr>
          <p:nvPr/>
        </p:nvCxnSpPr>
        <p:spPr>
          <a:xfrm>
            <a:off x="5868342" y="-9569"/>
            <a:ext cx="1" cy="6877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4B216BE3-8485-4F8F-8C58-FB2519B910D0}"/>
              </a:ext>
            </a:extLst>
          </p:cNvPr>
          <p:cNvCxnSpPr>
            <a:cxnSpLocks/>
          </p:cNvCxnSpPr>
          <p:nvPr/>
        </p:nvCxnSpPr>
        <p:spPr>
          <a:xfrm>
            <a:off x="8610600" y="0"/>
            <a:ext cx="1" cy="6877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DAC42BE7-1CFC-4675-8D30-15D61BDFDE70}"/>
              </a:ext>
            </a:extLst>
          </p:cNvPr>
          <p:cNvCxnSpPr/>
          <p:nvPr/>
        </p:nvCxnSpPr>
        <p:spPr>
          <a:xfrm>
            <a:off x="0" y="6175194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F40F8AB0-D5BB-4F0E-B6DC-0F3A2BDCDF15}"/>
              </a:ext>
            </a:extLst>
          </p:cNvPr>
          <p:cNvSpPr txBox="1"/>
          <p:nvPr/>
        </p:nvSpPr>
        <p:spPr>
          <a:xfrm>
            <a:off x="457200" y="731520"/>
            <a:ext cx="1760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Aristoteles: Mentalismus</a:t>
            </a:r>
          </a:p>
          <a:p>
            <a:r>
              <a:rPr lang="de-CH" sz="1200" dirty="0"/>
              <a:t>Descartes: Dualismus</a:t>
            </a:r>
          </a:p>
          <a:p>
            <a:r>
              <a:rPr lang="de-CH" sz="1200" dirty="0"/>
              <a:t>Darwin: Materialismus</a:t>
            </a:r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9FB75FE3-BEE0-4438-9831-A7194E7E1BD2}"/>
              </a:ext>
            </a:extLst>
          </p:cNvPr>
          <p:cNvSpPr txBox="1"/>
          <p:nvPr/>
        </p:nvSpPr>
        <p:spPr>
          <a:xfrm>
            <a:off x="3195970" y="726783"/>
            <a:ext cx="25553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sz="1200" dirty="0"/>
              <a:t>Nicht additiv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sz="1200" dirty="0"/>
              <a:t>Nicht linear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sz="1200" dirty="0"/>
              <a:t>Überwiegend nicht verstanden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sz="1200" dirty="0"/>
              <a:t>Komplex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sz="1200" dirty="0"/>
              <a:t>Systemisch miteinander verbunden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4F4EFF36-BCE0-4651-945E-50952ADBC2E5}"/>
              </a:ext>
            </a:extLst>
          </p:cNvPr>
          <p:cNvSpPr txBox="1"/>
          <p:nvPr/>
        </p:nvSpPr>
        <p:spPr>
          <a:xfrm>
            <a:off x="457200" y="2560320"/>
            <a:ext cx="2346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sz="1200" dirty="0"/>
              <a:t>Darwin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sz="1200" dirty="0"/>
              <a:t>Gene kodieren das Verhalten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sz="1200" dirty="0"/>
              <a:t>Basierend auf Evolutionstheorie</a:t>
            </a:r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941493E2-E71A-4C0B-9A82-805E5DCC1DF2}"/>
              </a:ext>
            </a:extLst>
          </p:cNvPr>
          <p:cNvSpPr txBox="1"/>
          <p:nvPr/>
        </p:nvSpPr>
        <p:spPr>
          <a:xfrm>
            <a:off x="3195971" y="2560320"/>
            <a:ext cx="25971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sz="1200" dirty="0"/>
              <a:t>Descartes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sz="1200" dirty="0"/>
              <a:t>Immaterielle Psyche und materieller Körper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sz="1200" dirty="0"/>
              <a:t>Psyche wirkt mechanisch auf Körper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sz="1200" dirty="0"/>
              <a:t>Zirbeldrüse von immenser Bedeutung (aus unbekannten Gründen)</a:t>
            </a:r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2B46EBC2-9038-4A92-BDB3-73B75E664EE8}"/>
              </a:ext>
            </a:extLst>
          </p:cNvPr>
          <p:cNvSpPr txBox="1"/>
          <p:nvPr/>
        </p:nvSpPr>
        <p:spPr>
          <a:xfrm>
            <a:off x="5943601" y="2560320"/>
            <a:ext cx="26103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sz="1000" dirty="0"/>
              <a:t>Aristoteles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sz="1000" dirty="0"/>
              <a:t>Verhalten wird durch Psyche bestimmt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sz="1000" dirty="0"/>
              <a:t>Mentale Vorgänge sind nicht untersuchbar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sz="1000" dirty="0"/>
              <a:t>Psychische Funktionen sind: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CH" sz="1000" dirty="0"/>
              <a:t>Wahrnehmung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CH" sz="1000" dirty="0"/>
              <a:t>Empfindung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CH" sz="1000" dirty="0"/>
              <a:t>Aufmerksamkeit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CH" sz="1000" dirty="0"/>
              <a:t>Emotion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CH" sz="1000" dirty="0"/>
              <a:t>Motivation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CH" sz="1000" dirty="0"/>
              <a:t>Gedächtnis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CH" sz="1000" dirty="0"/>
              <a:t>Wille</a:t>
            </a:r>
            <a:endParaRPr lang="de-CH" sz="1200" dirty="0"/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77734676-3186-46CA-8375-632B182B6F0D}"/>
              </a:ext>
            </a:extLst>
          </p:cNvPr>
          <p:cNvSpPr txBox="1"/>
          <p:nvPr/>
        </p:nvSpPr>
        <p:spPr>
          <a:xfrm>
            <a:off x="457200" y="43891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9</a:t>
            </a:r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2B40FB82-59D8-4076-8ED6-C514F27F8861}"/>
              </a:ext>
            </a:extLst>
          </p:cNvPr>
          <p:cNvSpPr txBox="1"/>
          <p:nvPr/>
        </p:nvSpPr>
        <p:spPr>
          <a:xfrm>
            <a:off x="3195970" y="43891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8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31CAA400-6063-4B23-A327-7F4987C93944}"/>
              </a:ext>
            </a:extLst>
          </p:cNvPr>
          <p:cNvSpPr txBox="1"/>
          <p:nvPr/>
        </p:nvSpPr>
        <p:spPr>
          <a:xfrm>
            <a:off x="5943600" y="43891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7</a:t>
            </a:r>
          </a:p>
        </p:txBody>
      </p:sp>
      <p:pic>
        <p:nvPicPr>
          <p:cNvPr id="19" name="Grafik 1">
            <a:extLst>
              <a:ext uri="{FF2B5EF4-FFF2-40B4-BE49-F238E27FC236}">
                <a16:creationId xmlns:a16="http://schemas.microsoft.com/office/drawing/2014/main" id="{465DA83C-1B0F-433A-841D-CB9AE04E656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980987" y="865282"/>
            <a:ext cx="2379239" cy="126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747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2A0DA66-EBE7-43DB-B872-C241617251B3}"/>
              </a:ext>
            </a:extLst>
          </p:cNvPr>
          <p:cNvCxnSpPr>
            <a:cxnSpLocks/>
          </p:cNvCxnSpPr>
          <p:nvPr/>
        </p:nvCxnSpPr>
        <p:spPr>
          <a:xfrm>
            <a:off x="381000" y="0"/>
            <a:ext cx="1" cy="6877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75790248-59B8-4EED-A40B-9A8906A435D2}"/>
              </a:ext>
            </a:extLst>
          </p:cNvPr>
          <p:cNvCxnSpPr/>
          <p:nvPr/>
        </p:nvCxnSpPr>
        <p:spPr>
          <a:xfrm>
            <a:off x="-9253" y="682806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792829C7-801F-4783-916E-9503F6887E30}"/>
              </a:ext>
            </a:extLst>
          </p:cNvPr>
          <p:cNvCxnSpPr/>
          <p:nvPr/>
        </p:nvCxnSpPr>
        <p:spPr>
          <a:xfrm>
            <a:off x="-12192" y="2514600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C20DA9E3-38B8-4A38-864E-14BA2A631B5D}"/>
              </a:ext>
            </a:extLst>
          </p:cNvPr>
          <p:cNvCxnSpPr/>
          <p:nvPr/>
        </p:nvCxnSpPr>
        <p:spPr>
          <a:xfrm>
            <a:off x="-12192" y="4343400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30CFB222-A910-45FD-9CEC-7019455CD3D9}"/>
              </a:ext>
            </a:extLst>
          </p:cNvPr>
          <p:cNvCxnSpPr>
            <a:cxnSpLocks/>
          </p:cNvCxnSpPr>
          <p:nvPr/>
        </p:nvCxnSpPr>
        <p:spPr>
          <a:xfrm>
            <a:off x="3124200" y="0"/>
            <a:ext cx="1" cy="6877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4327B30E-977F-4745-88B1-F513813B45FB}"/>
              </a:ext>
            </a:extLst>
          </p:cNvPr>
          <p:cNvCxnSpPr>
            <a:cxnSpLocks/>
          </p:cNvCxnSpPr>
          <p:nvPr/>
        </p:nvCxnSpPr>
        <p:spPr>
          <a:xfrm>
            <a:off x="5868342" y="-9569"/>
            <a:ext cx="1" cy="6877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4B216BE3-8485-4F8F-8C58-FB2519B910D0}"/>
              </a:ext>
            </a:extLst>
          </p:cNvPr>
          <p:cNvCxnSpPr>
            <a:cxnSpLocks/>
          </p:cNvCxnSpPr>
          <p:nvPr/>
        </p:nvCxnSpPr>
        <p:spPr>
          <a:xfrm>
            <a:off x="8610600" y="0"/>
            <a:ext cx="1" cy="6877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DAC42BE7-1CFC-4675-8D30-15D61BDFDE70}"/>
              </a:ext>
            </a:extLst>
          </p:cNvPr>
          <p:cNvCxnSpPr/>
          <p:nvPr/>
        </p:nvCxnSpPr>
        <p:spPr>
          <a:xfrm>
            <a:off x="0" y="6175194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EF4DDA15-FC09-43B0-B641-94AA00C7F948}"/>
              </a:ext>
            </a:extLst>
          </p:cNvPr>
          <p:cNvSpPr txBox="1"/>
          <p:nvPr/>
        </p:nvSpPr>
        <p:spPr>
          <a:xfrm>
            <a:off x="381000" y="5925312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Thema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058E2A75-582F-4766-B4B4-858EB10FAB0B}"/>
              </a:ext>
            </a:extLst>
          </p:cNvPr>
          <p:cNvSpPr txBox="1"/>
          <p:nvPr/>
        </p:nvSpPr>
        <p:spPr>
          <a:xfrm>
            <a:off x="381000" y="4098676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Thema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D796A5DA-9F6A-45A7-88DB-40DF2B62DCA9}"/>
              </a:ext>
            </a:extLst>
          </p:cNvPr>
          <p:cNvSpPr txBox="1"/>
          <p:nvPr/>
        </p:nvSpPr>
        <p:spPr>
          <a:xfrm>
            <a:off x="381000" y="2267712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Thema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5DECFB6A-BB66-4D79-BA64-071716D022A3}"/>
              </a:ext>
            </a:extLst>
          </p:cNvPr>
          <p:cNvSpPr txBox="1"/>
          <p:nvPr/>
        </p:nvSpPr>
        <p:spPr>
          <a:xfrm>
            <a:off x="3123258" y="5925312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Thema</a:t>
            </a: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0A0110E8-9966-4270-88B8-04BD3E1BE59B}"/>
              </a:ext>
            </a:extLst>
          </p:cNvPr>
          <p:cNvSpPr txBox="1"/>
          <p:nvPr/>
        </p:nvSpPr>
        <p:spPr>
          <a:xfrm>
            <a:off x="3123258" y="4098676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Thema</a:t>
            </a: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DE6D31EB-2D53-4A8D-A1C5-F9EBAFAE0C13}"/>
              </a:ext>
            </a:extLst>
          </p:cNvPr>
          <p:cNvSpPr txBox="1"/>
          <p:nvPr/>
        </p:nvSpPr>
        <p:spPr>
          <a:xfrm>
            <a:off x="3122317" y="2266882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Thema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32E63FA6-B14C-4A18-8EE2-45E7D65DD7FE}"/>
              </a:ext>
            </a:extLst>
          </p:cNvPr>
          <p:cNvSpPr txBox="1"/>
          <p:nvPr/>
        </p:nvSpPr>
        <p:spPr>
          <a:xfrm>
            <a:off x="5870448" y="5925312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Thema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39CA5871-B325-4CF5-A6D7-8D104655D29D}"/>
              </a:ext>
            </a:extLst>
          </p:cNvPr>
          <p:cNvSpPr txBox="1"/>
          <p:nvPr/>
        </p:nvSpPr>
        <p:spPr>
          <a:xfrm>
            <a:off x="5870448" y="4098676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Thema</a:t>
            </a: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D89CE5CB-6019-44D7-A7B6-73481D4F3859}"/>
              </a:ext>
            </a:extLst>
          </p:cNvPr>
          <p:cNvSpPr txBox="1"/>
          <p:nvPr/>
        </p:nvSpPr>
        <p:spPr>
          <a:xfrm>
            <a:off x="5870448" y="2266882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Thema</a:t>
            </a: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845DD5EB-AE9F-4270-A671-C9DA75BE501B}"/>
              </a:ext>
            </a:extLst>
          </p:cNvPr>
          <p:cNvSpPr txBox="1"/>
          <p:nvPr/>
        </p:nvSpPr>
        <p:spPr>
          <a:xfrm>
            <a:off x="2414019" y="2267712"/>
            <a:ext cx="417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Bio1</a:t>
            </a: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EAE48718-F1E4-4CA5-867D-881FD1870353}"/>
              </a:ext>
            </a:extLst>
          </p:cNvPr>
          <p:cNvSpPr txBox="1"/>
          <p:nvPr/>
        </p:nvSpPr>
        <p:spPr>
          <a:xfrm>
            <a:off x="5157216" y="2267712"/>
            <a:ext cx="417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/>
              <a:t>Bio1</a:t>
            </a:r>
            <a:endParaRPr lang="de-CH" sz="1000" dirty="0"/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734516D6-6081-4F13-B5D8-4F47EF5A1B31}"/>
              </a:ext>
            </a:extLst>
          </p:cNvPr>
          <p:cNvSpPr txBox="1"/>
          <p:nvPr/>
        </p:nvSpPr>
        <p:spPr>
          <a:xfrm>
            <a:off x="7900416" y="2267712"/>
            <a:ext cx="417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Bio1</a:t>
            </a: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0229538F-43C9-4F9B-AC06-D742EDAA6F51}"/>
              </a:ext>
            </a:extLst>
          </p:cNvPr>
          <p:cNvSpPr txBox="1"/>
          <p:nvPr/>
        </p:nvSpPr>
        <p:spPr>
          <a:xfrm>
            <a:off x="2414016" y="4092735"/>
            <a:ext cx="417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Bio1</a:t>
            </a: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FEE690DE-950C-4FFE-ACDC-E38808D1E40E}"/>
              </a:ext>
            </a:extLst>
          </p:cNvPr>
          <p:cNvSpPr txBox="1"/>
          <p:nvPr/>
        </p:nvSpPr>
        <p:spPr>
          <a:xfrm>
            <a:off x="5157216" y="4092735"/>
            <a:ext cx="417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Bio1</a:t>
            </a: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DC22DB75-D4C8-401A-8C79-D5CC033438FD}"/>
              </a:ext>
            </a:extLst>
          </p:cNvPr>
          <p:cNvSpPr txBox="1"/>
          <p:nvPr/>
        </p:nvSpPr>
        <p:spPr>
          <a:xfrm>
            <a:off x="7900416" y="4092735"/>
            <a:ext cx="417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Bio1</a:t>
            </a:r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619FF5DA-70DB-4CBC-A469-8C7A9321FB77}"/>
              </a:ext>
            </a:extLst>
          </p:cNvPr>
          <p:cNvSpPr txBox="1"/>
          <p:nvPr/>
        </p:nvSpPr>
        <p:spPr>
          <a:xfrm>
            <a:off x="2414016" y="5923816"/>
            <a:ext cx="417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Bio1</a:t>
            </a:r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B38A2E5E-7380-451E-9B1F-38E147D03511}"/>
              </a:ext>
            </a:extLst>
          </p:cNvPr>
          <p:cNvSpPr txBox="1"/>
          <p:nvPr/>
        </p:nvSpPr>
        <p:spPr>
          <a:xfrm>
            <a:off x="5157216" y="5923816"/>
            <a:ext cx="417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Bio1</a:t>
            </a: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28A4B1F6-290D-45CE-B554-125C894C1CEE}"/>
              </a:ext>
            </a:extLst>
          </p:cNvPr>
          <p:cNvSpPr txBox="1"/>
          <p:nvPr/>
        </p:nvSpPr>
        <p:spPr>
          <a:xfrm>
            <a:off x="7900416" y="5923816"/>
            <a:ext cx="417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Bio1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40F8AB0-D5BB-4F0E-B6DC-0F3A2BDCDF15}"/>
              </a:ext>
            </a:extLst>
          </p:cNvPr>
          <p:cNvSpPr txBox="1"/>
          <p:nvPr/>
        </p:nvSpPr>
        <p:spPr>
          <a:xfrm>
            <a:off x="457200" y="7315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1</a:t>
            </a:r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9FB75FE3-BEE0-4438-9831-A7194E7E1BD2}"/>
              </a:ext>
            </a:extLst>
          </p:cNvPr>
          <p:cNvSpPr txBox="1"/>
          <p:nvPr/>
        </p:nvSpPr>
        <p:spPr>
          <a:xfrm>
            <a:off x="3195970" y="72678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2</a:t>
            </a:r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BBAE75E2-28A1-4256-AC5C-F7EAAEF1AF20}"/>
              </a:ext>
            </a:extLst>
          </p:cNvPr>
          <p:cNvSpPr txBox="1"/>
          <p:nvPr/>
        </p:nvSpPr>
        <p:spPr>
          <a:xfrm>
            <a:off x="5943600" y="73157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3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4F4EFF36-BCE0-4651-945E-50952ADBC2E5}"/>
              </a:ext>
            </a:extLst>
          </p:cNvPr>
          <p:cNvSpPr txBox="1"/>
          <p:nvPr/>
        </p:nvSpPr>
        <p:spPr>
          <a:xfrm>
            <a:off x="457200" y="25603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4</a:t>
            </a:r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941493E2-E71A-4C0B-9A82-805E5DCC1DF2}"/>
              </a:ext>
            </a:extLst>
          </p:cNvPr>
          <p:cNvSpPr txBox="1"/>
          <p:nvPr/>
        </p:nvSpPr>
        <p:spPr>
          <a:xfrm>
            <a:off x="3195970" y="25603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5</a:t>
            </a:r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2B46EBC2-9038-4A92-BDB3-73B75E664EE8}"/>
              </a:ext>
            </a:extLst>
          </p:cNvPr>
          <p:cNvSpPr txBox="1"/>
          <p:nvPr/>
        </p:nvSpPr>
        <p:spPr>
          <a:xfrm>
            <a:off x="5943600" y="25603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6</a:t>
            </a:r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77734676-3186-46CA-8375-632B182B6F0D}"/>
              </a:ext>
            </a:extLst>
          </p:cNvPr>
          <p:cNvSpPr txBox="1"/>
          <p:nvPr/>
        </p:nvSpPr>
        <p:spPr>
          <a:xfrm>
            <a:off x="457200" y="43891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7</a:t>
            </a:r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2B40FB82-59D8-4076-8ED6-C514F27F8861}"/>
              </a:ext>
            </a:extLst>
          </p:cNvPr>
          <p:cNvSpPr txBox="1"/>
          <p:nvPr/>
        </p:nvSpPr>
        <p:spPr>
          <a:xfrm>
            <a:off x="3195970" y="43891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8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31CAA400-6063-4B23-A327-7F4987C93944}"/>
              </a:ext>
            </a:extLst>
          </p:cNvPr>
          <p:cNvSpPr txBox="1"/>
          <p:nvPr/>
        </p:nvSpPr>
        <p:spPr>
          <a:xfrm>
            <a:off x="5943600" y="43891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321394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2A0DA66-EBE7-43DB-B872-C241617251B3}"/>
              </a:ext>
            </a:extLst>
          </p:cNvPr>
          <p:cNvCxnSpPr>
            <a:cxnSpLocks/>
          </p:cNvCxnSpPr>
          <p:nvPr/>
        </p:nvCxnSpPr>
        <p:spPr>
          <a:xfrm>
            <a:off x="381000" y="0"/>
            <a:ext cx="1" cy="6877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75790248-59B8-4EED-A40B-9A8906A435D2}"/>
              </a:ext>
            </a:extLst>
          </p:cNvPr>
          <p:cNvCxnSpPr/>
          <p:nvPr/>
        </p:nvCxnSpPr>
        <p:spPr>
          <a:xfrm>
            <a:off x="-9253" y="682806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792829C7-801F-4783-916E-9503F6887E30}"/>
              </a:ext>
            </a:extLst>
          </p:cNvPr>
          <p:cNvCxnSpPr/>
          <p:nvPr/>
        </p:nvCxnSpPr>
        <p:spPr>
          <a:xfrm>
            <a:off x="-12192" y="2514600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C20DA9E3-38B8-4A38-864E-14BA2A631B5D}"/>
              </a:ext>
            </a:extLst>
          </p:cNvPr>
          <p:cNvCxnSpPr/>
          <p:nvPr/>
        </p:nvCxnSpPr>
        <p:spPr>
          <a:xfrm>
            <a:off x="-12192" y="4343400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30CFB222-A910-45FD-9CEC-7019455CD3D9}"/>
              </a:ext>
            </a:extLst>
          </p:cNvPr>
          <p:cNvCxnSpPr>
            <a:cxnSpLocks/>
          </p:cNvCxnSpPr>
          <p:nvPr/>
        </p:nvCxnSpPr>
        <p:spPr>
          <a:xfrm>
            <a:off x="3124200" y="0"/>
            <a:ext cx="1" cy="6877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4327B30E-977F-4745-88B1-F513813B45FB}"/>
              </a:ext>
            </a:extLst>
          </p:cNvPr>
          <p:cNvCxnSpPr>
            <a:cxnSpLocks/>
          </p:cNvCxnSpPr>
          <p:nvPr/>
        </p:nvCxnSpPr>
        <p:spPr>
          <a:xfrm>
            <a:off x="5868342" y="-9569"/>
            <a:ext cx="1" cy="6877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4B216BE3-8485-4F8F-8C58-FB2519B910D0}"/>
              </a:ext>
            </a:extLst>
          </p:cNvPr>
          <p:cNvCxnSpPr>
            <a:cxnSpLocks/>
          </p:cNvCxnSpPr>
          <p:nvPr/>
        </p:nvCxnSpPr>
        <p:spPr>
          <a:xfrm>
            <a:off x="8610600" y="0"/>
            <a:ext cx="1" cy="6877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DAC42BE7-1CFC-4675-8D30-15D61BDFDE70}"/>
              </a:ext>
            </a:extLst>
          </p:cNvPr>
          <p:cNvCxnSpPr/>
          <p:nvPr/>
        </p:nvCxnSpPr>
        <p:spPr>
          <a:xfrm>
            <a:off x="0" y="6175194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F40F8AB0-D5BB-4F0E-B6DC-0F3A2BDCDF15}"/>
              </a:ext>
            </a:extLst>
          </p:cNvPr>
          <p:cNvSpPr txBox="1"/>
          <p:nvPr/>
        </p:nvSpPr>
        <p:spPr>
          <a:xfrm>
            <a:off x="457200" y="7315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3</a:t>
            </a:r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9FB75FE3-BEE0-4438-9831-A7194E7E1BD2}"/>
              </a:ext>
            </a:extLst>
          </p:cNvPr>
          <p:cNvSpPr txBox="1"/>
          <p:nvPr/>
        </p:nvSpPr>
        <p:spPr>
          <a:xfrm>
            <a:off x="3195970" y="72678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2</a:t>
            </a:r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BBAE75E2-28A1-4256-AC5C-F7EAAEF1AF20}"/>
              </a:ext>
            </a:extLst>
          </p:cNvPr>
          <p:cNvSpPr txBox="1"/>
          <p:nvPr/>
        </p:nvSpPr>
        <p:spPr>
          <a:xfrm>
            <a:off x="5943600" y="73157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1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4F4EFF36-BCE0-4651-945E-50952ADBC2E5}"/>
              </a:ext>
            </a:extLst>
          </p:cNvPr>
          <p:cNvSpPr txBox="1"/>
          <p:nvPr/>
        </p:nvSpPr>
        <p:spPr>
          <a:xfrm>
            <a:off x="457200" y="25603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6</a:t>
            </a:r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941493E2-E71A-4C0B-9A82-805E5DCC1DF2}"/>
              </a:ext>
            </a:extLst>
          </p:cNvPr>
          <p:cNvSpPr txBox="1"/>
          <p:nvPr/>
        </p:nvSpPr>
        <p:spPr>
          <a:xfrm>
            <a:off x="3195970" y="25603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5</a:t>
            </a:r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2B46EBC2-9038-4A92-BDB3-73B75E664EE8}"/>
              </a:ext>
            </a:extLst>
          </p:cNvPr>
          <p:cNvSpPr txBox="1"/>
          <p:nvPr/>
        </p:nvSpPr>
        <p:spPr>
          <a:xfrm>
            <a:off x="5943600" y="25603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4</a:t>
            </a:r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77734676-3186-46CA-8375-632B182B6F0D}"/>
              </a:ext>
            </a:extLst>
          </p:cNvPr>
          <p:cNvSpPr txBox="1"/>
          <p:nvPr/>
        </p:nvSpPr>
        <p:spPr>
          <a:xfrm>
            <a:off x="457200" y="43891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9</a:t>
            </a:r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2B40FB82-59D8-4076-8ED6-C514F27F8861}"/>
              </a:ext>
            </a:extLst>
          </p:cNvPr>
          <p:cNvSpPr txBox="1"/>
          <p:nvPr/>
        </p:nvSpPr>
        <p:spPr>
          <a:xfrm>
            <a:off x="3195970" y="43891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8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31CAA400-6063-4B23-A327-7F4987C93944}"/>
              </a:ext>
            </a:extLst>
          </p:cNvPr>
          <p:cNvSpPr txBox="1"/>
          <p:nvPr/>
        </p:nvSpPr>
        <p:spPr>
          <a:xfrm>
            <a:off x="5943600" y="43891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83924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2A0DA66-EBE7-43DB-B872-C241617251B3}"/>
              </a:ext>
            </a:extLst>
          </p:cNvPr>
          <p:cNvCxnSpPr>
            <a:cxnSpLocks/>
          </p:cNvCxnSpPr>
          <p:nvPr/>
        </p:nvCxnSpPr>
        <p:spPr>
          <a:xfrm>
            <a:off x="381000" y="0"/>
            <a:ext cx="1" cy="6877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75790248-59B8-4EED-A40B-9A8906A435D2}"/>
              </a:ext>
            </a:extLst>
          </p:cNvPr>
          <p:cNvCxnSpPr/>
          <p:nvPr/>
        </p:nvCxnSpPr>
        <p:spPr>
          <a:xfrm>
            <a:off x="-9253" y="682806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792829C7-801F-4783-916E-9503F6887E30}"/>
              </a:ext>
            </a:extLst>
          </p:cNvPr>
          <p:cNvCxnSpPr/>
          <p:nvPr/>
        </p:nvCxnSpPr>
        <p:spPr>
          <a:xfrm>
            <a:off x="-12192" y="2514600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C20DA9E3-38B8-4A38-864E-14BA2A631B5D}"/>
              </a:ext>
            </a:extLst>
          </p:cNvPr>
          <p:cNvCxnSpPr/>
          <p:nvPr/>
        </p:nvCxnSpPr>
        <p:spPr>
          <a:xfrm>
            <a:off x="-12192" y="4343400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30CFB222-A910-45FD-9CEC-7019455CD3D9}"/>
              </a:ext>
            </a:extLst>
          </p:cNvPr>
          <p:cNvCxnSpPr>
            <a:cxnSpLocks/>
          </p:cNvCxnSpPr>
          <p:nvPr/>
        </p:nvCxnSpPr>
        <p:spPr>
          <a:xfrm>
            <a:off x="3124200" y="0"/>
            <a:ext cx="1" cy="6877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4327B30E-977F-4745-88B1-F513813B45FB}"/>
              </a:ext>
            </a:extLst>
          </p:cNvPr>
          <p:cNvCxnSpPr>
            <a:cxnSpLocks/>
          </p:cNvCxnSpPr>
          <p:nvPr/>
        </p:nvCxnSpPr>
        <p:spPr>
          <a:xfrm>
            <a:off x="5868342" y="-9569"/>
            <a:ext cx="1" cy="6877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4B216BE3-8485-4F8F-8C58-FB2519B910D0}"/>
              </a:ext>
            </a:extLst>
          </p:cNvPr>
          <p:cNvCxnSpPr>
            <a:cxnSpLocks/>
          </p:cNvCxnSpPr>
          <p:nvPr/>
        </p:nvCxnSpPr>
        <p:spPr>
          <a:xfrm>
            <a:off x="8610600" y="0"/>
            <a:ext cx="1" cy="6877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DAC42BE7-1CFC-4675-8D30-15D61BDFDE70}"/>
              </a:ext>
            </a:extLst>
          </p:cNvPr>
          <p:cNvCxnSpPr/>
          <p:nvPr/>
        </p:nvCxnSpPr>
        <p:spPr>
          <a:xfrm>
            <a:off x="0" y="6175194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EF4DDA15-FC09-43B0-B641-94AA00C7F948}"/>
              </a:ext>
            </a:extLst>
          </p:cNvPr>
          <p:cNvSpPr txBox="1"/>
          <p:nvPr/>
        </p:nvSpPr>
        <p:spPr>
          <a:xfrm>
            <a:off x="381000" y="5925312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Thema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058E2A75-582F-4766-B4B4-858EB10FAB0B}"/>
              </a:ext>
            </a:extLst>
          </p:cNvPr>
          <p:cNvSpPr txBox="1"/>
          <p:nvPr/>
        </p:nvSpPr>
        <p:spPr>
          <a:xfrm>
            <a:off x="381000" y="4098676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Thema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D796A5DA-9F6A-45A7-88DB-40DF2B62DCA9}"/>
              </a:ext>
            </a:extLst>
          </p:cNvPr>
          <p:cNvSpPr txBox="1"/>
          <p:nvPr/>
        </p:nvSpPr>
        <p:spPr>
          <a:xfrm>
            <a:off x="381000" y="2267712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Thema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5DECFB6A-BB66-4D79-BA64-071716D022A3}"/>
              </a:ext>
            </a:extLst>
          </p:cNvPr>
          <p:cNvSpPr txBox="1"/>
          <p:nvPr/>
        </p:nvSpPr>
        <p:spPr>
          <a:xfrm>
            <a:off x="3123258" y="5925312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Thema</a:t>
            </a: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0A0110E8-9966-4270-88B8-04BD3E1BE59B}"/>
              </a:ext>
            </a:extLst>
          </p:cNvPr>
          <p:cNvSpPr txBox="1"/>
          <p:nvPr/>
        </p:nvSpPr>
        <p:spPr>
          <a:xfrm>
            <a:off x="3123258" y="4098676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Thema</a:t>
            </a: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DE6D31EB-2D53-4A8D-A1C5-F9EBAFAE0C13}"/>
              </a:ext>
            </a:extLst>
          </p:cNvPr>
          <p:cNvSpPr txBox="1"/>
          <p:nvPr/>
        </p:nvSpPr>
        <p:spPr>
          <a:xfrm>
            <a:off x="3122317" y="2266882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Thema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32E63FA6-B14C-4A18-8EE2-45E7D65DD7FE}"/>
              </a:ext>
            </a:extLst>
          </p:cNvPr>
          <p:cNvSpPr txBox="1"/>
          <p:nvPr/>
        </p:nvSpPr>
        <p:spPr>
          <a:xfrm>
            <a:off x="5870448" y="5925312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Thema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39CA5871-B325-4CF5-A6D7-8D104655D29D}"/>
              </a:ext>
            </a:extLst>
          </p:cNvPr>
          <p:cNvSpPr txBox="1"/>
          <p:nvPr/>
        </p:nvSpPr>
        <p:spPr>
          <a:xfrm>
            <a:off x="5870448" y="4098676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Thema</a:t>
            </a: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D89CE5CB-6019-44D7-A7B6-73481D4F3859}"/>
              </a:ext>
            </a:extLst>
          </p:cNvPr>
          <p:cNvSpPr txBox="1"/>
          <p:nvPr/>
        </p:nvSpPr>
        <p:spPr>
          <a:xfrm>
            <a:off x="5870448" y="2266882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Thema</a:t>
            </a: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845DD5EB-AE9F-4270-A671-C9DA75BE501B}"/>
              </a:ext>
            </a:extLst>
          </p:cNvPr>
          <p:cNvSpPr txBox="1"/>
          <p:nvPr/>
        </p:nvSpPr>
        <p:spPr>
          <a:xfrm>
            <a:off x="2414019" y="2267712"/>
            <a:ext cx="417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Bio1</a:t>
            </a: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EAE48718-F1E4-4CA5-867D-881FD1870353}"/>
              </a:ext>
            </a:extLst>
          </p:cNvPr>
          <p:cNvSpPr txBox="1"/>
          <p:nvPr/>
        </p:nvSpPr>
        <p:spPr>
          <a:xfrm>
            <a:off x="5157216" y="2267712"/>
            <a:ext cx="417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/>
              <a:t>Bio1</a:t>
            </a:r>
            <a:endParaRPr lang="de-CH" sz="1000" dirty="0"/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734516D6-6081-4F13-B5D8-4F47EF5A1B31}"/>
              </a:ext>
            </a:extLst>
          </p:cNvPr>
          <p:cNvSpPr txBox="1"/>
          <p:nvPr/>
        </p:nvSpPr>
        <p:spPr>
          <a:xfrm>
            <a:off x="7900416" y="2267712"/>
            <a:ext cx="417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Bio1</a:t>
            </a: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0229538F-43C9-4F9B-AC06-D742EDAA6F51}"/>
              </a:ext>
            </a:extLst>
          </p:cNvPr>
          <p:cNvSpPr txBox="1"/>
          <p:nvPr/>
        </p:nvSpPr>
        <p:spPr>
          <a:xfrm>
            <a:off x="2414016" y="4092735"/>
            <a:ext cx="417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Bio1</a:t>
            </a: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FEE690DE-950C-4FFE-ACDC-E38808D1E40E}"/>
              </a:ext>
            </a:extLst>
          </p:cNvPr>
          <p:cNvSpPr txBox="1"/>
          <p:nvPr/>
        </p:nvSpPr>
        <p:spPr>
          <a:xfrm>
            <a:off x="5157216" y="4092735"/>
            <a:ext cx="417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Bio1</a:t>
            </a: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DC22DB75-D4C8-401A-8C79-D5CC033438FD}"/>
              </a:ext>
            </a:extLst>
          </p:cNvPr>
          <p:cNvSpPr txBox="1"/>
          <p:nvPr/>
        </p:nvSpPr>
        <p:spPr>
          <a:xfrm>
            <a:off x="7900416" y="4092735"/>
            <a:ext cx="417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Bio1</a:t>
            </a:r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619FF5DA-70DB-4CBC-A469-8C7A9321FB77}"/>
              </a:ext>
            </a:extLst>
          </p:cNvPr>
          <p:cNvSpPr txBox="1"/>
          <p:nvPr/>
        </p:nvSpPr>
        <p:spPr>
          <a:xfrm>
            <a:off x="2414016" y="5923816"/>
            <a:ext cx="417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Bio1</a:t>
            </a:r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B38A2E5E-7380-451E-9B1F-38E147D03511}"/>
              </a:ext>
            </a:extLst>
          </p:cNvPr>
          <p:cNvSpPr txBox="1"/>
          <p:nvPr/>
        </p:nvSpPr>
        <p:spPr>
          <a:xfrm>
            <a:off x="5157216" y="5923816"/>
            <a:ext cx="417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Bio1</a:t>
            </a: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28A4B1F6-290D-45CE-B554-125C894C1CEE}"/>
              </a:ext>
            </a:extLst>
          </p:cNvPr>
          <p:cNvSpPr txBox="1"/>
          <p:nvPr/>
        </p:nvSpPr>
        <p:spPr>
          <a:xfrm>
            <a:off x="7900416" y="5923816"/>
            <a:ext cx="417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Bio1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40F8AB0-D5BB-4F0E-B6DC-0F3A2BDCDF15}"/>
              </a:ext>
            </a:extLst>
          </p:cNvPr>
          <p:cNvSpPr txBox="1"/>
          <p:nvPr/>
        </p:nvSpPr>
        <p:spPr>
          <a:xfrm>
            <a:off x="457200" y="7315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1</a:t>
            </a:r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9FB75FE3-BEE0-4438-9831-A7194E7E1BD2}"/>
              </a:ext>
            </a:extLst>
          </p:cNvPr>
          <p:cNvSpPr txBox="1"/>
          <p:nvPr/>
        </p:nvSpPr>
        <p:spPr>
          <a:xfrm>
            <a:off x="3195970" y="72678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2</a:t>
            </a:r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BBAE75E2-28A1-4256-AC5C-F7EAAEF1AF20}"/>
              </a:ext>
            </a:extLst>
          </p:cNvPr>
          <p:cNvSpPr txBox="1"/>
          <p:nvPr/>
        </p:nvSpPr>
        <p:spPr>
          <a:xfrm>
            <a:off x="5943600" y="73157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3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4F4EFF36-BCE0-4651-945E-50952ADBC2E5}"/>
              </a:ext>
            </a:extLst>
          </p:cNvPr>
          <p:cNvSpPr txBox="1"/>
          <p:nvPr/>
        </p:nvSpPr>
        <p:spPr>
          <a:xfrm>
            <a:off x="457200" y="25603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4</a:t>
            </a:r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941493E2-E71A-4C0B-9A82-805E5DCC1DF2}"/>
              </a:ext>
            </a:extLst>
          </p:cNvPr>
          <p:cNvSpPr txBox="1"/>
          <p:nvPr/>
        </p:nvSpPr>
        <p:spPr>
          <a:xfrm>
            <a:off x="3195970" y="25603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5</a:t>
            </a:r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2B46EBC2-9038-4A92-BDB3-73B75E664EE8}"/>
              </a:ext>
            </a:extLst>
          </p:cNvPr>
          <p:cNvSpPr txBox="1"/>
          <p:nvPr/>
        </p:nvSpPr>
        <p:spPr>
          <a:xfrm>
            <a:off x="5943600" y="25603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6</a:t>
            </a:r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77734676-3186-46CA-8375-632B182B6F0D}"/>
              </a:ext>
            </a:extLst>
          </p:cNvPr>
          <p:cNvSpPr txBox="1"/>
          <p:nvPr/>
        </p:nvSpPr>
        <p:spPr>
          <a:xfrm>
            <a:off x="457200" y="43891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7</a:t>
            </a:r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2B40FB82-59D8-4076-8ED6-C514F27F8861}"/>
              </a:ext>
            </a:extLst>
          </p:cNvPr>
          <p:cNvSpPr txBox="1"/>
          <p:nvPr/>
        </p:nvSpPr>
        <p:spPr>
          <a:xfrm>
            <a:off x="3195970" y="43891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8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31CAA400-6063-4B23-A327-7F4987C93944}"/>
              </a:ext>
            </a:extLst>
          </p:cNvPr>
          <p:cNvSpPr txBox="1"/>
          <p:nvPr/>
        </p:nvSpPr>
        <p:spPr>
          <a:xfrm>
            <a:off x="5943600" y="43891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320067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2A0DA66-EBE7-43DB-B872-C241617251B3}"/>
              </a:ext>
            </a:extLst>
          </p:cNvPr>
          <p:cNvCxnSpPr>
            <a:cxnSpLocks/>
          </p:cNvCxnSpPr>
          <p:nvPr/>
        </p:nvCxnSpPr>
        <p:spPr>
          <a:xfrm>
            <a:off x="381000" y="0"/>
            <a:ext cx="1" cy="6877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75790248-59B8-4EED-A40B-9A8906A435D2}"/>
              </a:ext>
            </a:extLst>
          </p:cNvPr>
          <p:cNvCxnSpPr/>
          <p:nvPr/>
        </p:nvCxnSpPr>
        <p:spPr>
          <a:xfrm>
            <a:off x="-9253" y="682806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792829C7-801F-4783-916E-9503F6887E30}"/>
              </a:ext>
            </a:extLst>
          </p:cNvPr>
          <p:cNvCxnSpPr/>
          <p:nvPr/>
        </p:nvCxnSpPr>
        <p:spPr>
          <a:xfrm>
            <a:off x="-12192" y="2514600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C20DA9E3-38B8-4A38-864E-14BA2A631B5D}"/>
              </a:ext>
            </a:extLst>
          </p:cNvPr>
          <p:cNvCxnSpPr/>
          <p:nvPr/>
        </p:nvCxnSpPr>
        <p:spPr>
          <a:xfrm>
            <a:off x="-12192" y="4343400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30CFB222-A910-45FD-9CEC-7019455CD3D9}"/>
              </a:ext>
            </a:extLst>
          </p:cNvPr>
          <p:cNvCxnSpPr>
            <a:cxnSpLocks/>
          </p:cNvCxnSpPr>
          <p:nvPr/>
        </p:nvCxnSpPr>
        <p:spPr>
          <a:xfrm>
            <a:off x="3124200" y="0"/>
            <a:ext cx="1" cy="6877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4327B30E-977F-4745-88B1-F513813B45FB}"/>
              </a:ext>
            </a:extLst>
          </p:cNvPr>
          <p:cNvCxnSpPr>
            <a:cxnSpLocks/>
          </p:cNvCxnSpPr>
          <p:nvPr/>
        </p:nvCxnSpPr>
        <p:spPr>
          <a:xfrm>
            <a:off x="5868342" y="-9569"/>
            <a:ext cx="1" cy="6877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4B216BE3-8485-4F8F-8C58-FB2519B910D0}"/>
              </a:ext>
            </a:extLst>
          </p:cNvPr>
          <p:cNvCxnSpPr>
            <a:cxnSpLocks/>
          </p:cNvCxnSpPr>
          <p:nvPr/>
        </p:nvCxnSpPr>
        <p:spPr>
          <a:xfrm>
            <a:off x="8610600" y="0"/>
            <a:ext cx="1" cy="6877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DAC42BE7-1CFC-4675-8D30-15D61BDFDE70}"/>
              </a:ext>
            </a:extLst>
          </p:cNvPr>
          <p:cNvCxnSpPr/>
          <p:nvPr/>
        </p:nvCxnSpPr>
        <p:spPr>
          <a:xfrm>
            <a:off x="0" y="6175194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F40F8AB0-D5BB-4F0E-B6DC-0F3A2BDCDF15}"/>
              </a:ext>
            </a:extLst>
          </p:cNvPr>
          <p:cNvSpPr txBox="1"/>
          <p:nvPr/>
        </p:nvSpPr>
        <p:spPr>
          <a:xfrm>
            <a:off x="457200" y="7315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3</a:t>
            </a:r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9FB75FE3-BEE0-4438-9831-A7194E7E1BD2}"/>
              </a:ext>
            </a:extLst>
          </p:cNvPr>
          <p:cNvSpPr txBox="1"/>
          <p:nvPr/>
        </p:nvSpPr>
        <p:spPr>
          <a:xfrm>
            <a:off x="3195970" y="72678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2</a:t>
            </a:r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BBAE75E2-28A1-4256-AC5C-F7EAAEF1AF20}"/>
              </a:ext>
            </a:extLst>
          </p:cNvPr>
          <p:cNvSpPr txBox="1"/>
          <p:nvPr/>
        </p:nvSpPr>
        <p:spPr>
          <a:xfrm>
            <a:off x="5943600" y="73157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1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4F4EFF36-BCE0-4651-945E-50952ADBC2E5}"/>
              </a:ext>
            </a:extLst>
          </p:cNvPr>
          <p:cNvSpPr txBox="1"/>
          <p:nvPr/>
        </p:nvSpPr>
        <p:spPr>
          <a:xfrm>
            <a:off x="457200" y="25603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6</a:t>
            </a:r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941493E2-E71A-4C0B-9A82-805E5DCC1DF2}"/>
              </a:ext>
            </a:extLst>
          </p:cNvPr>
          <p:cNvSpPr txBox="1"/>
          <p:nvPr/>
        </p:nvSpPr>
        <p:spPr>
          <a:xfrm>
            <a:off x="3195970" y="25603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5</a:t>
            </a:r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2B46EBC2-9038-4A92-BDB3-73B75E664EE8}"/>
              </a:ext>
            </a:extLst>
          </p:cNvPr>
          <p:cNvSpPr txBox="1"/>
          <p:nvPr/>
        </p:nvSpPr>
        <p:spPr>
          <a:xfrm>
            <a:off x="5943600" y="25603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4</a:t>
            </a:r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77734676-3186-46CA-8375-632B182B6F0D}"/>
              </a:ext>
            </a:extLst>
          </p:cNvPr>
          <p:cNvSpPr txBox="1"/>
          <p:nvPr/>
        </p:nvSpPr>
        <p:spPr>
          <a:xfrm>
            <a:off x="457200" y="43891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9</a:t>
            </a:r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2B40FB82-59D8-4076-8ED6-C514F27F8861}"/>
              </a:ext>
            </a:extLst>
          </p:cNvPr>
          <p:cNvSpPr txBox="1"/>
          <p:nvPr/>
        </p:nvSpPr>
        <p:spPr>
          <a:xfrm>
            <a:off x="3195970" y="43891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8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31CAA400-6063-4B23-A327-7F4987C93944}"/>
              </a:ext>
            </a:extLst>
          </p:cNvPr>
          <p:cNvSpPr txBox="1"/>
          <p:nvPr/>
        </p:nvSpPr>
        <p:spPr>
          <a:xfrm>
            <a:off x="5943600" y="43891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405731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2A0DA66-EBE7-43DB-B872-C241617251B3}"/>
              </a:ext>
            </a:extLst>
          </p:cNvPr>
          <p:cNvCxnSpPr>
            <a:cxnSpLocks/>
          </p:cNvCxnSpPr>
          <p:nvPr/>
        </p:nvCxnSpPr>
        <p:spPr>
          <a:xfrm>
            <a:off x="381000" y="0"/>
            <a:ext cx="1" cy="6877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75790248-59B8-4EED-A40B-9A8906A435D2}"/>
              </a:ext>
            </a:extLst>
          </p:cNvPr>
          <p:cNvCxnSpPr/>
          <p:nvPr/>
        </p:nvCxnSpPr>
        <p:spPr>
          <a:xfrm>
            <a:off x="-9253" y="682806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792829C7-801F-4783-916E-9503F6887E30}"/>
              </a:ext>
            </a:extLst>
          </p:cNvPr>
          <p:cNvCxnSpPr/>
          <p:nvPr/>
        </p:nvCxnSpPr>
        <p:spPr>
          <a:xfrm>
            <a:off x="-12192" y="2514600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C20DA9E3-38B8-4A38-864E-14BA2A631B5D}"/>
              </a:ext>
            </a:extLst>
          </p:cNvPr>
          <p:cNvCxnSpPr/>
          <p:nvPr/>
        </p:nvCxnSpPr>
        <p:spPr>
          <a:xfrm>
            <a:off x="-12192" y="4343400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30CFB222-A910-45FD-9CEC-7019455CD3D9}"/>
              </a:ext>
            </a:extLst>
          </p:cNvPr>
          <p:cNvCxnSpPr>
            <a:cxnSpLocks/>
          </p:cNvCxnSpPr>
          <p:nvPr/>
        </p:nvCxnSpPr>
        <p:spPr>
          <a:xfrm>
            <a:off x="3124200" y="0"/>
            <a:ext cx="1" cy="6877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4327B30E-977F-4745-88B1-F513813B45FB}"/>
              </a:ext>
            </a:extLst>
          </p:cNvPr>
          <p:cNvCxnSpPr>
            <a:cxnSpLocks/>
          </p:cNvCxnSpPr>
          <p:nvPr/>
        </p:nvCxnSpPr>
        <p:spPr>
          <a:xfrm>
            <a:off x="5868342" y="-9569"/>
            <a:ext cx="1" cy="6877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4B216BE3-8485-4F8F-8C58-FB2519B910D0}"/>
              </a:ext>
            </a:extLst>
          </p:cNvPr>
          <p:cNvCxnSpPr>
            <a:cxnSpLocks/>
          </p:cNvCxnSpPr>
          <p:nvPr/>
        </p:nvCxnSpPr>
        <p:spPr>
          <a:xfrm>
            <a:off x="8610600" y="0"/>
            <a:ext cx="1" cy="6877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DAC42BE7-1CFC-4675-8D30-15D61BDFDE70}"/>
              </a:ext>
            </a:extLst>
          </p:cNvPr>
          <p:cNvCxnSpPr/>
          <p:nvPr/>
        </p:nvCxnSpPr>
        <p:spPr>
          <a:xfrm>
            <a:off x="0" y="6175194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EF4DDA15-FC09-43B0-B641-94AA00C7F948}"/>
              </a:ext>
            </a:extLst>
          </p:cNvPr>
          <p:cNvSpPr txBox="1"/>
          <p:nvPr/>
        </p:nvSpPr>
        <p:spPr>
          <a:xfrm>
            <a:off x="381000" y="5925312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Thema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058E2A75-582F-4766-B4B4-858EB10FAB0B}"/>
              </a:ext>
            </a:extLst>
          </p:cNvPr>
          <p:cNvSpPr txBox="1"/>
          <p:nvPr/>
        </p:nvSpPr>
        <p:spPr>
          <a:xfrm>
            <a:off x="381000" y="4098676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Thema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D796A5DA-9F6A-45A7-88DB-40DF2B62DCA9}"/>
              </a:ext>
            </a:extLst>
          </p:cNvPr>
          <p:cNvSpPr txBox="1"/>
          <p:nvPr/>
        </p:nvSpPr>
        <p:spPr>
          <a:xfrm>
            <a:off x="381000" y="2267712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Thema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5DECFB6A-BB66-4D79-BA64-071716D022A3}"/>
              </a:ext>
            </a:extLst>
          </p:cNvPr>
          <p:cNvSpPr txBox="1"/>
          <p:nvPr/>
        </p:nvSpPr>
        <p:spPr>
          <a:xfrm>
            <a:off x="3123258" y="5925312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Thema</a:t>
            </a: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0A0110E8-9966-4270-88B8-04BD3E1BE59B}"/>
              </a:ext>
            </a:extLst>
          </p:cNvPr>
          <p:cNvSpPr txBox="1"/>
          <p:nvPr/>
        </p:nvSpPr>
        <p:spPr>
          <a:xfrm>
            <a:off x="3123258" y="4098676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Thema</a:t>
            </a: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DE6D31EB-2D53-4A8D-A1C5-F9EBAFAE0C13}"/>
              </a:ext>
            </a:extLst>
          </p:cNvPr>
          <p:cNvSpPr txBox="1"/>
          <p:nvPr/>
        </p:nvSpPr>
        <p:spPr>
          <a:xfrm>
            <a:off x="3122317" y="2266882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Thema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32E63FA6-B14C-4A18-8EE2-45E7D65DD7FE}"/>
              </a:ext>
            </a:extLst>
          </p:cNvPr>
          <p:cNvSpPr txBox="1"/>
          <p:nvPr/>
        </p:nvSpPr>
        <p:spPr>
          <a:xfrm>
            <a:off x="5870448" y="5925312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Thema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39CA5871-B325-4CF5-A6D7-8D104655D29D}"/>
              </a:ext>
            </a:extLst>
          </p:cNvPr>
          <p:cNvSpPr txBox="1"/>
          <p:nvPr/>
        </p:nvSpPr>
        <p:spPr>
          <a:xfrm>
            <a:off x="5870448" y="4098676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Thema</a:t>
            </a: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D89CE5CB-6019-44D7-A7B6-73481D4F3859}"/>
              </a:ext>
            </a:extLst>
          </p:cNvPr>
          <p:cNvSpPr txBox="1"/>
          <p:nvPr/>
        </p:nvSpPr>
        <p:spPr>
          <a:xfrm>
            <a:off x="5870448" y="2266882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Thema</a:t>
            </a: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845DD5EB-AE9F-4270-A671-C9DA75BE501B}"/>
              </a:ext>
            </a:extLst>
          </p:cNvPr>
          <p:cNvSpPr txBox="1"/>
          <p:nvPr/>
        </p:nvSpPr>
        <p:spPr>
          <a:xfrm>
            <a:off x="2414019" y="2267712"/>
            <a:ext cx="417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Bio1</a:t>
            </a: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EAE48718-F1E4-4CA5-867D-881FD1870353}"/>
              </a:ext>
            </a:extLst>
          </p:cNvPr>
          <p:cNvSpPr txBox="1"/>
          <p:nvPr/>
        </p:nvSpPr>
        <p:spPr>
          <a:xfrm>
            <a:off x="5157216" y="2267712"/>
            <a:ext cx="417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/>
              <a:t>Bio1</a:t>
            </a:r>
            <a:endParaRPr lang="de-CH" sz="1000" dirty="0"/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734516D6-6081-4F13-B5D8-4F47EF5A1B31}"/>
              </a:ext>
            </a:extLst>
          </p:cNvPr>
          <p:cNvSpPr txBox="1"/>
          <p:nvPr/>
        </p:nvSpPr>
        <p:spPr>
          <a:xfrm>
            <a:off x="7900416" y="2267712"/>
            <a:ext cx="417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Bio1</a:t>
            </a: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0229538F-43C9-4F9B-AC06-D742EDAA6F51}"/>
              </a:ext>
            </a:extLst>
          </p:cNvPr>
          <p:cNvSpPr txBox="1"/>
          <p:nvPr/>
        </p:nvSpPr>
        <p:spPr>
          <a:xfrm>
            <a:off x="2414016" y="4092735"/>
            <a:ext cx="417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Bio1</a:t>
            </a: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FEE690DE-950C-4FFE-ACDC-E38808D1E40E}"/>
              </a:ext>
            </a:extLst>
          </p:cNvPr>
          <p:cNvSpPr txBox="1"/>
          <p:nvPr/>
        </p:nvSpPr>
        <p:spPr>
          <a:xfrm>
            <a:off x="5157216" y="4092735"/>
            <a:ext cx="417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Bio1</a:t>
            </a: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DC22DB75-D4C8-401A-8C79-D5CC033438FD}"/>
              </a:ext>
            </a:extLst>
          </p:cNvPr>
          <p:cNvSpPr txBox="1"/>
          <p:nvPr/>
        </p:nvSpPr>
        <p:spPr>
          <a:xfrm>
            <a:off x="7900416" y="4092735"/>
            <a:ext cx="417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Bio1</a:t>
            </a:r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619FF5DA-70DB-4CBC-A469-8C7A9321FB77}"/>
              </a:ext>
            </a:extLst>
          </p:cNvPr>
          <p:cNvSpPr txBox="1"/>
          <p:nvPr/>
        </p:nvSpPr>
        <p:spPr>
          <a:xfrm>
            <a:off x="2414016" y="5923816"/>
            <a:ext cx="417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Bio1</a:t>
            </a:r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B38A2E5E-7380-451E-9B1F-38E147D03511}"/>
              </a:ext>
            </a:extLst>
          </p:cNvPr>
          <p:cNvSpPr txBox="1"/>
          <p:nvPr/>
        </p:nvSpPr>
        <p:spPr>
          <a:xfrm>
            <a:off x="5157216" y="5923816"/>
            <a:ext cx="417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Bio1</a:t>
            </a: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28A4B1F6-290D-45CE-B554-125C894C1CEE}"/>
              </a:ext>
            </a:extLst>
          </p:cNvPr>
          <p:cNvSpPr txBox="1"/>
          <p:nvPr/>
        </p:nvSpPr>
        <p:spPr>
          <a:xfrm>
            <a:off x="7900416" y="5923816"/>
            <a:ext cx="417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Bio1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40F8AB0-D5BB-4F0E-B6DC-0F3A2BDCDF15}"/>
              </a:ext>
            </a:extLst>
          </p:cNvPr>
          <p:cNvSpPr txBox="1"/>
          <p:nvPr/>
        </p:nvSpPr>
        <p:spPr>
          <a:xfrm>
            <a:off x="457200" y="7315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1</a:t>
            </a:r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9FB75FE3-BEE0-4438-9831-A7194E7E1BD2}"/>
              </a:ext>
            </a:extLst>
          </p:cNvPr>
          <p:cNvSpPr txBox="1"/>
          <p:nvPr/>
        </p:nvSpPr>
        <p:spPr>
          <a:xfrm>
            <a:off x="3195970" y="72678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2</a:t>
            </a:r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BBAE75E2-28A1-4256-AC5C-F7EAAEF1AF20}"/>
              </a:ext>
            </a:extLst>
          </p:cNvPr>
          <p:cNvSpPr txBox="1"/>
          <p:nvPr/>
        </p:nvSpPr>
        <p:spPr>
          <a:xfrm>
            <a:off x="5943600" y="73157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3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4F4EFF36-BCE0-4651-945E-50952ADBC2E5}"/>
              </a:ext>
            </a:extLst>
          </p:cNvPr>
          <p:cNvSpPr txBox="1"/>
          <p:nvPr/>
        </p:nvSpPr>
        <p:spPr>
          <a:xfrm>
            <a:off x="457200" y="25603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4</a:t>
            </a:r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941493E2-E71A-4C0B-9A82-805E5DCC1DF2}"/>
              </a:ext>
            </a:extLst>
          </p:cNvPr>
          <p:cNvSpPr txBox="1"/>
          <p:nvPr/>
        </p:nvSpPr>
        <p:spPr>
          <a:xfrm>
            <a:off x="3195970" y="25603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5</a:t>
            </a:r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2B46EBC2-9038-4A92-BDB3-73B75E664EE8}"/>
              </a:ext>
            </a:extLst>
          </p:cNvPr>
          <p:cNvSpPr txBox="1"/>
          <p:nvPr/>
        </p:nvSpPr>
        <p:spPr>
          <a:xfrm>
            <a:off x="5943600" y="25603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6</a:t>
            </a:r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77734676-3186-46CA-8375-632B182B6F0D}"/>
              </a:ext>
            </a:extLst>
          </p:cNvPr>
          <p:cNvSpPr txBox="1"/>
          <p:nvPr/>
        </p:nvSpPr>
        <p:spPr>
          <a:xfrm>
            <a:off x="457200" y="43891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7</a:t>
            </a:r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2B40FB82-59D8-4076-8ED6-C514F27F8861}"/>
              </a:ext>
            </a:extLst>
          </p:cNvPr>
          <p:cNvSpPr txBox="1"/>
          <p:nvPr/>
        </p:nvSpPr>
        <p:spPr>
          <a:xfrm>
            <a:off x="3195970" y="43891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8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31CAA400-6063-4B23-A327-7F4987C93944}"/>
              </a:ext>
            </a:extLst>
          </p:cNvPr>
          <p:cNvSpPr txBox="1"/>
          <p:nvPr/>
        </p:nvSpPr>
        <p:spPr>
          <a:xfrm>
            <a:off x="5943600" y="43891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244692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2A0DA66-EBE7-43DB-B872-C241617251B3}"/>
              </a:ext>
            </a:extLst>
          </p:cNvPr>
          <p:cNvCxnSpPr>
            <a:cxnSpLocks/>
          </p:cNvCxnSpPr>
          <p:nvPr/>
        </p:nvCxnSpPr>
        <p:spPr>
          <a:xfrm>
            <a:off x="381000" y="0"/>
            <a:ext cx="1" cy="6877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75790248-59B8-4EED-A40B-9A8906A435D2}"/>
              </a:ext>
            </a:extLst>
          </p:cNvPr>
          <p:cNvCxnSpPr/>
          <p:nvPr/>
        </p:nvCxnSpPr>
        <p:spPr>
          <a:xfrm>
            <a:off x="-9253" y="682806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792829C7-801F-4783-916E-9503F6887E30}"/>
              </a:ext>
            </a:extLst>
          </p:cNvPr>
          <p:cNvCxnSpPr/>
          <p:nvPr/>
        </p:nvCxnSpPr>
        <p:spPr>
          <a:xfrm>
            <a:off x="-12192" y="2514600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C20DA9E3-38B8-4A38-864E-14BA2A631B5D}"/>
              </a:ext>
            </a:extLst>
          </p:cNvPr>
          <p:cNvCxnSpPr/>
          <p:nvPr/>
        </p:nvCxnSpPr>
        <p:spPr>
          <a:xfrm>
            <a:off x="-12192" y="4343400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30CFB222-A910-45FD-9CEC-7019455CD3D9}"/>
              </a:ext>
            </a:extLst>
          </p:cNvPr>
          <p:cNvCxnSpPr>
            <a:cxnSpLocks/>
          </p:cNvCxnSpPr>
          <p:nvPr/>
        </p:nvCxnSpPr>
        <p:spPr>
          <a:xfrm>
            <a:off x="3124200" y="0"/>
            <a:ext cx="1" cy="6877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4327B30E-977F-4745-88B1-F513813B45FB}"/>
              </a:ext>
            </a:extLst>
          </p:cNvPr>
          <p:cNvCxnSpPr>
            <a:cxnSpLocks/>
          </p:cNvCxnSpPr>
          <p:nvPr/>
        </p:nvCxnSpPr>
        <p:spPr>
          <a:xfrm>
            <a:off x="5868342" y="-9569"/>
            <a:ext cx="1" cy="6877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4B216BE3-8485-4F8F-8C58-FB2519B910D0}"/>
              </a:ext>
            </a:extLst>
          </p:cNvPr>
          <p:cNvCxnSpPr>
            <a:cxnSpLocks/>
          </p:cNvCxnSpPr>
          <p:nvPr/>
        </p:nvCxnSpPr>
        <p:spPr>
          <a:xfrm>
            <a:off x="8610600" y="0"/>
            <a:ext cx="1" cy="6877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DAC42BE7-1CFC-4675-8D30-15D61BDFDE70}"/>
              </a:ext>
            </a:extLst>
          </p:cNvPr>
          <p:cNvCxnSpPr/>
          <p:nvPr/>
        </p:nvCxnSpPr>
        <p:spPr>
          <a:xfrm>
            <a:off x="0" y="6175194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F40F8AB0-D5BB-4F0E-B6DC-0F3A2BDCDF15}"/>
              </a:ext>
            </a:extLst>
          </p:cNvPr>
          <p:cNvSpPr txBox="1"/>
          <p:nvPr/>
        </p:nvSpPr>
        <p:spPr>
          <a:xfrm>
            <a:off x="457200" y="7315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3</a:t>
            </a:r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9FB75FE3-BEE0-4438-9831-A7194E7E1BD2}"/>
              </a:ext>
            </a:extLst>
          </p:cNvPr>
          <p:cNvSpPr txBox="1"/>
          <p:nvPr/>
        </p:nvSpPr>
        <p:spPr>
          <a:xfrm>
            <a:off x="3195970" y="72678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2</a:t>
            </a:r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BBAE75E2-28A1-4256-AC5C-F7EAAEF1AF20}"/>
              </a:ext>
            </a:extLst>
          </p:cNvPr>
          <p:cNvSpPr txBox="1"/>
          <p:nvPr/>
        </p:nvSpPr>
        <p:spPr>
          <a:xfrm>
            <a:off x="5943600" y="73157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1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4F4EFF36-BCE0-4651-945E-50952ADBC2E5}"/>
              </a:ext>
            </a:extLst>
          </p:cNvPr>
          <p:cNvSpPr txBox="1"/>
          <p:nvPr/>
        </p:nvSpPr>
        <p:spPr>
          <a:xfrm>
            <a:off x="457200" y="25603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6</a:t>
            </a:r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941493E2-E71A-4C0B-9A82-805E5DCC1DF2}"/>
              </a:ext>
            </a:extLst>
          </p:cNvPr>
          <p:cNvSpPr txBox="1"/>
          <p:nvPr/>
        </p:nvSpPr>
        <p:spPr>
          <a:xfrm>
            <a:off x="3195970" y="25603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5</a:t>
            </a:r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2B46EBC2-9038-4A92-BDB3-73B75E664EE8}"/>
              </a:ext>
            </a:extLst>
          </p:cNvPr>
          <p:cNvSpPr txBox="1"/>
          <p:nvPr/>
        </p:nvSpPr>
        <p:spPr>
          <a:xfrm>
            <a:off x="5943600" y="25603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4</a:t>
            </a:r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77734676-3186-46CA-8375-632B182B6F0D}"/>
              </a:ext>
            </a:extLst>
          </p:cNvPr>
          <p:cNvSpPr txBox="1"/>
          <p:nvPr/>
        </p:nvSpPr>
        <p:spPr>
          <a:xfrm>
            <a:off x="457200" y="43891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9</a:t>
            </a:r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2B40FB82-59D8-4076-8ED6-C514F27F8861}"/>
              </a:ext>
            </a:extLst>
          </p:cNvPr>
          <p:cNvSpPr txBox="1"/>
          <p:nvPr/>
        </p:nvSpPr>
        <p:spPr>
          <a:xfrm>
            <a:off x="3195970" y="43891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8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31CAA400-6063-4B23-A327-7F4987C93944}"/>
              </a:ext>
            </a:extLst>
          </p:cNvPr>
          <p:cNvSpPr txBox="1"/>
          <p:nvPr/>
        </p:nvSpPr>
        <p:spPr>
          <a:xfrm>
            <a:off x="5943600" y="43891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937446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2A0DA66-EBE7-43DB-B872-C241617251B3}"/>
              </a:ext>
            </a:extLst>
          </p:cNvPr>
          <p:cNvCxnSpPr>
            <a:cxnSpLocks/>
          </p:cNvCxnSpPr>
          <p:nvPr/>
        </p:nvCxnSpPr>
        <p:spPr>
          <a:xfrm>
            <a:off x="381000" y="0"/>
            <a:ext cx="1" cy="6877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75790248-59B8-4EED-A40B-9A8906A435D2}"/>
              </a:ext>
            </a:extLst>
          </p:cNvPr>
          <p:cNvCxnSpPr/>
          <p:nvPr/>
        </p:nvCxnSpPr>
        <p:spPr>
          <a:xfrm>
            <a:off x="-9253" y="682806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792829C7-801F-4783-916E-9503F6887E30}"/>
              </a:ext>
            </a:extLst>
          </p:cNvPr>
          <p:cNvCxnSpPr/>
          <p:nvPr/>
        </p:nvCxnSpPr>
        <p:spPr>
          <a:xfrm>
            <a:off x="-12192" y="2514600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C20DA9E3-38B8-4A38-864E-14BA2A631B5D}"/>
              </a:ext>
            </a:extLst>
          </p:cNvPr>
          <p:cNvCxnSpPr/>
          <p:nvPr/>
        </p:nvCxnSpPr>
        <p:spPr>
          <a:xfrm>
            <a:off x="-12192" y="4343400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30CFB222-A910-45FD-9CEC-7019455CD3D9}"/>
              </a:ext>
            </a:extLst>
          </p:cNvPr>
          <p:cNvCxnSpPr>
            <a:cxnSpLocks/>
          </p:cNvCxnSpPr>
          <p:nvPr/>
        </p:nvCxnSpPr>
        <p:spPr>
          <a:xfrm>
            <a:off x="3124200" y="0"/>
            <a:ext cx="1" cy="6877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4327B30E-977F-4745-88B1-F513813B45FB}"/>
              </a:ext>
            </a:extLst>
          </p:cNvPr>
          <p:cNvCxnSpPr>
            <a:cxnSpLocks/>
          </p:cNvCxnSpPr>
          <p:nvPr/>
        </p:nvCxnSpPr>
        <p:spPr>
          <a:xfrm>
            <a:off x="5868342" y="-9569"/>
            <a:ext cx="1" cy="6877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4B216BE3-8485-4F8F-8C58-FB2519B910D0}"/>
              </a:ext>
            </a:extLst>
          </p:cNvPr>
          <p:cNvCxnSpPr>
            <a:cxnSpLocks/>
          </p:cNvCxnSpPr>
          <p:nvPr/>
        </p:nvCxnSpPr>
        <p:spPr>
          <a:xfrm>
            <a:off x="8610600" y="0"/>
            <a:ext cx="1" cy="6877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DAC42BE7-1CFC-4675-8D30-15D61BDFDE70}"/>
              </a:ext>
            </a:extLst>
          </p:cNvPr>
          <p:cNvCxnSpPr/>
          <p:nvPr/>
        </p:nvCxnSpPr>
        <p:spPr>
          <a:xfrm>
            <a:off x="0" y="6175194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EF4DDA15-FC09-43B0-B641-94AA00C7F948}"/>
              </a:ext>
            </a:extLst>
          </p:cNvPr>
          <p:cNvSpPr txBox="1"/>
          <p:nvPr/>
        </p:nvSpPr>
        <p:spPr>
          <a:xfrm>
            <a:off x="381000" y="5925312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Thema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058E2A75-582F-4766-B4B4-858EB10FAB0B}"/>
              </a:ext>
            </a:extLst>
          </p:cNvPr>
          <p:cNvSpPr txBox="1"/>
          <p:nvPr/>
        </p:nvSpPr>
        <p:spPr>
          <a:xfrm>
            <a:off x="381000" y="4098676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Thema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D796A5DA-9F6A-45A7-88DB-40DF2B62DCA9}"/>
              </a:ext>
            </a:extLst>
          </p:cNvPr>
          <p:cNvSpPr txBox="1"/>
          <p:nvPr/>
        </p:nvSpPr>
        <p:spPr>
          <a:xfrm>
            <a:off x="381000" y="2267712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Thema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5DECFB6A-BB66-4D79-BA64-071716D022A3}"/>
              </a:ext>
            </a:extLst>
          </p:cNvPr>
          <p:cNvSpPr txBox="1"/>
          <p:nvPr/>
        </p:nvSpPr>
        <p:spPr>
          <a:xfrm>
            <a:off x="3123258" y="5925312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Thema</a:t>
            </a: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0A0110E8-9966-4270-88B8-04BD3E1BE59B}"/>
              </a:ext>
            </a:extLst>
          </p:cNvPr>
          <p:cNvSpPr txBox="1"/>
          <p:nvPr/>
        </p:nvSpPr>
        <p:spPr>
          <a:xfrm>
            <a:off x="3123258" y="4098676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Thema</a:t>
            </a: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DE6D31EB-2D53-4A8D-A1C5-F9EBAFAE0C13}"/>
              </a:ext>
            </a:extLst>
          </p:cNvPr>
          <p:cNvSpPr txBox="1"/>
          <p:nvPr/>
        </p:nvSpPr>
        <p:spPr>
          <a:xfrm>
            <a:off x="3122317" y="2266882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Thema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32E63FA6-B14C-4A18-8EE2-45E7D65DD7FE}"/>
              </a:ext>
            </a:extLst>
          </p:cNvPr>
          <p:cNvSpPr txBox="1"/>
          <p:nvPr/>
        </p:nvSpPr>
        <p:spPr>
          <a:xfrm>
            <a:off x="5870448" y="5925312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Thema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39CA5871-B325-4CF5-A6D7-8D104655D29D}"/>
              </a:ext>
            </a:extLst>
          </p:cNvPr>
          <p:cNvSpPr txBox="1"/>
          <p:nvPr/>
        </p:nvSpPr>
        <p:spPr>
          <a:xfrm>
            <a:off x="5870448" y="4098676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Thema</a:t>
            </a: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D89CE5CB-6019-44D7-A7B6-73481D4F3859}"/>
              </a:ext>
            </a:extLst>
          </p:cNvPr>
          <p:cNvSpPr txBox="1"/>
          <p:nvPr/>
        </p:nvSpPr>
        <p:spPr>
          <a:xfrm>
            <a:off x="5870448" y="2266882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Thema</a:t>
            </a: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845DD5EB-AE9F-4270-A671-C9DA75BE501B}"/>
              </a:ext>
            </a:extLst>
          </p:cNvPr>
          <p:cNvSpPr txBox="1"/>
          <p:nvPr/>
        </p:nvSpPr>
        <p:spPr>
          <a:xfrm>
            <a:off x="2414019" y="2267712"/>
            <a:ext cx="417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Bio1</a:t>
            </a: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EAE48718-F1E4-4CA5-867D-881FD1870353}"/>
              </a:ext>
            </a:extLst>
          </p:cNvPr>
          <p:cNvSpPr txBox="1"/>
          <p:nvPr/>
        </p:nvSpPr>
        <p:spPr>
          <a:xfrm>
            <a:off x="5157216" y="2267712"/>
            <a:ext cx="417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/>
              <a:t>Bio1</a:t>
            </a:r>
            <a:endParaRPr lang="de-CH" sz="1000" dirty="0"/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734516D6-6081-4F13-B5D8-4F47EF5A1B31}"/>
              </a:ext>
            </a:extLst>
          </p:cNvPr>
          <p:cNvSpPr txBox="1"/>
          <p:nvPr/>
        </p:nvSpPr>
        <p:spPr>
          <a:xfrm>
            <a:off x="7900416" y="2267712"/>
            <a:ext cx="417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Bio1</a:t>
            </a: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0229538F-43C9-4F9B-AC06-D742EDAA6F51}"/>
              </a:ext>
            </a:extLst>
          </p:cNvPr>
          <p:cNvSpPr txBox="1"/>
          <p:nvPr/>
        </p:nvSpPr>
        <p:spPr>
          <a:xfrm>
            <a:off x="2414016" y="4092735"/>
            <a:ext cx="417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Bio1</a:t>
            </a: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FEE690DE-950C-4FFE-ACDC-E38808D1E40E}"/>
              </a:ext>
            </a:extLst>
          </p:cNvPr>
          <p:cNvSpPr txBox="1"/>
          <p:nvPr/>
        </p:nvSpPr>
        <p:spPr>
          <a:xfrm>
            <a:off x="5157216" y="4092735"/>
            <a:ext cx="417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Bio1</a:t>
            </a: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DC22DB75-D4C8-401A-8C79-D5CC033438FD}"/>
              </a:ext>
            </a:extLst>
          </p:cNvPr>
          <p:cNvSpPr txBox="1"/>
          <p:nvPr/>
        </p:nvSpPr>
        <p:spPr>
          <a:xfrm>
            <a:off x="7900416" y="4092735"/>
            <a:ext cx="417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Bio1</a:t>
            </a:r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619FF5DA-70DB-4CBC-A469-8C7A9321FB77}"/>
              </a:ext>
            </a:extLst>
          </p:cNvPr>
          <p:cNvSpPr txBox="1"/>
          <p:nvPr/>
        </p:nvSpPr>
        <p:spPr>
          <a:xfrm>
            <a:off x="2414016" y="5923816"/>
            <a:ext cx="417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Bio1</a:t>
            </a:r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B38A2E5E-7380-451E-9B1F-38E147D03511}"/>
              </a:ext>
            </a:extLst>
          </p:cNvPr>
          <p:cNvSpPr txBox="1"/>
          <p:nvPr/>
        </p:nvSpPr>
        <p:spPr>
          <a:xfrm>
            <a:off x="5157216" y="5923816"/>
            <a:ext cx="417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Bio1</a:t>
            </a: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28A4B1F6-290D-45CE-B554-125C894C1CEE}"/>
              </a:ext>
            </a:extLst>
          </p:cNvPr>
          <p:cNvSpPr txBox="1"/>
          <p:nvPr/>
        </p:nvSpPr>
        <p:spPr>
          <a:xfrm>
            <a:off x="7900416" y="5923816"/>
            <a:ext cx="417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Bio1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40F8AB0-D5BB-4F0E-B6DC-0F3A2BDCDF15}"/>
              </a:ext>
            </a:extLst>
          </p:cNvPr>
          <p:cNvSpPr txBox="1"/>
          <p:nvPr/>
        </p:nvSpPr>
        <p:spPr>
          <a:xfrm>
            <a:off x="457200" y="7315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1</a:t>
            </a:r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9FB75FE3-BEE0-4438-9831-A7194E7E1BD2}"/>
              </a:ext>
            </a:extLst>
          </p:cNvPr>
          <p:cNvSpPr txBox="1"/>
          <p:nvPr/>
        </p:nvSpPr>
        <p:spPr>
          <a:xfrm>
            <a:off x="3195970" y="72678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2</a:t>
            </a:r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BBAE75E2-28A1-4256-AC5C-F7EAAEF1AF20}"/>
              </a:ext>
            </a:extLst>
          </p:cNvPr>
          <p:cNvSpPr txBox="1"/>
          <p:nvPr/>
        </p:nvSpPr>
        <p:spPr>
          <a:xfrm>
            <a:off x="5943600" y="73157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3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4F4EFF36-BCE0-4651-945E-50952ADBC2E5}"/>
              </a:ext>
            </a:extLst>
          </p:cNvPr>
          <p:cNvSpPr txBox="1"/>
          <p:nvPr/>
        </p:nvSpPr>
        <p:spPr>
          <a:xfrm>
            <a:off x="457200" y="25603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4</a:t>
            </a:r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941493E2-E71A-4C0B-9A82-805E5DCC1DF2}"/>
              </a:ext>
            </a:extLst>
          </p:cNvPr>
          <p:cNvSpPr txBox="1"/>
          <p:nvPr/>
        </p:nvSpPr>
        <p:spPr>
          <a:xfrm>
            <a:off x="3195970" y="25603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5</a:t>
            </a:r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2B46EBC2-9038-4A92-BDB3-73B75E664EE8}"/>
              </a:ext>
            </a:extLst>
          </p:cNvPr>
          <p:cNvSpPr txBox="1"/>
          <p:nvPr/>
        </p:nvSpPr>
        <p:spPr>
          <a:xfrm>
            <a:off x="5943600" y="25603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6</a:t>
            </a:r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77734676-3186-46CA-8375-632B182B6F0D}"/>
              </a:ext>
            </a:extLst>
          </p:cNvPr>
          <p:cNvSpPr txBox="1"/>
          <p:nvPr/>
        </p:nvSpPr>
        <p:spPr>
          <a:xfrm>
            <a:off x="457200" y="43891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7</a:t>
            </a:r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2B40FB82-59D8-4076-8ED6-C514F27F8861}"/>
              </a:ext>
            </a:extLst>
          </p:cNvPr>
          <p:cNvSpPr txBox="1"/>
          <p:nvPr/>
        </p:nvSpPr>
        <p:spPr>
          <a:xfrm>
            <a:off x="3195970" y="43891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8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31CAA400-6063-4B23-A327-7F4987C93944}"/>
              </a:ext>
            </a:extLst>
          </p:cNvPr>
          <p:cNvSpPr txBox="1"/>
          <p:nvPr/>
        </p:nvSpPr>
        <p:spPr>
          <a:xfrm>
            <a:off x="5943600" y="43891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903541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323</Words>
  <Application>Microsoft Office PowerPoint</Application>
  <PresentationFormat>A4 Paper (210x297 mm)</PresentationFormat>
  <Paragraphs>272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Oliver Swageritis</dc:creator>
  <cp:lastModifiedBy>Oliver Hliddal</cp:lastModifiedBy>
  <cp:revision>9</cp:revision>
  <dcterms:created xsi:type="dcterms:W3CDTF">2020-02-06T09:49:23Z</dcterms:created>
  <dcterms:modified xsi:type="dcterms:W3CDTF">2020-02-24T13:29:42Z</dcterms:modified>
</cp:coreProperties>
</file>