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3DF53-CB1A-4CBE-AF17-DB5CBF5BE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867B74-C14D-4B74-B65E-C80F3BE9E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F28E48-D4F1-4415-A57D-FBED785F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BCA5-0399-44A4-8682-03E14A741CA7}" type="datetimeFigureOut">
              <a:rPr lang="de-CH" smtClean="0"/>
              <a:t>04.10.2020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8E1754-D001-4544-8A86-F93E1A66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A0FA21-8485-4DAA-9F89-55425234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98AE-B6E9-4F5A-A1F1-75A1318DDCE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0034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E7746-917A-43C3-A48F-8254DA22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8AB804-31F7-4CD8-A11A-82A5731FF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7C4A2A-BB45-4ABD-B076-543BBD78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BCA5-0399-44A4-8682-03E14A741CA7}" type="datetimeFigureOut">
              <a:rPr lang="de-CH" smtClean="0"/>
              <a:t>04.10.2020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8DB1C-39B9-4BD6-A231-CF640D54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0E9B95-5ADC-42E8-A3A0-36128BAA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98AE-B6E9-4F5A-A1F1-75A1318DDCE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998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1AE773E-665E-4CEB-BD88-35697EB2B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52CF21-A284-4609-8B26-EC100A097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736E3-48A9-451B-BE97-A2FA95C6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BCA5-0399-44A4-8682-03E14A741CA7}" type="datetimeFigureOut">
              <a:rPr lang="de-CH" smtClean="0"/>
              <a:t>04.10.2020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301C0-E7B3-4376-B7DF-28BC6A1B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B665C2-D962-4F30-8029-4BD60CDC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98AE-B6E9-4F5A-A1F1-75A1318DDCE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457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F58DD-E2C3-42A4-ACF3-A81BF69E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CCAE7-BC2D-4396-B348-4C797385F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94C39E-98ED-4CCC-8804-E62D65DC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BCA5-0399-44A4-8682-03E14A741CA7}" type="datetimeFigureOut">
              <a:rPr lang="de-CH" smtClean="0"/>
              <a:t>04.10.2020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98832-609D-48B0-8B89-55EB7750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4F1F63-6409-4430-9139-737FAC6C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98AE-B6E9-4F5A-A1F1-75A1318DDCE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943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A4128-047C-4967-A0C9-EB4D82E2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0C7EEB-F397-4172-A80A-0E566E329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6D11D-43B7-4296-9888-2BA4359B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BCA5-0399-44A4-8682-03E14A741CA7}" type="datetimeFigureOut">
              <a:rPr lang="de-CH" smtClean="0"/>
              <a:t>04.10.2020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2E6A8-E40A-427C-A38F-7C1DCF58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AA8DC-7130-4D43-954B-B808AFA8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98AE-B6E9-4F5A-A1F1-75A1318DDCE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599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73D62-7D90-4C65-922E-B41013F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D67186-B3A5-413F-AE78-3E63B703A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9AAA2A-44CF-4881-BB5B-63CEDAE4F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9EF70-B319-42B3-97A3-E78FF2BE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BCA5-0399-44A4-8682-03E14A741CA7}" type="datetimeFigureOut">
              <a:rPr lang="de-CH" smtClean="0"/>
              <a:t>04.10.2020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358073-8B49-4D04-9FC4-31DD9D74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55040F-697A-4934-80C5-609AF2EC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98AE-B6E9-4F5A-A1F1-75A1318DDCE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452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5C5C2-4F38-4D14-BD58-8E2BCA94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7B1597-70F2-4573-B428-9DD0FD2D4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208F51-E274-4986-B666-BC7CAA72F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FCE733-261B-4CFE-8E63-0210F1AE6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645BC2-C827-490C-B805-4D3D57E26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0E8B9D-5BCA-433A-945E-99C5923B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BCA5-0399-44A4-8682-03E14A741CA7}" type="datetimeFigureOut">
              <a:rPr lang="de-CH" smtClean="0"/>
              <a:t>04.10.2020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D8A2F-1ABB-4183-BAD6-C9D17289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C76767-22DB-4BCF-9060-53EA49FF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98AE-B6E9-4F5A-A1F1-75A1318DDCE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843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2CF93-E8C3-46AD-B09E-492C85B3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9BC4AF-9632-4C77-9065-FF33AA86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BCA5-0399-44A4-8682-03E14A741CA7}" type="datetimeFigureOut">
              <a:rPr lang="de-CH" smtClean="0"/>
              <a:t>04.10.2020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9DA629-B2E9-4683-9383-2F451084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E480B-8C19-4302-A031-FAB966E3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98AE-B6E9-4F5A-A1F1-75A1318DDCE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906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6ED10F-960E-4E26-AAEE-BDEF0FDB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BCA5-0399-44A4-8682-03E14A741CA7}" type="datetimeFigureOut">
              <a:rPr lang="de-CH" smtClean="0"/>
              <a:t>04.10.2020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D69CE8-3894-4354-B085-7C5C8507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1B7B73-28AA-4398-B70D-21538DFF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98AE-B6E9-4F5A-A1F1-75A1318DDCE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87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38C67-A8BD-4285-B52E-9D29FB46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3C61D1-F313-495D-818A-DCE56028B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557D00-D68E-4DD4-A725-1117AF2A1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A97DC5-F2B8-464A-92A6-CE1498B5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BCA5-0399-44A4-8682-03E14A741CA7}" type="datetimeFigureOut">
              <a:rPr lang="de-CH" smtClean="0"/>
              <a:t>04.10.2020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C9A827-C1E7-4884-BE10-872F3B25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BE074F-6DB7-4B2E-B35C-34586294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98AE-B6E9-4F5A-A1F1-75A1318DDCE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045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33CAA-660D-44C1-A3F1-5E67B454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DE18E7-40D5-442A-A0DF-F51999992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10C258-7C23-4BBF-A6E6-AB4735CED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7688E9-0045-403B-B114-EB3950F5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BCA5-0399-44A4-8682-03E14A741CA7}" type="datetimeFigureOut">
              <a:rPr lang="de-CH" smtClean="0"/>
              <a:t>04.10.2020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5AA0F9-54D6-4931-944B-5560631F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CE06B3-7DA0-4F5A-90DA-650EEC77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98AE-B6E9-4F5A-A1F1-75A1318DDCE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318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19890E-BFA8-4322-8E32-4F082983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46366D-3849-41FE-8CD0-D491451D0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236E78-7FB8-4746-8A15-0BEC145ED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BCA5-0399-44A4-8682-03E14A741CA7}" type="datetimeFigureOut">
              <a:rPr lang="de-CH" smtClean="0"/>
              <a:t>04.10.2020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737594-8783-446F-881F-AF67E8025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5A289-3B30-4926-946F-8182ADE3F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298AE-B6E9-4F5A-A1F1-75A1318DDCEF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0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F3A82FB-BC80-4630-8D80-A1F9C7B0E59F}"/>
              </a:ext>
            </a:extLst>
          </p:cNvPr>
          <p:cNvSpPr/>
          <p:nvPr/>
        </p:nvSpPr>
        <p:spPr>
          <a:xfrm>
            <a:off x="5721485" y="465142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5144C2A-067C-4ADF-B3F9-F75883FEEA82}"/>
              </a:ext>
            </a:extLst>
          </p:cNvPr>
          <p:cNvSpPr/>
          <p:nvPr/>
        </p:nvSpPr>
        <p:spPr>
          <a:xfrm>
            <a:off x="5016615" y="1813316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09F0508-18B7-4EDF-92F1-DFEB22693425}"/>
              </a:ext>
            </a:extLst>
          </p:cNvPr>
          <p:cNvSpPr/>
          <p:nvPr/>
        </p:nvSpPr>
        <p:spPr>
          <a:xfrm>
            <a:off x="6470515" y="1817168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q5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B2C784B-A185-47DF-A3FD-C94C614895B8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6360822" y="1096177"/>
            <a:ext cx="484208" cy="72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902F49B-5166-4148-9076-3046D2E386D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5391130" y="1096177"/>
            <a:ext cx="440048" cy="7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6BFBB2C-0C49-4939-8A40-745542BC8D38}"/>
              </a:ext>
            </a:extLst>
          </p:cNvPr>
          <p:cNvSpPr txBox="1"/>
          <p:nvPr/>
        </p:nvSpPr>
        <p:spPr>
          <a:xfrm>
            <a:off x="6708504" y="12044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7DA3937-006D-481B-82C4-0CE5FC434A3A}"/>
              </a:ext>
            </a:extLst>
          </p:cNvPr>
          <p:cNvSpPr txBox="1"/>
          <p:nvPr/>
        </p:nvSpPr>
        <p:spPr>
          <a:xfrm>
            <a:off x="5276260" y="12044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F162259-6523-4DC0-9E8B-8CBBE85EB817}"/>
              </a:ext>
            </a:extLst>
          </p:cNvPr>
          <p:cNvSpPr/>
          <p:nvPr/>
        </p:nvSpPr>
        <p:spPr>
          <a:xfrm>
            <a:off x="6325162" y="1682045"/>
            <a:ext cx="1013852" cy="9899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8357AB4-E93C-46A7-A766-8F1297253C4A}"/>
              </a:ext>
            </a:extLst>
          </p:cNvPr>
          <p:cNvSpPr/>
          <p:nvPr/>
        </p:nvSpPr>
        <p:spPr>
          <a:xfrm>
            <a:off x="4356361" y="3228318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C83D8510-2D14-4C40-99D3-AD47694D5913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730876" y="2511179"/>
            <a:ext cx="440048" cy="7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28E18DB-144C-4418-95A6-670226FFC139}"/>
              </a:ext>
            </a:extLst>
          </p:cNvPr>
          <p:cNvSpPr txBox="1"/>
          <p:nvPr/>
        </p:nvSpPr>
        <p:spPr>
          <a:xfrm>
            <a:off x="4616006" y="26194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630C3D4-4CB9-492A-B37F-0A0FBB66DB3A}"/>
              </a:ext>
            </a:extLst>
          </p:cNvPr>
          <p:cNvSpPr/>
          <p:nvPr/>
        </p:nvSpPr>
        <p:spPr>
          <a:xfrm>
            <a:off x="3633829" y="4565729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9463DD6-A294-4580-A016-A4D711E2A862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4008344" y="3848590"/>
            <a:ext cx="440048" cy="7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6104FD4-B7CE-46C6-A9BA-0CFF2F5A6FAB}"/>
              </a:ext>
            </a:extLst>
          </p:cNvPr>
          <p:cNvSpPr txBox="1"/>
          <p:nvPr/>
        </p:nvSpPr>
        <p:spPr>
          <a:xfrm>
            <a:off x="3893474" y="39568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28969E1-8F4E-477F-9ACE-A078AFF4DA21}"/>
              </a:ext>
            </a:extLst>
          </p:cNvPr>
          <p:cNvSpPr/>
          <p:nvPr/>
        </p:nvSpPr>
        <p:spPr>
          <a:xfrm>
            <a:off x="2912376" y="5903140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q4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3C8B508-C5DC-41E8-BDC5-E44DA013D702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286891" y="5186001"/>
            <a:ext cx="440048" cy="7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1E9CC35-1A38-4821-A62D-17D2E41DF15E}"/>
              </a:ext>
            </a:extLst>
          </p:cNvPr>
          <p:cNvSpPr txBox="1"/>
          <p:nvPr/>
        </p:nvSpPr>
        <p:spPr>
          <a:xfrm>
            <a:off x="3172021" y="529426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</a:t>
            </a:r>
          </a:p>
        </p:txBody>
      </p: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C7F080DD-CAC8-44EE-8BD7-92C56592D583}"/>
              </a:ext>
            </a:extLst>
          </p:cNvPr>
          <p:cNvCxnSpPr>
            <a:stCxn id="28" idx="1"/>
            <a:endCxn id="28" idx="2"/>
          </p:cNvCxnSpPr>
          <p:nvPr/>
        </p:nvCxnSpPr>
        <p:spPr>
          <a:xfrm rot="16200000" flipH="1" flipV="1">
            <a:off x="2836531" y="6087253"/>
            <a:ext cx="261384" cy="109693"/>
          </a:xfrm>
          <a:prstGeom prst="curvedConnector4">
            <a:avLst>
              <a:gd name="adj1" fmla="val -128879"/>
              <a:gd name="adj2" fmla="val 4460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87DFEDC7-AA35-4516-B352-C88E6037CC5C}"/>
              </a:ext>
            </a:extLst>
          </p:cNvPr>
          <p:cNvSpPr txBox="1"/>
          <p:nvPr/>
        </p:nvSpPr>
        <p:spPr>
          <a:xfrm>
            <a:off x="2262838" y="535990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a,b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3B3511B-1C10-40E4-A5B4-57377A370F8E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5574138" y="2514971"/>
            <a:ext cx="2225117" cy="18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2E8E592-1482-45B1-975E-AA2AEC560C7D}"/>
              </a:ext>
            </a:extLst>
          </p:cNvPr>
          <p:cNvSpPr txBox="1"/>
          <p:nvPr/>
        </p:nvSpPr>
        <p:spPr>
          <a:xfrm>
            <a:off x="6317268" y="2894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4357B994-E50E-46DE-8882-826D718CD6A9}"/>
              </a:ext>
            </a:extLst>
          </p:cNvPr>
          <p:cNvSpPr/>
          <p:nvPr/>
        </p:nvSpPr>
        <p:spPr>
          <a:xfrm>
            <a:off x="5082148" y="4584136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q6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562FB12-020D-4A0D-BE4C-56C79EEBAEFE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972455" y="3863145"/>
            <a:ext cx="484208" cy="72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09BFDD78-ABF3-4AA9-932E-73C03C0FF124}"/>
              </a:ext>
            </a:extLst>
          </p:cNvPr>
          <p:cNvSpPr txBox="1"/>
          <p:nvPr/>
        </p:nvSpPr>
        <p:spPr>
          <a:xfrm>
            <a:off x="5320137" y="3971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A906F86-0F64-449F-830E-4EBBEB62301B}"/>
              </a:ext>
            </a:extLst>
          </p:cNvPr>
          <p:cNvSpPr/>
          <p:nvPr/>
        </p:nvSpPr>
        <p:spPr>
          <a:xfrm>
            <a:off x="4343544" y="5932310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q7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EBDDA2E-4D05-4831-9F27-F814CA2C203D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4233851" y="5211319"/>
            <a:ext cx="484208" cy="72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D25A61E6-0C43-4327-BEDF-3FCA1C7362E5}"/>
              </a:ext>
            </a:extLst>
          </p:cNvPr>
          <p:cNvSpPr txBox="1"/>
          <p:nvPr/>
        </p:nvSpPr>
        <p:spPr>
          <a:xfrm>
            <a:off x="4581533" y="53195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FF54DF1-E13E-4E82-8876-ED6676E90D1C}"/>
              </a:ext>
            </a:extLst>
          </p:cNvPr>
          <p:cNvSpPr/>
          <p:nvPr/>
        </p:nvSpPr>
        <p:spPr>
          <a:xfrm>
            <a:off x="7799255" y="3960459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q8</a:t>
            </a:r>
          </a:p>
        </p:txBody>
      </p:sp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83E87F19-1E20-43F6-A419-5BF726A9D83F}"/>
              </a:ext>
            </a:extLst>
          </p:cNvPr>
          <p:cNvCxnSpPr>
            <a:cxnSpLocks/>
            <a:stCxn id="52" idx="7"/>
            <a:endCxn id="52" idx="6"/>
          </p:cNvCxnSpPr>
          <p:nvPr/>
        </p:nvCxnSpPr>
        <p:spPr>
          <a:xfrm rot="16200000" flipH="1">
            <a:off x="8362746" y="4144573"/>
            <a:ext cx="261384" cy="109693"/>
          </a:xfrm>
          <a:prstGeom prst="curvedConnector4">
            <a:avLst>
              <a:gd name="adj1" fmla="val -128879"/>
              <a:gd name="adj2" fmla="val 4460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DE4AAD68-E6DD-4AF4-A500-72D1489A3952}"/>
              </a:ext>
            </a:extLst>
          </p:cNvPr>
          <p:cNvSpPr txBox="1"/>
          <p:nvPr/>
        </p:nvSpPr>
        <p:spPr>
          <a:xfrm>
            <a:off x="8388769" y="3424358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a,b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6FCB8F9C-91D7-46B4-A048-44D263CFCE78}"/>
              </a:ext>
            </a:extLst>
          </p:cNvPr>
          <p:cNvCxnSpPr>
            <a:stCxn id="8" idx="5"/>
            <a:endCxn id="52" idx="1"/>
          </p:cNvCxnSpPr>
          <p:nvPr/>
        </p:nvCxnSpPr>
        <p:spPr>
          <a:xfrm>
            <a:off x="7109852" y="2448203"/>
            <a:ext cx="799096" cy="162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76F59C64-D226-4595-9EE5-352C91E42763}"/>
              </a:ext>
            </a:extLst>
          </p:cNvPr>
          <p:cNvCxnSpPr>
            <a:cxnSpLocks/>
            <a:stCxn id="41" idx="6"/>
            <a:endCxn id="52" idx="3"/>
          </p:cNvCxnSpPr>
          <p:nvPr/>
        </p:nvCxnSpPr>
        <p:spPr>
          <a:xfrm flipV="1">
            <a:off x="5831178" y="4591494"/>
            <a:ext cx="2077770" cy="36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DFBD44D-7002-4512-BD88-0BA256E1F0C1}"/>
              </a:ext>
            </a:extLst>
          </p:cNvPr>
          <p:cNvSpPr txBox="1"/>
          <p:nvPr/>
        </p:nvSpPr>
        <p:spPr>
          <a:xfrm>
            <a:off x="7434138" y="2884474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a,b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C425CAA-C5F2-4053-8682-7EF41E172CFC}"/>
              </a:ext>
            </a:extLst>
          </p:cNvPr>
          <p:cNvSpPr txBox="1"/>
          <p:nvPr/>
        </p:nvSpPr>
        <p:spPr>
          <a:xfrm>
            <a:off x="6744735" y="5359904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a,b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FAC3C2C3-2256-4A48-AD9F-773C36D41F39}"/>
              </a:ext>
            </a:extLst>
          </p:cNvPr>
          <p:cNvSpPr txBox="1"/>
          <p:nvPr/>
        </p:nvSpPr>
        <p:spPr>
          <a:xfrm>
            <a:off x="6233110" y="4463424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a,b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4110FFC4-3998-4C73-8DAA-F920A7567B42}"/>
              </a:ext>
            </a:extLst>
          </p:cNvPr>
          <p:cNvCxnSpPr>
            <a:cxnSpLocks/>
            <a:stCxn id="44" idx="6"/>
            <a:endCxn id="52" idx="4"/>
          </p:cNvCxnSpPr>
          <p:nvPr/>
        </p:nvCxnSpPr>
        <p:spPr>
          <a:xfrm flipV="1">
            <a:off x="5092574" y="4699762"/>
            <a:ext cx="3081196" cy="160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B255B821-EBAC-468B-8BD5-4C003BC74281}"/>
              </a:ext>
            </a:extLst>
          </p:cNvPr>
          <p:cNvSpPr/>
          <p:nvPr/>
        </p:nvSpPr>
        <p:spPr>
          <a:xfrm>
            <a:off x="4943382" y="4463516"/>
            <a:ext cx="1013852" cy="9899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0344A63-6B8C-466D-8172-A8135E549280}"/>
              </a:ext>
            </a:extLst>
          </p:cNvPr>
          <p:cNvSpPr/>
          <p:nvPr/>
        </p:nvSpPr>
        <p:spPr>
          <a:xfrm>
            <a:off x="4211133" y="5807011"/>
            <a:ext cx="1013852" cy="9899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73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0701940C-D0E8-423F-9E64-35D4B569B491}"/>
              </a:ext>
            </a:extLst>
          </p:cNvPr>
          <p:cNvSpPr/>
          <p:nvPr/>
        </p:nvSpPr>
        <p:spPr>
          <a:xfrm>
            <a:off x="5721485" y="465142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q0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F1A84050-823C-43A2-997A-B1DE446BAF59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6360822" y="1096177"/>
            <a:ext cx="1187989" cy="221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DBA520B-CCEF-4528-89FB-DAC134EBFA03}"/>
              </a:ext>
            </a:extLst>
          </p:cNvPr>
          <p:cNvCxnSpPr>
            <a:cxnSpLocks/>
          </p:cNvCxnSpPr>
          <p:nvPr/>
        </p:nvCxnSpPr>
        <p:spPr>
          <a:xfrm flipH="1">
            <a:off x="5391130" y="1096177"/>
            <a:ext cx="440048" cy="7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D03B4387-867D-4C5A-80A5-1ACA966F9BE3}"/>
              </a:ext>
            </a:extLst>
          </p:cNvPr>
          <p:cNvSpPr txBox="1"/>
          <p:nvPr/>
        </p:nvSpPr>
        <p:spPr>
          <a:xfrm>
            <a:off x="6690884" y="138911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b,c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FBE8C6A-DD5C-4138-8630-4C8D9742780E}"/>
              </a:ext>
            </a:extLst>
          </p:cNvPr>
          <p:cNvSpPr txBox="1"/>
          <p:nvPr/>
        </p:nvSpPr>
        <p:spPr>
          <a:xfrm>
            <a:off x="5276260" y="12044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BF480E7-BE4D-489A-B7AC-2F947F9502F2}"/>
              </a:ext>
            </a:extLst>
          </p:cNvPr>
          <p:cNvSpPr/>
          <p:nvPr/>
        </p:nvSpPr>
        <p:spPr>
          <a:xfrm>
            <a:off x="5016615" y="1813316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519F3C4-85A0-4EC8-8215-DA25C8FAA1BE}"/>
              </a:ext>
            </a:extLst>
          </p:cNvPr>
          <p:cNvSpPr/>
          <p:nvPr/>
        </p:nvSpPr>
        <p:spPr>
          <a:xfrm>
            <a:off x="4356361" y="3228318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60450D6-E2BE-4F0A-8EF9-62228F20E1A9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730876" y="2511179"/>
            <a:ext cx="440048" cy="7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AACD7C3-0D34-4DB5-B4BF-E458606D44F8}"/>
              </a:ext>
            </a:extLst>
          </p:cNvPr>
          <p:cNvSpPr txBox="1"/>
          <p:nvPr/>
        </p:nvSpPr>
        <p:spPr>
          <a:xfrm>
            <a:off x="4616006" y="26194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7CFE3A9-023C-4459-BE28-543189E6FCDF}"/>
              </a:ext>
            </a:extLst>
          </p:cNvPr>
          <p:cNvSpPr/>
          <p:nvPr/>
        </p:nvSpPr>
        <p:spPr>
          <a:xfrm>
            <a:off x="3633829" y="4565729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D82243D-2C74-4D7D-88FB-B6A6B97E2F9E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008344" y="3848590"/>
            <a:ext cx="440048" cy="7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2D8FEC5-D539-462F-ABAD-8FC1E5D364BF}"/>
              </a:ext>
            </a:extLst>
          </p:cNvPr>
          <p:cNvSpPr txBox="1"/>
          <p:nvPr/>
        </p:nvSpPr>
        <p:spPr>
          <a:xfrm>
            <a:off x="3893474" y="39568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BDA2846-13C7-4C69-828E-CAF51220F043}"/>
              </a:ext>
            </a:extLst>
          </p:cNvPr>
          <p:cNvCxnSpPr>
            <a:cxnSpLocks/>
            <a:stCxn id="13" idx="6"/>
            <a:endCxn id="39" idx="2"/>
          </p:cNvCxnSpPr>
          <p:nvPr/>
        </p:nvCxnSpPr>
        <p:spPr>
          <a:xfrm>
            <a:off x="5105391" y="3597970"/>
            <a:ext cx="2068905" cy="8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D3790150-E5A0-4E0D-A245-66A6809A5EEE}"/>
              </a:ext>
            </a:extLst>
          </p:cNvPr>
          <p:cNvSpPr txBox="1"/>
          <p:nvPr/>
        </p:nvSpPr>
        <p:spPr>
          <a:xfrm>
            <a:off x="5818640" y="330877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b,c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DF4A026-41E2-49A7-AE3E-F26B7E33E70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567634" y="2507327"/>
            <a:ext cx="1716355" cy="90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2593EF8-31BE-43CC-B458-2475BB7EDB35}"/>
              </a:ext>
            </a:extLst>
          </p:cNvPr>
          <p:cNvSpPr txBox="1"/>
          <p:nvPr/>
        </p:nvSpPr>
        <p:spPr>
          <a:xfrm>
            <a:off x="6200429" y="259285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a,c</a:t>
            </a:r>
          </a:p>
        </p:txBody>
      </p: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5ACB0E0B-1646-4D89-958A-5BE260406FB4}"/>
              </a:ext>
            </a:extLst>
          </p:cNvPr>
          <p:cNvCxnSpPr>
            <a:cxnSpLocks/>
            <a:stCxn id="16" idx="6"/>
            <a:endCxn id="16" idx="4"/>
          </p:cNvCxnSpPr>
          <p:nvPr/>
        </p:nvCxnSpPr>
        <p:spPr>
          <a:xfrm flipH="1">
            <a:off x="4008344" y="4935381"/>
            <a:ext cx="374515" cy="369651"/>
          </a:xfrm>
          <a:prstGeom prst="curvedConnector4">
            <a:avLst>
              <a:gd name="adj1" fmla="val -61039"/>
              <a:gd name="adj2" fmla="val 161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EF63592-5A0E-42C2-9E5F-18740BD90A7E}"/>
              </a:ext>
            </a:extLst>
          </p:cNvPr>
          <p:cNvSpPr txBox="1"/>
          <p:nvPr/>
        </p:nvSpPr>
        <p:spPr>
          <a:xfrm>
            <a:off x="4541805" y="5089840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a,b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661F6A-8EB7-4986-9200-261F72BD152D}"/>
              </a:ext>
            </a:extLst>
          </p:cNvPr>
          <p:cNvCxnSpPr>
            <a:stCxn id="16" idx="2"/>
          </p:cNvCxnSpPr>
          <p:nvPr/>
        </p:nvCxnSpPr>
        <p:spPr>
          <a:xfrm flipH="1" flipV="1">
            <a:off x="2810312" y="4935380"/>
            <a:ext cx="823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E1C876B9-3C3C-4652-9A5F-EC2A4E59F21B}"/>
              </a:ext>
            </a:extLst>
          </p:cNvPr>
          <p:cNvSpPr/>
          <p:nvPr/>
        </p:nvSpPr>
        <p:spPr>
          <a:xfrm>
            <a:off x="2061282" y="4565728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90D0BBD-3D3C-4A62-8A3F-739D1F994EB5}"/>
              </a:ext>
            </a:extLst>
          </p:cNvPr>
          <p:cNvSpPr txBox="1"/>
          <p:nvPr/>
        </p:nvSpPr>
        <p:spPr>
          <a:xfrm>
            <a:off x="3104634" y="45657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c</a:t>
            </a:r>
          </a:p>
        </p:txBody>
      </p:sp>
      <p:cxnSp>
        <p:nvCxnSpPr>
          <p:cNvPr id="35" name="Verbinder: gekrümmt 34">
            <a:extLst>
              <a:ext uri="{FF2B5EF4-FFF2-40B4-BE49-F238E27FC236}">
                <a16:creationId xmlns:a16="http://schemas.microsoft.com/office/drawing/2014/main" id="{86751B59-A732-4AED-A625-523C0365C6E5}"/>
              </a:ext>
            </a:extLst>
          </p:cNvPr>
          <p:cNvCxnSpPr>
            <a:cxnSpLocks/>
            <a:stCxn id="32" idx="3"/>
            <a:endCxn id="32" idx="1"/>
          </p:cNvCxnSpPr>
          <p:nvPr/>
        </p:nvCxnSpPr>
        <p:spPr>
          <a:xfrm rot="5400000" flipH="1">
            <a:off x="1909591" y="4935380"/>
            <a:ext cx="522767" cy="12700"/>
          </a:xfrm>
          <a:prstGeom prst="curvedConnector5">
            <a:avLst>
              <a:gd name="adj1" fmla="val -43729"/>
              <a:gd name="adj2" fmla="val 6834150"/>
              <a:gd name="adj3" fmla="val 1437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F3BC914-71F7-4EFD-B050-4182EC2DF9B2}"/>
              </a:ext>
            </a:extLst>
          </p:cNvPr>
          <p:cNvSpPr txBox="1"/>
          <p:nvPr/>
        </p:nvSpPr>
        <p:spPr>
          <a:xfrm>
            <a:off x="1490704" y="4125107"/>
            <a:ext cx="67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a,b,c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76479FA-4AF3-4BCD-9606-27143C894107}"/>
              </a:ext>
            </a:extLst>
          </p:cNvPr>
          <p:cNvSpPr/>
          <p:nvPr/>
        </p:nvSpPr>
        <p:spPr>
          <a:xfrm>
            <a:off x="7174296" y="3308778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q5</a:t>
            </a:r>
          </a:p>
        </p:txBody>
      </p:sp>
      <p:cxnSp>
        <p:nvCxnSpPr>
          <p:cNvPr id="40" name="Verbinder: gekrümmt 39">
            <a:extLst>
              <a:ext uri="{FF2B5EF4-FFF2-40B4-BE49-F238E27FC236}">
                <a16:creationId xmlns:a16="http://schemas.microsoft.com/office/drawing/2014/main" id="{5F5D394C-4F97-4B7A-AEF0-2C501DFC5C4D}"/>
              </a:ext>
            </a:extLst>
          </p:cNvPr>
          <p:cNvCxnSpPr>
            <a:cxnSpLocks/>
            <a:stCxn id="39" idx="6"/>
            <a:endCxn id="39" idx="4"/>
          </p:cNvCxnSpPr>
          <p:nvPr/>
        </p:nvCxnSpPr>
        <p:spPr>
          <a:xfrm flipH="1">
            <a:off x="7548811" y="3678430"/>
            <a:ext cx="374515" cy="369651"/>
          </a:xfrm>
          <a:prstGeom prst="curvedConnector4">
            <a:avLst>
              <a:gd name="adj1" fmla="val -61039"/>
              <a:gd name="adj2" fmla="val 161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78000C78-22FB-4EA8-91D9-D3C5B8CE17BA}"/>
              </a:ext>
            </a:extLst>
          </p:cNvPr>
          <p:cNvSpPr txBox="1"/>
          <p:nvPr/>
        </p:nvSpPr>
        <p:spPr>
          <a:xfrm>
            <a:off x="8082271" y="3832889"/>
            <a:ext cx="74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a,b,c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D9773A9-FBE9-4220-9B6C-BED56631C008}"/>
              </a:ext>
            </a:extLst>
          </p:cNvPr>
          <p:cNvSpPr/>
          <p:nvPr/>
        </p:nvSpPr>
        <p:spPr>
          <a:xfrm>
            <a:off x="1925794" y="4446779"/>
            <a:ext cx="1013852" cy="9899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811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BB378F47-B3CE-4B4C-980E-B708EBAD291F}"/>
              </a:ext>
            </a:extLst>
          </p:cNvPr>
          <p:cNvSpPr/>
          <p:nvPr/>
        </p:nvSpPr>
        <p:spPr>
          <a:xfrm>
            <a:off x="5721485" y="465142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q0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1AB616A1-83ED-4979-8BB7-6331C7441F6F}"/>
              </a:ext>
            </a:extLst>
          </p:cNvPr>
          <p:cNvCxnSpPr>
            <a:cxnSpLocks/>
          </p:cNvCxnSpPr>
          <p:nvPr/>
        </p:nvCxnSpPr>
        <p:spPr>
          <a:xfrm>
            <a:off x="6360822" y="1096177"/>
            <a:ext cx="484208" cy="72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A1175A0-4073-4843-9305-45DC8E03B75C}"/>
              </a:ext>
            </a:extLst>
          </p:cNvPr>
          <p:cNvCxnSpPr>
            <a:cxnSpLocks/>
          </p:cNvCxnSpPr>
          <p:nvPr/>
        </p:nvCxnSpPr>
        <p:spPr>
          <a:xfrm flipH="1">
            <a:off x="5391130" y="1096177"/>
            <a:ext cx="440048" cy="7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B721160-E7CB-496E-BBD9-9D67329BA00E}"/>
              </a:ext>
            </a:extLst>
          </p:cNvPr>
          <p:cNvSpPr txBox="1"/>
          <p:nvPr/>
        </p:nvSpPr>
        <p:spPr>
          <a:xfrm>
            <a:off x="6708504" y="12044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C3DEFD1-C0AC-406F-9300-6817BAE2073E}"/>
              </a:ext>
            </a:extLst>
          </p:cNvPr>
          <p:cNvSpPr txBox="1"/>
          <p:nvPr/>
        </p:nvSpPr>
        <p:spPr>
          <a:xfrm>
            <a:off x="5276260" y="12044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DFD09F5-0AA6-47AD-9B93-1679F4ED6CD0}"/>
              </a:ext>
            </a:extLst>
          </p:cNvPr>
          <p:cNvSpPr/>
          <p:nvPr/>
        </p:nvSpPr>
        <p:spPr>
          <a:xfrm>
            <a:off x="6484832" y="1813316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F25B054-A190-41FD-A997-870975C7BF85}"/>
              </a:ext>
            </a:extLst>
          </p:cNvPr>
          <p:cNvSpPr/>
          <p:nvPr/>
        </p:nvSpPr>
        <p:spPr>
          <a:xfrm>
            <a:off x="5016615" y="1813316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0A5E5276-BC73-4352-B70B-C117BFEFA3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8324" y="1997429"/>
            <a:ext cx="261384" cy="109693"/>
          </a:xfrm>
          <a:prstGeom prst="curvedConnector4">
            <a:avLst>
              <a:gd name="adj1" fmla="val -128879"/>
              <a:gd name="adj2" fmla="val 4460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A517A892-8572-4ECE-86A2-E8C6FFFEF7A5}"/>
              </a:ext>
            </a:extLst>
          </p:cNvPr>
          <p:cNvSpPr txBox="1"/>
          <p:nvPr/>
        </p:nvSpPr>
        <p:spPr>
          <a:xfrm>
            <a:off x="7515246" y="1389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B41E2A3-3216-4AD8-A44D-C7CFB91BA755}"/>
              </a:ext>
            </a:extLst>
          </p:cNvPr>
          <p:cNvSpPr/>
          <p:nvPr/>
        </p:nvSpPr>
        <p:spPr>
          <a:xfrm>
            <a:off x="6338104" y="1689943"/>
            <a:ext cx="1013852" cy="9899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ADE08-3F6F-416E-B852-C2AE7CAF5246}"/>
              </a:ext>
            </a:extLst>
          </p:cNvPr>
          <p:cNvSpPr/>
          <p:nvPr/>
        </p:nvSpPr>
        <p:spPr>
          <a:xfrm>
            <a:off x="4356361" y="3228318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7ECD680-2B2D-457F-A26F-51C1221F4433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10800000" flipV="1">
            <a:off x="4730877" y="2182968"/>
            <a:ext cx="285739" cy="10453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97931D5C-3708-4D76-AF3E-58F795A4588B}"/>
              </a:ext>
            </a:extLst>
          </p:cNvPr>
          <p:cNvCxnSpPr>
            <a:cxnSpLocks/>
            <a:stCxn id="18" idx="6"/>
            <a:endCxn id="11" idx="5"/>
          </p:cNvCxnSpPr>
          <p:nvPr/>
        </p:nvCxnSpPr>
        <p:spPr>
          <a:xfrm flipV="1">
            <a:off x="5105391" y="2444351"/>
            <a:ext cx="550561" cy="11536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DE38E6C5-BE44-4179-931C-B25EAE700EDB}"/>
              </a:ext>
            </a:extLst>
          </p:cNvPr>
          <p:cNvSpPr txBox="1"/>
          <p:nvPr/>
        </p:nvSpPr>
        <p:spPr>
          <a:xfrm>
            <a:off x="5562896" y="2930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D91277A-4BDB-4010-AED9-BD8E2E9D66F8}"/>
              </a:ext>
            </a:extLst>
          </p:cNvPr>
          <p:cNvSpPr txBox="1"/>
          <p:nvPr/>
        </p:nvSpPr>
        <p:spPr>
          <a:xfrm>
            <a:off x="4461466" y="2444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DCE0E78-BD45-4C34-A1DE-BFCF5D4DDA71}"/>
              </a:ext>
            </a:extLst>
          </p:cNvPr>
          <p:cNvSpPr/>
          <p:nvPr/>
        </p:nvSpPr>
        <p:spPr>
          <a:xfrm>
            <a:off x="4215188" y="3103018"/>
            <a:ext cx="1013852" cy="9899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01DE27D2-37A6-4604-996B-D5D89DE7DF4D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 rot="16200000" flipH="1" flipV="1">
            <a:off x="5019047" y="1810884"/>
            <a:ext cx="369652" cy="374515"/>
          </a:xfrm>
          <a:prstGeom prst="curvedConnector4">
            <a:avLst>
              <a:gd name="adj1" fmla="val -61842"/>
              <a:gd name="adj2" fmla="val 1610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CE24707D-74F2-48F6-A8CA-94AD3FD21BDA}"/>
              </a:ext>
            </a:extLst>
          </p:cNvPr>
          <p:cNvSpPr txBox="1"/>
          <p:nvPr/>
        </p:nvSpPr>
        <p:spPr>
          <a:xfrm>
            <a:off x="4482441" y="146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0FEE944B-57F6-4282-9F08-802418F233B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340786" y="3225886"/>
            <a:ext cx="369652" cy="374515"/>
          </a:xfrm>
          <a:prstGeom prst="curvedConnector4">
            <a:avLst>
              <a:gd name="adj1" fmla="val -61842"/>
              <a:gd name="adj2" fmla="val 1610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473B6F91-329F-4424-87AB-0C3C0A28DF88}"/>
              </a:ext>
            </a:extLst>
          </p:cNvPr>
          <p:cNvSpPr txBox="1"/>
          <p:nvPr/>
        </p:nvSpPr>
        <p:spPr>
          <a:xfrm>
            <a:off x="3804180" y="2883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2B5B5CE-62BC-40F5-8DCB-3DDEA52AC348}"/>
              </a:ext>
            </a:extLst>
          </p:cNvPr>
          <p:cNvCxnSpPr>
            <a:stCxn id="9" idx="5"/>
          </p:cNvCxnSpPr>
          <p:nvPr/>
        </p:nvCxnSpPr>
        <p:spPr>
          <a:xfrm>
            <a:off x="7124169" y="2444351"/>
            <a:ext cx="769871" cy="65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6D36A32E-74C5-4D0D-AAEE-53E81700D7BA}"/>
              </a:ext>
            </a:extLst>
          </p:cNvPr>
          <p:cNvSpPr/>
          <p:nvPr/>
        </p:nvSpPr>
        <p:spPr>
          <a:xfrm>
            <a:off x="7784347" y="3015680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q4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941A05F-D098-41E2-9B03-ECB645D90468}"/>
              </a:ext>
            </a:extLst>
          </p:cNvPr>
          <p:cNvSpPr txBox="1"/>
          <p:nvPr/>
        </p:nvSpPr>
        <p:spPr>
          <a:xfrm>
            <a:off x="7477474" y="2472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cxnSp>
        <p:nvCxnSpPr>
          <p:cNvPr id="44" name="Verbinder: gekrümmt 43">
            <a:extLst>
              <a:ext uri="{FF2B5EF4-FFF2-40B4-BE49-F238E27FC236}">
                <a16:creationId xmlns:a16="http://schemas.microsoft.com/office/drawing/2014/main" id="{835D034C-EB67-4548-AA94-6B2740A5A7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39980" y="3181756"/>
            <a:ext cx="261384" cy="109693"/>
          </a:xfrm>
          <a:prstGeom prst="curvedConnector4">
            <a:avLst>
              <a:gd name="adj1" fmla="val -128879"/>
              <a:gd name="adj2" fmla="val 4460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475989B3-C581-4CAB-AC1E-70E78DF94C2D}"/>
              </a:ext>
            </a:extLst>
          </p:cNvPr>
          <p:cNvSpPr txBox="1"/>
          <p:nvPr/>
        </p:nvSpPr>
        <p:spPr>
          <a:xfrm>
            <a:off x="8806902" y="25734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0,1</a:t>
            </a:r>
          </a:p>
        </p:txBody>
      </p:sp>
    </p:spTree>
    <p:extLst>
      <p:ext uri="{BB962C8B-B14F-4D97-AF65-F5344CB8AC3E}">
        <p14:creationId xmlns:p14="http://schemas.microsoft.com/office/powerpoint/2010/main" val="364612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B35F7B96-B84A-48C0-9A46-BC1A85678969}"/>
              </a:ext>
            </a:extLst>
          </p:cNvPr>
          <p:cNvSpPr/>
          <p:nvPr/>
        </p:nvSpPr>
        <p:spPr>
          <a:xfrm>
            <a:off x="5721485" y="465142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q0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320FD2F-D7D3-4361-AB4B-F19D00417B2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60822" y="1096177"/>
            <a:ext cx="1187989" cy="221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A677449-6F85-4D1D-A32B-461771DB6E44}"/>
              </a:ext>
            </a:extLst>
          </p:cNvPr>
          <p:cNvCxnSpPr>
            <a:cxnSpLocks/>
          </p:cNvCxnSpPr>
          <p:nvPr/>
        </p:nvCxnSpPr>
        <p:spPr>
          <a:xfrm flipH="1">
            <a:off x="5391130" y="1096177"/>
            <a:ext cx="440048" cy="7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7CD1C0C8-6B1C-4145-84C1-0D76C532D0B2}"/>
              </a:ext>
            </a:extLst>
          </p:cNvPr>
          <p:cNvSpPr txBox="1"/>
          <p:nvPr/>
        </p:nvSpPr>
        <p:spPr>
          <a:xfrm>
            <a:off x="6690884" y="1389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7EF3ED-EBCF-431E-9A2F-82CEE43F264C}"/>
              </a:ext>
            </a:extLst>
          </p:cNvPr>
          <p:cNvSpPr txBox="1"/>
          <p:nvPr/>
        </p:nvSpPr>
        <p:spPr>
          <a:xfrm>
            <a:off x="5276260" y="12044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745AD82-4EB2-4268-882C-0425D2E5625D}"/>
              </a:ext>
            </a:extLst>
          </p:cNvPr>
          <p:cNvSpPr/>
          <p:nvPr/>
        </p:nvSpPr>
        <p:spPr>
          <a:xfrm>
            <a:off x="5016615" y="1813316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ECD0-9A53-4815-8DEE-A0AC62A6EC7D}"/>
              </a:ext>
            </a:extLst>
          </p:cNvPr>
          <p:cNvSpPr/>
          <p:nvPr/>
        </p:nvSpPr>
        <p:spPr>
          <a:xfrm>
            <a:off x="4356361" y="3228318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DD1A9F1-8730-4BFB-8166-DAF1B79AC5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730876" y="2511179"/>
            <a:ext cx="440048" cy="7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FA5E508-6ECE-4E28-93E0-C2BF9372C899}"/>
              </a:ext>
            </a:extLst>
          </p:cNvPr>
          <p:cNvSpPr txBox="1"/>
          <p:nvPr/>
        </p:nvSpPr>
        <p:spPr>
          <a:xfrm>
            <a:off x="4616006" y="2619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C0FB216-783E-467D-A19E-F0676A8F8B46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5105391" y="3597970"/>
            <a:ext cx="2068905" cy="8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A47F22F-0963-4904-BC24-1CCC0DAB1214}"/>
              </a:ext>
            </a:extLst>
          </p:cNvPr>
          <p:cNvSpPr txBox="1"/>
          <p:nvPr/>
        </p:nvSpPr>
        <p:spPr>
          <a:xfrm>
            <a:off x="5818640" y="33087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0,1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BD2E2B0-D464-43B0-A352-B74A15290B6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567634" y="2507327"/>
            <a:ext cx="1716355" cy="90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608FA64-5700-47E0-BE98-40DADBA25434}"/>
              </a:ext>
            </a:extLst>
          </p:cNvPr>
          <p:cNvSpPr txBox="1"/>
          <p:nvPr/>
        </p:nvSpPr>
        <p:spPr>
          <a:xfrm>
            <a:off x="6200429" y="2592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C52AF57-1966-4FD3-BDA1-335FD61A3B28}"/>
              </a:ext>
            </a:extLst>
          </p:cNvPr>
          <p:cNvSpPr/>
          <p:nvPr/>
        </p:nvSpPr>
        <p:spPr>
          <a:xfrm>
            <a:off x="7174296" y="3308778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2B81D5A1-047F-4AE4-BFC4-54CF78E89EDA}"/>
              </a:ext>
            </a:extLst>
          </p:cNvPr>
          <p:cNvCxnSpPr>
            <a:cxnSpLocks/>
            <a:stCxn id="16" idx="6"/>
            <a:endCxn id="16" idx="4"/>
          </p:cNvCxnSpPr>
          <p:nvPr/>
        </p:nvCxnSpPr>
        <p:spPr>
          <a:xfrm flipH="1">
            <a:off x="7548811" y="3678430"/>
            <a:ext cx="374515" cy="369651"/>
          </a:xfrm>
          <a:prstGeom prst="curvedConnector4">
            <a:avLst>
              <a:gd name="adj1" fmla="val -61039"/>
              <a:gd name="adj2" fmla="val 161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AC931CC-ECF8-49FA-8224-64496F4D0416}"/>
              </a:ext>
            </a:extLst>
          </p:cNvPr>
          <p:cNvSpPr txBox="1"/>
          <p:nvPr/>
        </p:nvSpPr>
        <p:spPr>
          <a:xfrm>
            <a:off x="8082271" y="3832889"/>
            <a:ext cx="74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0,1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9F3143F-4A47-412F-BAF5-107FBCBE3177}"/>
              </a:ext>
            </a:extLst>
          </p:cNvPr>
          <p:cNvSpPr/>
          <p:nvPr/>
        </p:nvSpPr>
        <p:spPr>
          <a:xfrm>
            <a:off x="4215188" y="3103018"/>
            <a:ext cx="1013852" cy="9899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134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A6DE4850-E4D6-445D-8CB1-5D29AB094987}"/>
              </a:ext>
            </a:extLst>
          </p:cNvPr>
          <p:cNvSpPr/>
          <p:nvPr/>
        </p:nvSpPr>
        <p:spPr>
          <a:xfrm>
            <a:off x="5721485" y="465142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BC766AE-080C-4398-AAA2-6EC071AEFCBF}"/>
              </a:ext>
            </a:extLst>
          </p:cNvPr>
          <p:cNvSpPr/>
          <p:nvPr/>
        </p:nvSpPr>
        <p:spPr>
          <a:xfrm>
            <a:off x="5016615" y="1813316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AAF45DB-443C-427E-A1B5-BD10232CA554}"/>
              </a:ext>
            </a:extLst>
          </p:cNvPr>
          <p:cNvCxnSpPr>
            <a:cxnSpLocks/>
            <a:stCxn id="4" idx="5"/>
            <a:endCxn id="31" idx="0"/>
          </p:cNvCxnSpPr>
          <p:nvPr/>
        </p:nvCxnSpPr>
        <p:spPr>
          <a:xfrm>
            <a:off x="6360822" y="1096177"/>
            <a:ext cx="1812948" cy="286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88899F6-DBCC-4B19-B0B3-E32252397421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391130" y="1096177"/>
            <a:ext cx="440048" cy="7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5EC22578-7708-49C7-8E31-AC89BB4943EE}"/>
              </a:ext>
            </a:extLst>
          </p:cNvPr>
          <p:cNvSpPr txBox="1"/>
          <p:nvPr/>
        </p:nvSpPr>
        <p:spPr>
          <a:xfrm>
            <a:off x="6708504" y="12044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C38D75E-002E-43C1-BCF8-68A688DFF320}"/>
              </a:ext>
            </a:extLst>
          </p:cNvPr>
          <p:cNvSpPr txBox="1"/>
          <p:nvPr/>
        </p:nvSpPr>
        <p:spPr>
          <a:xfrm>
            <a:off x="5276260" y="12044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5AD53BA-2148-4995-A541-1DF05BCF0192}"/>
              </a:ext>
            </a:extLst>
          </p:cNvPr>
          <p:cNvSpPr/>
          <p:nvPr/>
        </p:nvSpPr>
        <p:spPr>
          <a:xfrm>
            <a:off x="4356361" y="3228318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B919AFA-27BB-4B7E-BE06-A2AB37FA2864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730876" y="2511179"/>
            <a:ext cx="440048" cy="7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BC096A1-D78E-41F4-ACF1-B5342D9A0354}"/>
              </a:ext>
            </a:extLst>
          </p:cNvPr>
          <p:cNvSpPr txBox="1"/>
          <p:nvPr/>
        </p:nvSpPr>
        <p:spPr>
          <a:xfrm>
            <a:off x="4616006" y="2619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682521E-6A4F-456C-9046-22334E35F6BF}"/>
              </a:ext>
            </a:extLst>
          </p:cNvPr>
          <p:cNvSpPr/>
          <p:nvPr/>
        </p:nvSpPr>
        <p:spPr>
          <a:xfrm>
            <a:off x="3633829" y="4565729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44C6CE6-9B3C-4686-AA59-90B7707F047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008344" y="3848590"/>
            <a:ext cx="440048" cy="7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7055F90-F328-4895-BA06-B1D1A952F084}"/>
              </a:ext>
            </a:extLst>
          </p:cNvPr>
          <p:cNvSpPr txBox="1"/>
          <p:nvPr/>
        </p:nvSpPr>
        <p:spPr>
          <a:xfrm>
            <a:off x="3893474" y="3956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C598B91-6ADB-4585-A9FF-CEDA83BE928F}"/>
              </a:ext>
            </a:extLst>
          </p:cNvPr>
          <p:cNvSpPr/>
          <p:nvPr/>
        </p:nvSpPr>
        <p:spPr>
          <a:xfrm>
            <a:off x="2912376" y="5903140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q4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1D3B442-3270-4383-ACB9-B13080ADC68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286891" y="5186001"/>
            <a:ext cx="440048" cy="7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21ED838-379F-4B43-9163-88C26E348950}"/>
              </a:ext>
            </a:extLst>
          </p:cNvPr>
          <p:cNvSpPr txBox="1"/>
          <p:nvPr/>
        </p:nvSpPr>
        <p:spPr>
          <a:xfrm>
            <a:off x="3172021" y="5294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FA7714E-3281-4619-A43F-49640494D7EA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574138" y="2514971"/>
            <a:ext cx="2334810" cy="155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C73C7825-716E-45D0-B61E-B5465228863E}"/>
              </a:ext>
            </a:extLst>
          </p:cNvPr>
          <p:cNvSpPr txBox="1"/>
          <p:nvPr/>
        </p:nvSpPr>
        <p:spPr>
          <a:xfrm>
            <a:off x="6470515" y="28254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33B5476-6E1D-47BA-8626-4F6C4613C035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4972455" y="3863145"/>
            <a:ext cx="2826800" cy="46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C27C561-AB6C-4128-A408-F7BAFB8CE8E5}"/>
              </a:ext>
            </a:extLst>
          </p:cNvPr>
          <p:cNvCxnSpPr>
            <a:cxnSpLocks/>
            <a:stCxn id="18" idx="6"/>
            <a:endCxn id="31" idx="4"/>
          </p:cNvCxnSpPr>
          <p:nvPr/>
        </p:nvCxnSpPr>
        <p:spPr>
          <a:xfrm flipV="1">
            <a:off x="3661406" y="4699762"/>
            <a:ext cx="4512364" cy="157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59037759-2CB6-4AB0-8D88-E40E9B3F90E1}"/>
              </a:ext>
            </a:extLst>
          </p:cNvPr>
          <p:cNvSpPr txBox="1"/>
          <p:nvPr/>
        </p:nvSpPr>
        <p:spPr>
          <a:xfrm>
            <a:off x="5794314" y="446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0D7A64D-80DE-4C65-BD94-BE1FAD82CF05}"/>
              </a:ext>
            </a:extLst>
          </p:cNvPr>
          <p:cNvSpPr/>
          <p:nvPr/>
        </p:nvSpPr>
        <p:spPr>
          <a:xfrm>
            <a:off x="7799255" y="3960459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q5</a:t>
            </a:r>
          </a:p>
        </p:txBody>
      </p: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A10873EB-29F5-4B7A-8C58-CB516940A8DD}"/>
              </a:ext>
            </a:extLst>
          </p:cNvPr>
          <p:cNvCxnSpPr>
            <a:cxnSpLocks/>
            <a:stCxn id="31" idx="7"/>
            <a:endCxn id="31" idx="6"/>
          </p:cNvCxnSpPr>
          <p:nvPr/>
        </p:nvCxnSpPr>
        <p:spPr>
          <a:xfrm rot="16200000" flipH="1">
            <a:off x="8362746" y="4144573"/>
            <a:ext cx="261384" cy="109693"/>
          </a:xfrm>
          <a:prstGeom prst="curvedConnector4">
            <a:avLst>
              <a:gd name="adj1" fmla="val -128879"/>
              <a:gd name="adj2" fmla="val 4460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62DCD0F-7D43-485C-B267-646771B44F3A}"/>
              </a:ext>
            </a:extLst>
          </p:cNvPr>
          <p:cNvSpPr txBox="1"/>
          <p:nvPr/>
        </p:nvSpPr>
        <p:spPr>
          <a:xfrm>
            <a:off x="8388769" y="3424358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0,1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B60EC50-DD89-4453-88A3-A175A17E9357}"/>
              </a:ext>
            </a:extLst>
          </p:cNvPr>
          <p:cNvCxnSpPr>
            <a:cxnSpLocks/>
            <a:stCxn id="15" idx="6"/>
            <a:endCxn id="31" idx="3"/>
          </p:cNvCxnSpPr>
          <p:nvPr/>
        </p:nvCxnSpPr>
        <p:spPr>
          <a:xfrm flipV="1">
            <a:off x="4382859" y="4591494"/>
            <a:ext cx="3526089" cy="34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F1F44EC-34D2-4D10-8A5F-B1F18E61248B}"/>
              </a:ext>
            </a:extLst>
          </p:cNvPr>
          <p:cNvSpPr/>
          <p:nvPr/>
        </p:nvSpPr>
        <p:spPr>
          <a:xfrm>
            <a:off x="2767920" y="5777840"/>
            <a:ext cx="1013852" cy="9899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D762950-AF8A-40EA-9BF4-1CE8C1BB0429}"/>
              </a:ext>
            </a:extLst>
          </p:cNvPr>
          <p:cNvSpPr txBox="1"/>
          <p:nvPr/>
        </p:nvSpPr>
        <p:spPr>
          <a:xfrm>
            <a:off x="6088543" y="3721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AFE8796-9436-43F3-AED4-930159A4E9D2}"/>
              </a:ext>
            </a:extLst>
          </p:cNvPr>
          <p:cNvSpPr txBox="1"/>
          <p:nvPr/>
        </p:nvSpPr>
        <p:spPr>
          <a:xfrm>
            <a:off x="5744173" y="51198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0,1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AA48A8A-3A99-4CE3-85D9-2A2946756E8A}"/>
              </a:ext>
            </a:extLst>
          </p:cNvPr>
          <p:cNvCxnSpPr/>
          <p:nvPr/>
        </p:nvCxnSpPr>
        <p:spPr>
          <a:xfrm>
            <a:off x="2002173" y="1112167"/>
            <a:ext cx="0" cy="52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05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lipse 35">
            <a:extLst>
              <a:ext uri="{FF2B5EF4-FFF2-40B4-BE49-F238E27FC236}">
                <a16:creationId xmlns:a16="http://schemas.microsoft.com/office/drawing/2014/main" id="{67EEFE52-EA0A-47E8-A926-010237D55AED}"/>
              </a:ext>
            </a:extLst>
          </p:cNvPr>
          <p:cNvSpPr/>
          <p:nvPr/>
        </p:nvSpPr>
        <p:spPr>
          <a:xfrm>
            <a:off x="2953119" y="406420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852720C-67A4-430C-86F7-AC4ED4DCD5CC}"/>
              </a:ext>
            </a:extLst>
          </p:cNvPr>
          <p:cNvSpPr/>
          <p:nvPr/>
        </p:nvSpPr>
        <p:spPr>
          <a:xfrm>
            <a:off x="2953119" y="1666167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F9C99443-3148-4846-B0AF-06560F1C448C}"/>
              </a:ext>
            </a:extLst>
          </p:cNvPr>
          <p:cNvSpPr/>
          <p:nvPr/>
        </p:nvSpPr>
        <p:spPr>
          <a:xfrm>
            <a:off x="2953119" y="4082197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qk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40149D5C-A83C-4DD1-96B9-21F6ACAE1C48}"/>
              </a:ext>
            </a:extLst>
          </p:cNvPr>
          <p:cNvSpPr/>
          <p:nvPr/>
        </p:nvSpPr>
        <p:spPr>
          <a:xfrm>
            <a:off x="4212866" y="4082197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qk+1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79DCB3-68EA-411C-B0D0-9E3D2C4D8761}"/>
              </a:ext>
            </a:extLst>
          </p:cNvPr>
          <p:cNvSpPr/>
          <p:nvPr/>
        </p:nvSpPr>
        <p:spPr>
          <a:xfrm>
            <a:off x="7046946" y="2405470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q2k+2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4805817-CC1C-4F31-916A-F3F432735D4A}"/>
              </a:ext>
            </a:extLst>
          </p:cNvPr>
          <p:cNvSpPr/>
          <p:nvPr/>
        </p:nvSpPr>
        <p:spPr>
          <a:xfrm>
            <a:off x="1478250" y="2405470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q2k+1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746BD822-79C6-448E-9899-1A35DEF693C4}"/>
              </a:ext>
            </a:extLst>
          </p:cNvPr>
          <p:cNvSpPr/>
          <p:nvPr/>
        </p:nvSpPr>
        <p:spPr>
          <a:xfrm>
            <a:off x="4208479" y="2405470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qk+2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E1A5C26-FB1D-48B9-81A2-E615FDE74A7A}"/>
              </a:ext>
            </a:extLst>
          </p:cNvPr>
          <p:cNvSpPr/>
          <p:nvPr/>
        </p:nvSpPr>
        <p:spPr>
          <a:xfrm>
            <a:off x="4208479" y="406419"/>
            <a:ext cx="749030" cy="739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q2k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F00E8D8E-6AAD-46C7-98BB-D5CEC2B7122E}"/>
              </a:ext>
            </a:extLst>
          </p:cNvPr>
          <p:cNvCxnSpPr>
            <a:stCxn id="36" idx="4"/>
            <a:endCxn id="38" idx="0"/>
          </p:cNvCxnSpPr>
          <p:nvPr/>
        </p:nvCxnSpPr>
        <p:spPr>
          <a:xfrm>
            <a:off x="3327634" y="1145723"/>
            <a:ext cx="0" cy="52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E89BC4E-21FC-46F3-91E0-55702DF39F8A}"/>
              </a:ext>
            </a:extLst>
          </p:cNvPr>
          <p:cNvCxnSpPr/>
          <p:nvPr/>
        </p:nvCxnSpPr>
        <p:spPr>
          <a:xfrm>
            <a:off x="3327634" y="2405470"/>
            <a:ext cx="0" cy="52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CADE26C-40A2-4985-B99F-A6C0E69402BE}"/>
              </a:ext>
            </a:extLst>
          </p:cNvPr>
          <p:cNvCxnSpPr/>
          <p:nvPr/>
        </p:nvCxnSpPr>
        <p:spPr>
          <a:xfrm>
            <a:off x="3327634" y="3561753"/>
            <a:ext cx="0" cy="52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B57548E-AAC7-4AF6-9FDF-38071A2FE676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3702149" y="4451849"/>
            <a:ext cx="51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8BD2283-D561-42FC-9A08-B59824C8777A}"/>
              </a:ext>
            </a:extLst>
          </p:cNvPr>
          <p:cNvCxnSpPr>
            <a:cxnSpLocks/>
            <a:stCxn id="42" idx="0"/>
            <a:endCxn id="52" idx="4"/>
          </p:cNvCxnSpPr>
          <p:nvPr/>
        </p:nvCxnSpPr>
        <p:spPr>
          <a:xfrm flipH="1" flipV="1">
            <a:off x="4582994" y="3144773"/>
            <a:ext cx="4387" cy="93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6B0589A-7AA0-4428-B79B-E1D2864E3A50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4582993" y="2012959"/>
            <a:ext cx="1" cy="39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089D1E8-2203-4FB3-9068-C77F81D59B6B}"/>
              </a:ext>
            </a:extLst>
          </p:cNvPr>
          <p:cNvCxnSpPr>
            <a:cxnSpLocks/>
            <a:endCxn id="54" idx="4"/>
          </p:cNvCxnSpPr>
          <p:nvPr/>
        </p:nvCxnSpPr>
        <p:spPr>
          <a:xfrm flipV="1">
            <a:off x="4582994" y="1145722"/>
            <a:ext cx="0" cy="44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F24BC72C-F38F-49DC-B039-D198750007B3}"/>
              </a:ext>
            </a:extLst>
          </p:cNvPr>
          <p:cNvCxnSpPr>
            <a:cxnSpLocks/>
            <a:stCxn id="54" idx="6"/>
            <a:endCxn id="48" idx="0"/>
          </p:cNvCxnSpPr>
          <p:nvPr/>
        </p:nvCxnSpPr>
        <p:spPr>
          <a:xfrm>
            <a:off x="4957509" y="776071"/>
            <a:ext cx="2463952" cy="162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05D2FD2-9CB8-4150-AF80-EDB1F2237080}"/>
              </a:ext>
            </a:extLst>
          </p:cNvPr>
          <p:cNvCxnSpPr>
            <a:cxnSpLocks/>
            <a:stCxn id="52" idx="6"/>
            <a:endCxn id="48" idx="2"/>
          </p:cNvCxnSpPr>
          <p:nvPr/>
        </p:nvCxnSpPr>
        <p:spPr>
          <a:xfrm>
            <a:off x="4957509" y="2775122"/>
            <a:ext cx="2089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E7539DA-0F20-4D87-B303-2D13470C066F}"/>
              </a:ext>
            </a:extLst>
          </p:cNvPr>
          <p:cNvCxnSpPr>
            <a:cxnSpLocks/>
            <a:stCxn id="42" idx="6"/>
            <a:endCxn id="48" idx="4"/>
          </p:cNvCxnSpPr>
          <p:nvPr/>
        </p:nvCxnSpPr>
        <p:spPr>
          <a:xfrm flipV="1">
            <a:off x="4961896" y="3144773"/>
            <a:ext cx="2459565" cy="130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DA76083D-2B1F-4ADD-8DE2-7D70DDA8556A}"/>
              </a:ext>
            </a:extLst>
          </p:cNvPr>
          <p:cNvSpPr txBox="1"/>
          <p:nvPr/>
        </p:nvSpPr>
        <p:spPr>
          <a:xfrm>
            <a:off x="4411311" y="15761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…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41F9EAA2-D304-42AD-A6E5-D18D38C63B2C}"/>
              </a:ext>
            </a:extLst>
          </p:cNvPr>
          <p:cNvSpPr txBox="1"/>
          <p:nvPr/>
        </p:nvSpPr>
        <p:spPr>
          <a:xfrm>
            <a:off x="3155952" y="29997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…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8103E355-4E10-494E-8D1C-CDBD9487C9CF}"/>
              </a:ext>
            </a:extLst>
          </p:cNvPr>
          <p:cNvCxnSpPr>
            <a:cxnSpLocks/>
            <a:stCxn id="36" idx="3"/>
            <a:endCxn id="50" idx="0"/>
          </p:cNvCxnSpPr>
          <p:nvPr/>
        </p:nvCxnSpPr>
        <p:spPr>
          <a:xfrm flipH="1">
            <a:off x="1852765" y="1037455"/>
            <a:ext cx="1210047" cy="136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312C59BC-64A9-4E12-9ECB-4D02404C2219}"/>
              </a:ext>
            </a:extLst>
          </p:cNvPr>
          <p:cNvCxnSpPr>
            <a:cxnSpLocks/>
            <a:stCxn id="38" idx="2"/>
            <a:endCxn id="50" idx="7"/>
          </p:cNvCxnSpPr>
          <p:nvPr/>
        </p:nvCxnSpPr>
        <p:spPr>
          <a:xfrm flipH="1">
            <a:off x="2117587" y="2035819"/>
            <a:ext cx="835532" cy="47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7074451-5801-4A1F-9852-7B21045B91AA}"/>
              </a:ext>
            </a:extLst>
          </p:cNvPr>
          <p:cNvCxnSpPr>
            <a:cxnSpLocks/>
            <a:stCxn id="83" idx="1"/>
            <a:endCxn id="50" idx="5"/>
          </p:cNvCxnSpPr>
          <p:nvPr/>
        </p:nvCxnSpPr>
        <p:spPr>
          <a:xfrm flipH="1" flipV="1">
            <a:off x="2117587" y="3036505"/>
            <a:ext cx="1038365" cy="1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58BCE75-A317-4CC5-85EE-771C2A70A09E}"/>
              </a:ext>
            </a:extLst>
          </p:cNvPr>
          <p:cNvCxnSpPr>
            <a:cxnSpLocks/>
            <a:stCxn id="40" idx="2"/>
            <a:endCxn id="50" idx="4"/>
          </p:cNvCxnSpPr>
          <p:nvPr/>
        </p:nvCxnSpPr>
        <p:spPr>
          <a:xfrm flipH="1" flipV="1">
            <a:off x="1852765" y="3144773"/>
            <a:ext cx="1100354" cy="130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E16D4A5F-D4EB-4536-B580-EE5938ACA6E4}"/>
              </a:ext>
            </a:extLst>
          </p:cNvPr>
          <p:cNvCxnSpPr>
            <a:cxnSpLocks/>
            <a:stCxn id="81" idx="3"/>
            <a:endCxn id="48" idx="1"/>
          </p:cNvCxnSpPr>
          <p:nvPr/>
        </p:nvCxnSpPr>
        <p:spPr>
          <a:xfrm>
            <a:off x="4754675" y="1760829"/>
            <a:ext cx="2401964" cy="75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Ellipse 100">
            <a:extLst>
              <a:ext uri="{FF2B5EF4-FFF2-40B4-BE49-F238E27FC236}">
                <a16:creationId xmlns:a16="http://schemas.microsoft.com/office/drawing/2014/main" id="{E9A81E6F-5496-4CD6-B56E-9B948DA10F83}"/>
              </a:ext>
            </a:extLst>
          </p:cNvPr>
          <p:cNvSpPr/>
          <p:nvPr/>
        </p:nvSpPr>
        <p:spPr>
          <a:xfrm>
            <a:off x="4076068" y="278549"/>
            <a:ext cx="1013852" cy="9899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27E2AF6F-A35E-4EFF-A2F7-240675E65F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98272" y="2571368"/>
            <a:ext cx="261384" cy="109693"/>
          </a:xfrm>
          <a:prstGeom prst="curvedConnector4">
            <a:avLst>
              <a:gd name="adj1" fmla="val -128879"/>
              <a:gd name="adj2" fmla="val 4460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AA37FE8-ADE3-4DEB-AD69-52C7470493B9}"/>
              </a:ext>
            </a:extLst>
          </p:cNvPr>
          <p:cNvSpPr txBox="1"/>
          <p:nvPr/>
        </p:nvSpPr>
        <p:spPr>
          <a:xfrm>
            <a:off x="7624295" y="1851153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0,1</a:t>
            </a:r>
          </a:p>
        </p:txBody>
      </p:sp>
      <p:cxnSp>
        <p:nvCxnSpPr>
          <p:cNvPr id="30" name="Verbinder: gekrümmt 29">
            <a:extLst>
              <a:ext uri="{FF2B5EF4-FFF2-40B4-BE49-F238E27FC236}">
                <a16:creationId xmlns:a16="http://schemas.microsoft.com/office/drawing/2014/main" id="{093B6CA6-750B-46B9-B8F5-447FFE0DC508}"/>
              </a:ext>
            </a:extLst>
          </p:cNvPr>
          <p:cNvCxnSpPr>
            <a:cxnSpLocks/>
            <a:stCxn id="50" idx="1"/>
            <a:endCxn id="50" idx="2"/>
          </p:cNvCxnSpPr>
          <p:nvPr/>
        </p:nvCxnSpPr>
        <p:spPr>
          <a:xfrm rot="16200000" flipH="1" flipV="1">
            <a:off x="1402405" y="2589583"/>
            <a:ext cx="261384" cy="109693"/>
          </a:xfrm>
          <a:prstGeom prst="curvedConnector4">
            <a:avLst>
              <a:gd name="adj1" fmla="val -128879"/>
              <a:gd name="adj2" fmla="val 4384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0977E3D1-61CD-4755-B23D-9A661FB5614B}"/>
              </a:ext>
            </a:extLst>
          </p:cNvPr>
          <p:cNvSpPr txBox="1"/>
          <p:nvPr/>
        </p:nvSpPr>
        <p:spPr>
          <a:xfrm>
            <a:off x="1039133" y="1858882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0,1</a:t>
            </a:r>
          </a:p>
        </p:txBody>
      </p:sp>
    </p:spTree>
    <p:extLst>
      <p:ext uri="{BB962C8B-B14F-4D97-AF65-F5344CB8AC3E}">
        <p14:creationId xmlns:p14="http://schemas.microsoft.com/office/powerpoint/2010/main" val="401045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90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Hliddal</dc:creator>
  <cp:lastModifiedBy>Oliver Hliddal</cp:lastModifiedBy>
  <cp:revision>7</cp:revision>
  <dcterms:created xsi:type="dcterms:W3CDTF">2020-10-04T13:08:43Z</dcterms:created>
  <dcterms:modified xsi:type="dcterms:W3CDTF">2020-10-04T14:27:47Z</dcterms:modified>
</cp:coreProperties>
</file>