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 autoAdjust="0"/>
    <p:restoredTop sz="94656" autoAdjust="0"/>
  </p:normalViewPr>
  <p:slideViewPr>
    <p:cSldViewPr snapToGrid="0">
      <p:cViewPr varScale="1">
        <p:scale>
          <a:sx n="69" d="100"/>
          <a:sy n="69" d="100"/>
        </p:scale>
        <p:origin x="157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7CDCC-5575-450F-9C25-C9310B1E03A6}" type="datetimeFigureOut">
              <a:rPr lang="de-CH" smtClean="0"/>
              <a:t>25.03.2021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0BE9-24B8-4FB6-8667-E43E419E2105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1394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7CDCC-5575-450F-9C25-C9310B1E03A6}" type="datetimeFigureOut">
              <a:rPr lang="de-CH" smtClean="0"/>
              <a:t>25.03.2021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0BE9-24B8-4FB6-8667-E43E419E2105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1181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7CDCC-5575-450F-9C25-C9310B1E03A6}" type="datetimeFigureOut">
              <a:rPr lang="de-CH" smtClean="0"/>
              <a:t>25.03.2021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0BE9-24B8-4FB6-8667-E43E419E2105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7851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7CDCC-5575-450F-9C25-C9310B1E03A6}" type="datetimeFigureOut">
              <a:rPr lang="de-CH" smtClean="0"/>
              <a:t>25.03.2021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0BE9-24B8-4FB6-8667-E43E419E2105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26211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7CDCC-5575-450F-9C25-C9310B1E03A6}" type="datetimeFigureOut">
              <a:rPr lang="de-CH" smtClean="0"/>
              <a:t>25.03.2021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0BE9-24B8-4FB6-8667-E43E419E2105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58562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7CDCC-5575-450F-9C25-C9310B1E03A6}" type="datetimeFigureOut">
              <a:rPr lang="de-CH" smtClean="0"/>
              <a:t>25.03.2021</a:t>
            </a:fld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0BE9-24B8-4FB6-8667-E43E419E2105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61882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7CDCC-5575-450F-9C25-C9310B1E03A6}" type="datetimeFigureOut">
              <a:rPr lang="de-CH" smtClean="0"/>
              <a:t>25.03.2021</a:t>
            </a:fld>
            <a:endParaRPr lang="de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0BE9-24B8-4FB6-8667-E43E419E2105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35943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7CDCC-5575-450F-9C25-C9310B1E03A6}" type="datetimeFigureOut">
              <a:rPr lang="de-CH" smtClean="0"/>
              <a:t>25.03.2021</a:t>
            </a:fld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0BE9-24B8-4FB6-8667-E43E419E2105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47155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7CDCC-5575-450F-9C25-C9310B1E03A6}" type="datetimeFigureOut">
              <a:rPr lang="de-CH" smtClean="0"/>
              <a:t>25.03.2021</a:t>
            </a:fld>
            <a:endParaRPr lang="de-C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0BE9-24B8-4FB6-8667-E43E419E2105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5815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7CDCC-5575-450F-9C25-C9310B1E03A6}" type="datetimeFigureOut">
              <a:rPr lang="de-CH" smtClean="0"/>
              <a:t>25.03.2021</a:t>
            </a:fld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0BE9-24B8-4FB6-8667-E43E419E2105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6635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7CDCC-5575-450F-9C25-C9310B1E03A6}" type="datetimeFigureOut">
              <a:rPr lang="de-CH" smtClean="0"/>
              <a:t>25.03.2021</a:t>
            </a:fld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0BE9-24B8-4FB6-8667-E43E419E2105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83231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7CDCC-5575-450F-9C25-C9310B1E03A6}" type="datetimeFigureOut">
              <a:rPr lang="de-CH" smtClean="0"/>
              <a:t>25.03.2021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30BE9-24B8-4FB6-8667-E43E419E2105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9919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7B2FAA-95CC-4C33-85FF-C018218A80FC}"/>
              </a:ext>
            </a:extLst>
          </p:cNvPr>
          <p:cNvCxnSpPr>
            <a:cxnSpLocks/>
          </p:cNvCxnSpPr>
          <p:nvPr/>
        </p:nvCxnSpPr>
        <p:spPr>
          <a:xfrm flipV="1">
            <a:off x="0" y="4953000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3F0CC5-C36B-4786-B08A-7D175C2B6E49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8421472-EC90-4E53-BB9A-9A1FA68FE55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7434072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10932-B932-424E-8FF3-C515D5BC2F37}"/>
              </a:ext>
            </a:extLst>
          </p:cNvPr>
          <p:cNvCxnSpPr>
            <a:cxnSpLocks/>
          </p:cNvCxnSpPr>
          <p:nvPr/>
        </p:nvCxnSpPr>
        <p:spPr>
          <a:xfrm>
            <a:off x="0" y="2478024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C3FEE56-8116-42A3-8847-3743D49FAA2D}"/>
              </a:ext>
            </a:extLst>
          </p:cNvPr>
          <p:cNvSpPr txBox="1"/>
          <p:nvPr/>
        </p:nvSpPr>
        <p:spPr>
          <a:xfrm>
            <a:off x="91440" y="143691"/>
            <a:ext cx="3233058" cy="314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453F69D-DBC6-474A-9310-0A3FA7DB5EB2}"/>
              </a:ext>
            </a:extLst>
          </p:cNvPr>
          <p:cNvSpPr txBox="1"/>
          <p:nvPr/>
        </p:nvSpPr>
        <p:spPr>
          <a:xfrm>
            <a:off x="3533502" y="143691"/>
            <a:ext cx="323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D784520-7982-447C-8D51-CB599FEE03A1}"/>
              </a:ext>
            </a:extLst>
          </p:cNvPr>
          <p:cNvSpPr txBox="1"/>
          <p:nvPr/>
        </p:nvSpPr>
        <p:spPr>
          <a:xfrm>
            <a:off x="0" y="2194928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FB90AFF-605F-4540-8650-A82A6BF53E9B}"/>
              </a:ext>
            </a:extLst>
          </p:cNvPr>
          <p:cNvSpPr txBox="1"/>
          <p:nvPr/>
        </p:nvSpPr>
        <p:spPr>
          <a:xfrm>
            <a:off x="2624036" y="2195296"/>
            <a:ext cx="804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Vorlesung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6509540-C085-4C5B-BB02-3513C7FC240B}"/>
              </a:ext>
            </a:extLst>
          </p:cNvPr>
          <p:cNvSpPr txBox="1"/>
          <p:nvPr/>
        </p:nvSpPr>
        <p:spPr>
          <a:xfrm>
            <a:off x="3429000" y="2201025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6D34CF0-8517-4F3E-9F68-9D9268586DEB}"/>
              </a:ext>
            </a:extLst>
          </p:cNvPr>
          <p:cNvSpPr txBox="1"/>
          <p:nvPr/>
        </p:nvSpPr>
        <p:spPr>
          <a:xfrm>
            <a:off x="6053036" y="2201393"/>
            <a:ext cx="804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Vorlesung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993667-8777-4B17-A3BE-77738F54B939}"/>
              </a:ext>
            </a:extLst>
          </p:cNvPr>
          <p:cNvSpPr txBox="1"/>
          <p:nvPr/>
        </p:nvSpPr>
        <p:spPr>
          <a:xfrm>
            <a:off x="91440" y="2601137"/>
            <a:ext cx="3233056" cy="30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3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9B2F38-FDC2-424A-A473-D78FA5846689}"/>
              </a:ext>
            </a:extLst>
          </p:cNvPr>
          <p:cNvSpPr txBox="1"/>
          <p:nvPr/>
        </p:nvSpPr>
        <p:spPr>
          <a:xfrm>
            <a:off x="3533503" y="2601134"/>
            <a:ext cx="3233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4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F4153458-6E32-43A3-979B-5AE3F82ECC7E}"/>
              </a:ext>
            </a:extLst>
          </p:cNvPr>
          <p:cNvSpPr txBox="1"/>
          <p:nvPr/>
        </p:nvSpPr>
        <p:spPr>
          <a:xfrm>
            <a:off x="0" y="4652372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B5E081CF-EA9A-4EDE-A4A5-ECC06F4EB9A4}"/>
              </a:ext>
            </a:extLst>
          </p:cNvPr>
          <p:cNvSpPr txBox="1"/>
          <p:nvPr/>
        </p:nvSpPr>
        <p:spPr>
          <a:xfrm>
            <a:off x="2624036" y="4652740"/>
            <a:ext cx="804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Vorlesung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E398A58-1C2C-406C-852A-3AF866841B0D}"/>
              </a:ext>
            </a:extLst>
          </p:cNvPr>
          <p:cNvSpPr txBox="1"/>
          <p:nvPr/>
        </p:nvSpPr>
        <p:spPr>
          <a:xfrm>
            <a:off x="3429000" y="4658469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DCC93F33-BFAE-4145-B0FD-D54238EC9328}"/>
              </a:ext>
            </a:extLst>
          </p:cNvPr>
          <p:cNvSpPr txBox="1"/>
          <p:nvPr/>
        </p:nvSpPr>
        <p:spPr>
          <a:xfrm>
            <a:off x="6053036" y="4658837"/>
            <a:ext cx="804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Vorlesung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C0AC84-1899-46CB-AD66-B9132E480F28}"/>
              </a:ext>
            </a:extLst>
          </p:cNvPr>
          <p:cNvSpPr txBox="1"/>
          <p:nvPr/>
        </p:nvSpPr>
        <p:spPr>
          <a:xfrm>
            <a:off x="91439" y="5051061"/>
            <a:ext cx="3233055" cy="30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5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BDE006F-939D-4F16-9AA7-8FEAB83168A9}"/>
              </a:ext>
            </a:extLst>
          </p:cNvPr>
          <p:cNvSpPr txBox="1"/>
          <p:nvPr/>
        </p:nvSpPr>
        <p:spPr>
          <a:xfrm>
            <a:off x="3533502" y="5051059"/>
            <a:ext cx="3233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6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2DBD13A1-2752-4F0B-96C8-F7B5F5F03D76}"/>
              </a:ext>
            </a:extLst>
          </p:cNvPr>
          <p:cNvSpPr txBox="1"/>
          <p:nvPr/>
        </p:nvSpPr>
        <p:spPr>
          <a:xfrm>
            <a:off x="0" y="7102297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A9F8954-93DC-4964-A7D9-EB481B8115E8}"/>
              </a:ext>
            </a:extLst>
          </p:cNvPr>
          <p:cNvSpPr txBox="1"/>
          <p:nvPr/>
        </p:nvSpPr>
        <p:spPr>
          <a:xfrm>
            <a:off x="2624036" y="7102665"/>
            <a:ext cx="804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Vorlesung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8FE3D02C-F03B-41C7-A8E0-05E7BBC53C29}"/>
              </a:ext>
            </a:extLst>
          </p:cNvPr>
          <p:cNvSpPr txBox="1"/>
          <p:nvPr/>
        </p:nvSpPr>
        <p:spPr>
          <a:xfrm>
            <a:off x="3429000" y="7108394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2C6B50D9-91C1-4382-AA26-E2B06E9DF8AA}"/>
              </a:ext>
            </a:extLst>
          </p:cNvPr>
          <p:cNvSpPr txBox="1"/>
          <p:nvPr/>
        </p:nvSpPr>
        <p:spPr>
          <a:xfrm>
            <a:off x="6053036" y="7108762"/>
            <a:ext cx="804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Vorlesung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E16F746-1EB5-4001-BCF0-F4082FED4276}"/>
              </a:ext>
            </a:extLst>
          </p:cNvPr>
          <p:cNvSpPr txBox="1"/>
          <p:nvPr/>
        </p:nvSpPr>
        <p:spPr>
          <a:xfrm>
            <a:off x="91440" y="7526035"/>
            <a:ext cx="323305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7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61948-CB55-4FC6-B9E7-C54EF32CD3E2}"/>
              </a:ext>
            </a:extLst>
          </p:cNvPr>
          <p:cNvSpPr txBox="1"/>
          <p:nvPr/>
        </p:nvSpPr>
        <p:spPr>
          <a:xfrm>
            <a:off x="3533502" y="7526034"/>
            <a:ext cx="3233053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8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A20EE9C0-2AF0-483D-B916-6C838030A220}"/>
              </a:ext>
            </a:extLst>
          </p:cNvPr>
          <p:cNvSpPr txBox="1"/>
          <p:nvPr/>
        </p:nvSpPr>
        <p:spPr>
          <a:xfrm>
            <a:off x="0" y="9577271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C38250D-5C08-4ABF-AAAA-8959B42B2F15}"/>
              </a:ext>
            </a:extLst>
          </p:cNvPr>
          <p:cNvSpPr txBox="1"/>
          <p:nvPr/>
        </p:nvSpPr>
        <p:spPr>
          <a:xfrm>
            <a:off x="2624036" y="9577639"/>
            <a:ext cx="804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Vorlesung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A874614D-C1E3-4C20-AE8D-7E5F6E8C5BED}"/>
              </a:ext>
            </a:extLst>
          </p:cNvPr>
          <p:cNvSpPr txBox="1"/>
          <p:nvPr/>
        </p:nvSpPr>
        <p:spPr>
          <a:xfrm>
            <a:off x="3429000" y="9583368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2E1A035D-EAFA-4D5B-BA67-3F4EF093A7D0}"/>
              </a:ext>
            </a:extLst>
          </p:cNvPr>
          <p:cNvSpPr txBox="1"/>
          <p:nvPr/>
        </p:nvSpPr>
        <p:spPr>
          <a:xfrm>
            <a:off x="6053036" y="9583736"/>
            <a:ext cx="804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Vorlesung</a:t>
            </a:r>
          </a:p>
        </p:txBody>
      </p:sp>
    </p:spTree>
    <p:extLst>
      <p:ext uri="{BB962C8B-B14F-4D97-AF65-F5344CB8AC3E}">
        <p14:creationId xmlns:p14="http://schemas.microsoft.com/office/powerpoint/2010/main" val="1675031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7B2FAA-95CC-4C33-85FF-C018218A80FC}"/>
              </a:ext>
            </a:extLst>
          </p:cNvPr>
          <p:cNvCxnSpPr>
            <a:cxnSpLocks/>
          </p:cNvCxnSpPr>
          <p:nvPr/>
        </p:nvCxnSpPr>
        <p:spPr>
          <a:xfrm flipV="1">
            <a:off x="0" y="4953000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3F0CC5-C36B-4786-B08A-7D175C2B6E49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8421472-EC90-4E53-BB9A-9A1FA68FE55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7434072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10932-B932-424E-8FF3-C515D5BC2F37}"/>
              </a:ext>
            </a:extLst>
          </p:cNvPr>
          <p:cNvCxnSpPr>
            <a:cxnSpLocks/>
          </p:cNvCxnSpPr>
          <p:nvPr/>
        </p:nvCxnSpPr>
        <p:spPr>
          <a:xfrm>
            <a:off x="0" y="2478024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C3FEE56-8116-42A3-8847-3743D49FAA2D}"/>
              </a:ext>
            </a:extLst>
          </p:cNvPr>
          <p:cNvSpPr txBox="1"/>
          <p:nvPr/>
        </p:nvSpPr>
        <p:spPr>
          <a:xfrm>
            <a:off x="91440" y="14369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453F69D-DBC6-474A-9310-0A3FA7DB5EB2}"/>
              </a:ext>
            </a:extLst>
          </p:cNvPr>
          <p:cNvSpPr txBox="1"/>
          <p:nvPr/>
        </p:nvSpPr>
        <p:spPr>
          <a:xfrm>
            <a:off x="3533503" y="14369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993667-8777-4B17-A3BE-77738F54B939}"/>
              </a:ext>
            </a:extLst>
          </p:cNvPr>
          <p:cNvSpPr txBox="1"/>
          <p:nvPr/>
        </p:nvSpPr>
        <p:spPr>
          <a:xfrm>
            <a:off x="91440" y="260113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4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9B2F38-FDC2-424A-A473-D78FA5846689}"/>
              </a:ext>
            </a:extLst>
          </p:cNvPr>
          <p:cNvSpPr txBox="1"/>
          <p:nvPr/>
        </p:nvSpPr>
        <p:spPr>
          <a:xfrm>
            <a:off x="3533503" y="26011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3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C0AC84-1899-46CB-AD66-B9132E480F28}"/>
              </a:ext>
            </a:extLst>
          </p:cNvPr>
          <p:cNvSpPr txBox="1"/>
          <p:nvPr/>
        </p:nvSpPr>
        <p:spPr>
          <a:xfrm>
            <a:off x="91440" y="505106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6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BDE006F-939D-4F16-9AA7-8FEAB83168A9}"/>
              </a:ext>
            </a:extLst>
          </p:cNvPr>
          <p:cNvSpPr txBox="1"/>
          <p:nvPr/>
        </p:nvSpPr>
        <p:spPr>
          <a:xfrm>
            <a:off x="3533503" y="505105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5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E16F746-1EB5-4001-BCF0-F4082FED4276}"/>
              </a:ext>
            </a:extLst>
          </p:cNvPr>
          <p:cNvSpPr txBox="1"/>
          <p:nvPr/>
        </p:nvSpPr>
        <p:spPr>
          <a:xfrm>
            <a:off x="91440" y="75260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8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61948-CB55-4FC6-B9E7-C54EF32CD3E2}"/>
              </a:ext>
            </a:extLst>
          </p:cNvPr>
          <p:cNvSpPr txBox="1"/>
          <p:nvPr/>
        </p:nvSpPr>
        <p:spPr>
          <a:xfrm>
            <a:off x="3533503" y="752603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72036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32</Words>
  <Application>Microsoft Office PowerPoint</Application>
  <PresentationFormat>A4-Papier (210 x 297 mm)</PresentationFormat>
  <Paragraphs>32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Oliver Hliddal</dc:creator>
  <cp:lastModifiedBy>Oliver Hliddal</cp:lastModifiedBy>
  <cp:revision>3</cp:revision>
  <dcterms:created xsi:type="dcterms:W3CDTF">2021-03-23T09:47:45Z</dcterms:created>
  <dcterms:modified xsi:type="dcterms:W3CDTF">2021-03-25T10:25:35Z</dcterms:modified>
</cp:coreProperties>
</file>