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84" y="75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CF26-E644-45A6-BB9D-C65D5C0A259C}" type="datetimeFigureOut">
              <a:rPr lang="de-CH" smtClean="0"/>
              <a:t>23.03.2021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201-CF23-47BE-B34F-DDB64BB31B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970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CF26-E644-45A6-BB9D-C65D5C0A259C}" type="datetimeFigureOut">
              <a:rPr lang="de-CH" smtClean="0"/>
              <a:t>23.03.2021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201-CF23-47BE-B34F-DDB64BB31B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732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CF26-E644-45A6-BB9D-C65D5C0A259C}" type="datetimeFigureOut">
              <a:rPr lang="de-CH" smtClean="0"/>
              <a:t>23.03.2021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201-CF23-47BE-B34F-DDB64BB31B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221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CF26-E644-45A6-BB9D-C65D5C0A259C}" type="datetimeFigureOut">
              <a:rPr lang="de-CH" smtClean="0"/>
              <a:t>23.03.2021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201-CF23-47BE-B34F-DDB64BB31B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995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CF26-E644-45A6-BB9D-C65D5C0A259C}" type="datetimeFigureOut">
              <a:rPr lang="de-CH" smtClean="0"/>
              <a:t>23.03.2021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201-CF23-47BE-B34F-DDB64BB31B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425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CF26-E644-45A6-BB9D-C65D5C0A259C}" type="datetimeFigureOut">
              <a:rPr lang="de-CH" smtClean="0"/>
              <a:t>23.03.2021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201-CF23-47BE-B34F-DDB64BB31B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504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CF26-E644-45A6-BB9D-C65D5C0A259C}" type="datetimeFigureOut">
              <a:rPr lang="de-CH" smtClean="0"/>
              <a:t>23.03.2021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201-CF23-47BE-B34F-DDB64BB31B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580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CF26-E644-45A6-BB9D-C65D5C0A259C}" type="datetimeFigureOut">
              <a:rPr lang="de-CH" smtClean="0"/>
              <a:t>23.03.2021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201-CF23-47BE-B34F-DDB64BB31B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425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CF26-E644-45A6-BB9D-C65D5C0A259C}" type="datetimeFigureOut">
              <a:rPr lang="de-CH" smtClean="0"/>
              <a:t>23.03.2021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201-CF23-47BE-B34F-DDB64BB31B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937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CF26-E644-45A6-BB9D-C65D5C0A259C}" type="datetimeFigureOut">
              <a:rPr lang="de-CH" smtClean="0"/>
              <a:t>23.03.2021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201-CF23-47BE-B34F-DDB64BB31B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801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CF26-E644-45A6-BB9D-C65D5C0A259C}" type="datetimeFigureOut">
              <a:rPr lang="de-CH" smtClean="0"/>
              <a:t>23.03.2021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201-CF23-47BE-B34F-DDB64BB31B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470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3CF26-E644-45A6-BB9D-C65D5C0A259C}" type="datetimeFigureOut">
              <a:rPr lang="de-CH" smtClean="0"/>
              <a:t>23.03.2021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36201-CF23-47BE-B34F-DDB64BB31B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866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2A0DA66-EBE7-43DB-B872-C241617251B3}"/>
              </a:ext>
            </a:extLst>
          </p:cNvPr>
          <p:cNvCxnSpPr>
            <a:cxnSpLocks/>
          </p:cNvCxnSpPr>
          <p:nvPr/>
        </p:nvCxnSpPr>
        <p:spPr>
          <a:xfrm>
            <a:off x="3810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5790248-59B8-4EED-A40B-9A8906A435D2}"/>
              </a:ext>
            </a:extLst>
          </p:cNvPr>
          <p:cNvCxnSpPr/>
          <p:nvPr/>
        </p:nvCxnSpPr>
        <p:spPr>
          <a:xfrm>
            <a:off x="-9253" y="682806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92829C7-801F-4783-916E-9503F6887E30}"/>
              </a:ext>
            </a:extLst>
          </p:cNvPr>
          <p:cNvCxnSpPr/>
          <p:nvPr/>
        </p:nvCxnSpPr>
        <p:spPr>
          <a:xfrm>
            <a:off x="-12192" y="25146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20DA9E3-38B8-4A38-864E-14BA2A631B5D}"/>
              </a:ext>
            </a:extLst>
          </p:cNvPr>
          <p:cNvCxnSpPr/>
          <p:nvPr/>
        </p:nvCxnSpPr>
        <p:spPr>
          <a:xfrm>
            <a:off x="-12192" y="43434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30CFB222-A910-45FD-9CEC-7019455CD3D9}"/>
              </a:ext>
            </a:extLst>
          </p:cNvPr>
          <p:cNvCxnSpPr>
            <a:cxnSpLocks/>
          </p:cNvCxnSpPr>
          <p:nvPr/>
        </p:nvCxnSpPr>
        <p:spPr>
          <a:xfrm>
            <a:off x="31242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4327B30E-977F-4745-88B1-F513813B45FB}"/>
              </a:ext>
            </a:extLst>
          </p:cNvPr>
          <p:cNvCxnSpPr>
            <a:cxnSpLocks/>
          </p:cNvCxnSpPr>
          <p:nvPr/>
        </p:nvCxnSpPr>
        <p:spPr>
          <a:xfrm>
            <a:off x="5868342" y="-9569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4B216BE3-8485-4F8F-8C58-FB2519B910D0}"/>
              </a:ext>
            </a:extLst>
          </p:cNvPr>
          <p:cNvCxnSpPr>
            <a:cxnSpLocks/>
          </p:cNvCxnSpPr>
          <p:nvPr/>
        </p:nvCxnSpPr>
        <p:spPr>
          <a:xfrm>
            <a:off x="86106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DAC42BE7-1CFC-4675-8D30-15D61BDFDE70}"/>
              </a:ext>
            </a:extLst>
          </p:cNvPr>
          <p:cNvCxnSpPr/>
          <p:nvPr/>
        </p:nvCxnSpPr>
        <p:spPr>
          <a:xfrm>
            <a:off x="0" y="6175194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EF4DDA15-FC09-43B0-B641-94AA00C7F948}"/>
              </a:ext>
            </a:extLst>
          </p:cNvPr>
          <p:cNvSpPr txBox="1"/>
          <p:nvPr/>
        </p:nvSpPr>
        <p:spPr>
          <a:xfrm>
            <a:off x="381000" y="59253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058E2A75-582F-4766-B4B4-858EB10FAB0B}"/>
              </a:ext>
            </a:extLst>
          </p:cNvPr>
          <p:cNvSpPr txBox="1"/>
          <p:nvPr/>
        </p:nvSpPr>
        <p:spPr>
          <a:xfrm>
            <a:off x="381000" y="40986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D796A5DA-9F6A-45A7-88DB-40DF2B62DCA9}"/>
              </a:ext>
            </a:extLst>
          </p:cNvPr>
          <p:cNvSpPr txBox="1"/>
          <p:nvPr/>
        </p:nvSpPr>
        <p:spPr>
          <a:xfrm>
            <a:off x="381000" y="22677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5DECFB6A-BB66-4D79-BA64-071716D022A3}"/>
              </a:ext>
            </a:extLst>
          </p:cNvPr>
          <p:cNvSpPr txBox="1"/>
          <p:nvPr/>
        </p:nvSpPr>
        <p:spPr>
          <a:xfrm>
            <a:off x="3123258" y="59253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0A0110E8-9966-4270-88B8-04BD3E1BE59B}"/>
              </a:ext>
            </a:extLst>
          </p:cNvPr>
          <p:cNvSpPr txBox="1"/>
          <p:nvPr/>
        </p:nvSpPr>
        <p:spPr>
          <a:xfrm>
            <a:off x="3123258" y="40986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DE6D31EB-2D53-4A8D-A1C5-F9EBAFAE0C13}"/>
              </a:ext>
            </a:extLst>
          </p:cNvPr>
          <p:cNvSpPr txBox="1"/>
          <p:nvPr/>
        </p:nvSpPr>
        <p:spPr>
          <a:xfrm>
            <a:off x="3122317" y="226688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32E63FA6-B14C-4A18-8EE2-45E7D65DD7FE}"/>
              </a:ext>
            </a:extLst>
          </p:cNvPr>
          <p:cNvSpPr txBox="1"/>
          <p:nvPr/>
        </p:nvSpPr>
        <p:spPr>
          <a:xfrm>
            <a:off x="5870448" y="59253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39CA5871-B325-4CF5-A6D7-8D104655D29D}"/>
              </a:ext>
            </a:extLst>
          </p:cNvPr>
          <p:cNvSpPr txBox="1"/>
          <p:nvPr/>
        </p:nvSpPr>
        <p:spPr>
          <a:xfrm>
            <a:off x="5870448" y="40986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D89CE5CB-6019-44D7-A7B6-73481D4F3859}"/>
              </a:ext>
            </a:extLst>
          </p:cNvPr>
          <p:cNvSpPr txBox="1"/>
          <p:nvPr/>
        </p:nvSpPr>
        <p:spPr>
          <a:xfrm>
            <a:off x="5870448" y="226688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845DD5EB-AE9F-4270-A671-C9DA75BE501B}"/>
              </a:ext>
            </a:extLst>
          </p:cNvPr>
          <p:cNvSpPr txBox="1"/>
          <p:nvPr/>
        </p:nvSpPr>
        <p:spPr>
          <a:xfrm>
            <a:off x="2414019" y="2267712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EAE48718-F1E4-4CA5-867D-881FD1870353}"/>
              </a:ext>
            </a:extLst>
          </p:cNvPr>
          <p:cNvSpPr txBox="1"/>
          <p:nvPr/>
        </p:nvSpPr>
        <p:spPr>
          <a:xfrm>
            <a:off x="5157216" y="2267712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734516D6-6081-4F13-B5D8-4F47EF5A1B31}"/>
              </a:ext>
            </a:extLst>
          </p:cNvPr>
          <p:cNvSpPr txBox="1"/>
          <p:nvPr/>
        </p:nvSpPr>
        <p:spPr>
          <a:xfrm>
            <a:off x="7900416" y="2267712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0229538F-43C9-4F9B-AC06-D742EDAA6F51}"/>
              </a:ext>
            </a:extLst>
          </p:cNvPr>
          <p:cNvSpPr txBox="1"/>
          <p:nvPr/>
        </p:nvSpPr>
        <p:spPr>
          <a:xfrm>
            <a:off x="2414016" y="4092735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FEE690DE-950C-4FFE-ACDC-E38808D1E40E}"/>
              </a:ext>
            </a:extLst>
          </p:cNvPr>
          <p:cNvSpPr txBox="1"/>
          <p:nvPr/>
        </p:nvSpPr>
        <p:spPr>
          <a:xfrm>
            <a:off x="5157216" y="4092735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DC22DB75-D4C8-401A-8C79-D5CC033438FD}"/>
              </a:ext>
            </a:extLst>
          </p:cNvPr>
          <p:cNvSpPr txBox="1"/>
          <p:nvPr/>
        </p:nvSpPr>
        <p:spPr>
          <a:xfrm>
            <a:off x="7900416" y="4092735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619FF5DA-70DB-4CBC-A469-8C7A9321FB77}"/>
              </a:ext>
            </a:extLst>
          </p:cNvPr>
          <p:cNvSpPr txBox="1"/>
          <p:nvPr/>
        </p:nvSpPr>
        <p:spPr>
          <a:xfrm>
            <a:off x="2414016" y="5923816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B38A2E5E-7380-451E-9B1F-38E147D03511}"/>
              </a:ext>
            </a:extLst>
          </p:cNvPr>
          <p:cNvSpPr txBox="1"/>
          <p:nvPr/>
        </p:nvSpPr>
        <p:spPr>
          <a:xfrm>
            <a:off x="5157216" y="5923816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28A4B1F6-290D-45CE-B554-125C894C1CEE}"/>
              </a:ext>
            </a:extLst>
          </p:cNvPr>
          <p:cNvSpPr txBox="1"/>
          <p:nvPr/>
        </p:nvSpPr>
        <p:spPr>
          <a:xfrm>
            <a:off x="7900416" y="5923816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40F8AB0-D5BB-4F0E-B6DC-0F3A2BDCDF15}"/>
              </a:ext>
            </a:extLst>
          </p:cNvPr>
          <p:cNvSpPr txBox="1"/>
          <p:nvPr/>
        </p:nvSpPr>
        <p:spPr>
          <a:xfrm>
            <a:off x="457200" y="731520"/>
            <a:ext cx="1332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Was ist Kognition?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9FB75FE3-BEE0-4438-9831-A7194E7E1BD2}"/>
              </a:ext>
            </a:extLst>
          </p:cNvPr>
          <p:cNvSpPr txBox="1"/>
          <p:nvPr/>
        </p:nvSpPr>
        <p:spPr>
          <a:xfrm>
            <a:off x="3195970" y="726783"/>
            <a:ext cx="2306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Beginn der kognitiven Psychologie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BBAE75E2-28A1-4256-AC5C-F7EAAEF1AF20}"/>
              </a:ext>
            </a:extLst>
          </p:cNvPr>
          <p:cNvSpPr txBox="1"/>
          <p:nvPr/>
        </p:nvSpPr>
        <p:spPr>
          <a:xfrm>
            <a:off x="5943600" y="731571"/>
            <a:ext cx="1679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Behavioristische Wende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4F4EFF36-BCE0-4651-945E-50952ADBC2E5}"/>
              </a:ext>
            </a:extLst>
          </p:cNvPr>
          <p:cNvSpPr txBox="1"/>
          <p:nvPr/>
        </p:nvSpPr>
        <p:spPr>
          <a:xfrm>
            <a:off x="457200" y="2560320"/>
            <a:ext cx="777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Black Box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941493E2-E71A-4C0B-9A82-805E5DCC1DF2}"/>
              </a:ext>
            </a:extLst>
          </p:cNvPr>
          <p:cNvSpPr txBox="1"/>
          <p:nvPr/>
        </p:nvSpPr>
        <p:spPr>
          <a:xfrm>
            <a:off x="319597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5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2B46EBC2-9038-4A92-BDB3-73B75E664EE8}"/>
              </a:ext>
            </a:extLst>
          </p:cNvPr>
          <p:cNvSpPr txBox="1"/>
          <p:nvPr/>
        </p:nvSpPr>
        <p:spPr>
          <a:xfrm>
            <a:off x="59436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6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77734676-3186-46CA-8375-632B182B6F0D}"/>
              </a:ext>
            </a:extLst>
          </p:cNvPr>
          <p:cNvSpPr txBox="1"/>
          <p:nvPr/>
        </p:nvSpPr>
        <p:spPr>
          <a:xfrm>
            <a:off x="4572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7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2B40FB82-59D8-4076-8ED6-C514F27F8861}"/>
              </a:ext>
            </a:extLst>
          </p:cNvPr>
          <p:cNvSpPr txBox="1"/>
          <p:nvPr/>
        </p:nvSpPr>
        <p:spPr>
          <a:xfrm>
            <a:off x="319597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8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31CAA400-6063-4B23-A327-7F4987C93944}"/>
              </a:ext>
            </a:extLst>
          </p:cNvPr>
          <p:cNvSpPr txBox="1"/>
          <p:nvPr/>
        </p:nvSpPr>
        <p:spPr>
          <a:xfrm>
            <a:off x="59436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55974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2A0DA66-EBE7-43DB-B872-C241617251B3}"/>
              </a:ext>
            </a:extLst>
          </p:cNvPr>
          <p:cNvCxnSpPr>
            <a:cxnSpLocks/>
          </p:cNvCxnSpPr>
          <p:nvPr/>
        </p:nvCxnSpPr>
        <p:spPr>
          <a:xfrm>
            <a:off x="3810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5790248-59B8-4EED-A40B-9A8906A435D2}"/>
              </a:ext>
            </a:extLst>
          </p:cNvPr>
          <p:cNvCxnSpPr/>
          <p:nvPr/>
        </p:nvCxnSpPr>
        <p:spPr>
          <a:xfrm>
            <a:off x="-9253" y="682806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92829C7-801F-4783-916E-9503F6887E30}"/>
              </a:ext>
            </a:extLst>
          </p:cNvPr>
          <p:cNvCxnSpPr/>
          <p:nvPr/>
        </p:nvCxnSpPr>
        <p:spPr>
          <a:xfrm>
            <a:off x="-12192" y="25146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20DA9E3-38B8-4A38-864E-14BA2A631B5D}"/>
              </a:ext>
            </a:extLst>
          </p:cNvPr>
          <p:cNvCxnSpPr/>
          <p:nvPr/>
        </p:nvCxnSpPr>
        <p:spPr>
          <a:xfrm>
            <a:off x="-12192" y="43434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30CFB222-A910-45FD-9CEC-7019455CD3D9}"/>
              </a:ext>
            </a:extLst>
          </p:cNvPr>
          <p:cNvCxnSpPr>
            <a:cxnSpLocks/>
          </p:cNvCxnSpPr>
          <p:nvPr/>
        </p:nvCxnSpPr>
        <p:spPr>
          <a:xfrm>
            <a:off x="31242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4327B30E-977F-4745-88B1-F513813B45FB}"/>
              </a:ext>
            </a:extLst>
          </p:cNvPr>
          <p:cNvCxnSpPr>
            <a:cxnSpLocks/>
          </p:cNvCxnSpPr>
          <p:nvPr/>
        </p:nvCxnSpPr>
        <p:spPr>
          <a:xfrm>
            <a:off x="5868342" y="-9569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4B216BE3-8485-4F8F-8C58-FB2519B910D0}"/>
              </a:ext>
            </a:extLst>
          </p:cNvPr>
          <p:cNvCxnSpPr>
            <a:cxnSpLocks/>
          </p:cNvCxnSpPr>
          <p:nvPr/>
        </p:nvCxnSpPr>
        <p:spPr>
          <a:xfrm>
            <a:off x="86106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DAC42BE7-1CFC-4675-8D30-15D61BDFDE70}"/>
              </a:ext>
            </a:extLst>
          </p:cNvPr>
          <p:cNvCxnSpPr/>
          <p:nvPr/>
        </p:nvCxnSpPr>
        <p:spPr>
          <a:xfrm>
            <a:off x="0" y="6175194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40F8AB0-D5BB-4F0E-B6DC-0F3A2BDCDF15}"/>
              </a:ext>
            </a:extLst>
          </p:cNvPr>
          <p:cNvSpPr txBox="1"/>
          <p:nvPr/>
        </p:nvSpPr>
        <p:spPr>
          <a:xfrm>
            <a:off x="457200" y="7315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3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9FB75FE3-BEE0-4438-9831-A7194E7E1BD2}"/>
              </a:ext>
            </a:extLst>
          </p:cNvPr>
          <p:cNvSpPr txBox="1"/>
          <p:nvPr/>
        </p:nvSpPr>
        <p:spPr>
          <a:xfrm>
            <a:off x="3195970" y="72678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2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BBAE75E2-28A1-4256-AC5C-F7EAAEF1AF20}"/>
              </a:ext>
            </a:extLst>
          </p:cNvPr>
          <p:cNvSpPr txBox="1"/>
          <p:nvPr/>
        </p:nvSpPr>
        <p:spPr>
          <a:xfrm>
            <a:off x="5943600" y="7315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1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4F4EFF36-BCE0-4651-945E-50952ADBC2E5}"/>
              </a:ext>
            </a:extLst>
          </p:cNvPr>
          <p:cNvSpPr txBox="1"/>
          <p:nvPr/>
        </p:nvSpPr>
        <p:spPr>
          <a:xfrm>
            <a:off x="4572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6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941493E2-E71A-4C0B-9A82-805E5DCC1DF2}"/>
              </a:ext>
            </a:extLst>
          </p:cNvPr>
          <p:cNvSpPr txBox="1"/>
          <p:nvPr/>
        </p:nvSpPr>
        <p:spPr>
          <a:xfrm>
            <a:off x="319597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5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2B46EBC2-9038-4A92-BDB3-73B75E664EE8}"/>
              </a:ext>
            </a:extLst>
          </p:cNvPr>
          <p:cNvSpPr txBox="1"/>
          <p:nvPr/>
        </p:nvSpPr>
        <p:spPr>
          <a:xfrm>
            <a:off x="59436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4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77734676-3186-46CA-8375-632B182B6F0D}"/>
              </a:ext>
            </a:extLst>
          </p:cNvPr>
          <p:cNvSpPr txBox="1"/>
          <p:nvPr/>
        </p:nvSpPr>
        <p:spPr>
          <a:xfrm>
            <a:off x="4572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9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2B40FB82-59D8-4076-8ED6-C514F27F8861}"/>
              </a:ext>
            </a:extLst>
          </p:cNvPr>
          <p:cNvSpPr txBox="1"/>
          <p:nvPr/>
        </p:nvSpPr>
        <p:spPr>
          <a:xfrm>
            <a:off x="319597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8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31CAA400-6063-4B23-A327-7F4987C93944}"/>
              </a:ext>
            </a:extLst>
          </p:cNvPr>
          <p:cNvSpPr txBox="1"/>
          <p:nvPr/>
        </p:nvSpPr>
        <p:spPr>
          <a:xfrm>
            <a:off x="59436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5069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2A0DA66-EBE7-43DB-B872-C241617251B3}"/>
              </a:ext>
            </a:extLst>
          </p:cNvPr>
          <p:cNvCxnSpPr>
            <a:cxnSpLocks/>
          </p:cNvCxnSpPr>
          <p:nvPr/>
        </p:nvCxnSpPr>
        <p:spPr>
          <a:xfrm>
            <a:off x="3810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5790248-59B8-4EED-A40B-9A8906A435D2}"/>
              </a:ext>
            </a:extLst>
          </p:cNvPr>
          <p:cNvCxnSpPr/>
          <p:nvPr/>
        </p:nvCxnSpPr>
        <p:spPr>
          <a:xfrm>
            <a:off x="-9253" y="682806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92829C7-801F-4783-916E-9503F6887E30}"/>
              </a:ext>
            </a:extLst>
          </p:cNvPr>
          <p:cNvCxnSpPr/>
          <p:nvPr/>
        </p:nvCxnSpPr>
        <p:spPr>
          <a:xfrm>
            <a:off x="-12192" y="25146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20DA9E3-38B8-4A38-864E-14BA2A631B5D}"/>
              </a:ext>
            </a:extLst>
          </p:cNvPr>
          <p:cNvCxnSpPr/>
          <p:nvPr/>
        </p:nvCxnSpPr>
        <p:spPr>
          <a:xfrm>
            <a:off x="-12192" y="43434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30CFB222-A910-45FD-9CEC-7019455CD3D9}"/>
              </a:ext>
            </a:extLst>
          </p:cNvPr>
          <p:cNvCxnSpPr>
            <a:cxnSpLocks/>
          </p:cNvCxnSpPr>
          <p:nvPr/>
        </p:nvCxnSpPr>
        <p:spPr>
          <a:xfrm>
            <a:off x="31242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4327B30E-977F-4745-88B1-F513813B45FB}"/>
              </a:ext>
            </a:extLst>
          </p:cNvPr>
          <p:cNvCxnSpPr>
            <a:cxnSpLocks/>
          </p:cNvCxnSpPr>
          <p:nvPr/>
        </p:nvCxnSpPr>
        <p:spPr>
          <a:xfrm>
            <a:off x="5868342" y="-9569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4B216BE3-8485-4F8F-8C58-FB2519B910D0}"/>
              </a:ext>
            </a:extLst>
          </p:cNvPr>
          <p:cNvCxnSpPr>
            <a:cxnSpLocks/>
          </p:cNvCxnSpPr>
          <p:nvPr/>
        </p:nvCxnSpPr>
        <p:spPr>
          <a:xfrm>
            <a:off x="86106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DAC42BE7-1CFC-4675-8D30-15D61BDFDE70}"/>
              </a:ext>
            </a:extLst>
          </p:cNvPr>
          <p:cNvCxnSpPr/>
          <p:nvPr/>
        </p:nvCxnSpPr>
        <p:spPr>
          <a:xfrm>
            <a:off x="0" y="6175194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40F8AB0-D5BB-4F0E-B6DC-0F3A2BDCDF15}"/>
              </a:ext>
            </a:extLst>
          </p:cNvPr>
          <p:cNvSpPr txBox="1"/>
          <p:nvPr/>
        </p:nvSpPr>
        <p:spPr>
          <a:xfrm>
            <a:off x="457200" y="731520"/>
            <a:ext cx="27404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Brachte starke Kritik an der Introspektion</a:t>
            </a:r>
          </a:p>
          <a:p>
            <a:r>
              <a:rPr lang="de-DE" sz="1200" dirty="0"/>
              <a:t> hervor</a:t>
            </a:r>
          </a:p>
          <a:p>
            <a:endParaRPr lang="de-DE" sz="1200" dirty="0"/>
          </a:p>
          <a:p>
            <a:r>
              <a:rPr lang="de-DE" sz="1200" b="1" dirty="0"/>
              <a:t>Kritikpunkte</a:t>
            </a:r>
            <a:r>
              <a:rPr lang="de-DE" sz="1200" dirty="0"/>
              <a:t>:</a:t>
            </a:r>
          </a:p>
          <a:p>
            <a:r>
              <a:rPr lang="de-DE" sz="1200" dirty="0"/>
              <a:t>-Introspektion subjektiv</a:t>
            </a:r>
          </a:p>
          <a:p>
            <a:r>
              <a:rPr lang="de-DE" sz="1200" dirty="0"/>
              <a:t>-Nur Stimulus &amp; Reaktion kann </a:t>
            </a:r>
          </a:p>
          <a:p>
            <a:r>
              <a:rPr lang="de-DE" sz="1200" dirty="0"/>
              <a:t>beobachtet werden, nicht Assoziationen</a:t>
            </a:r>
          </a:p>
          <a:p>
            <a:r>
              <a:rPr lang="de-DE" sz="1200" dirty="0"/>
              <a:t> dazwischen</a:t>
            </a:r>
          </a:p>
          <a:p>
            <a:endParaRPr lang="de-CH" sz="1200" dirty="0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9FB75FE3-BEE0-4438-9831-A7194E7E1BD2}"/>
              </a:ext>
            </a:extLst>
          </p:cNvPr>
          <p:cNvSpPr txBox="1"/>
          <p:nvPr/>
        </p:nvSpPr>
        <p:spPr>
          <a:xfrm>
            <a:off x="5943599" y="728526"/>
            <a:ext cx="2511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Beschränkt sich auf die Beobachtung </a:t>
            </a:r>
          </a:p>
          <a:p>
            <a:r>
              <a:rPr lang="de-DE" sz="1200" dirty="0"/>
              <a:t>der Stimuli &amp; den Reaktionen</a:t>
            </a:r>
            <a:endParaRPr lang="de-CH" sz="1200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4F4EFF36-BCE0-4651-945E-50952ADBC2E5}"/>
              </a:ext>
            </a:extLst>
          </p:cNvPr>
          <p:cNvSpPr txBox="1"/>
          <p:nvPr/>
        </p:nvSpPr>
        <p:spPr>
          <a:xfrm>
            <a:off x="4572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6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941493E2-E71A-4C0B-9A82-805E5DCC1DF2}"/>
              </a:ext>
            </a:extLst>
          </p:cNvPr>
          <p:cNvSpPr txBox="1"/>
          <p:nvPr/>
        </p:nvSpPr>
        <p:spPr>
          <a:xfrm>
            <a:off x="319597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5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2B46EBC2-9038-4A92-BDB3-73B75E664EE8}"/>
              </a:ext>
            </a:extLst>
          </p:cNvPr>
          <p:cNvSpPr txBox="1"/>
          <p:nvPr/>
        </p:nvSpPr>
        <p:spPr>
          <a:xfrm>
            <a:off x="5943600" y="2560320"/>
            <a:ext cx="27140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In der Black Box sind die im Hintergrund </a:t>
            </a:r>
          </a:p>
          <a:p>
            <a:r>
              <a:rPr lang="de-DE" sz="1200" dirty="0"/>
              <a:t>stattfinden Prozesse, die für die </a:t>
            </a:r>
          </a:p>
          <a:p>
            <a:r>
              <a:rPr lang="de-DE" sz="1200" dirty="0"/>
              <a:t>Verarbeitung der Stimuli verantwortlich</a:t>
            </a:r>
          </a:p>
          <a:p>
            <a:r>
              <a:rPr lang="de-DE" sz="1200"/>
              <a:t>sind</a:t>
            </a:r>
            <a:endParaRPr lang="de-CH" sz="1200" dirty="0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77734676-3186-46CA-8375-632B182B6F0D}"/>
              </a:ext>
            </a:extLst>
          </p:cNvPr>
          <p:cNvSpPr txBox="1"/>
          <p:nvPr/>
        </p:nvSpPr>
        <p:spPr>
          <a:xfrm>
            <a:off x="4572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9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2B40FB82-59D8-4076-8ED6-C514F27F8861}"/>
              </a:ext>
            </a:extLst>
          </p:cNvPr>
          <p:cNvSpPr txBox="1"/>
          <p:nvPr/>
        </p:nvSpPr>
        <p:spPr>
          <a:xfrm>
            <a:off x="319597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8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31CAA400-6063-4B23-A327-7F4987C93944}"/>
              </a:ext>
            </a:extLst>
          </p:cNvPr>
          <p:cNvSpPr txBox="1"/>
          <p:nvPr/>
        </p:nvSpPr>
        <p:spPr>
          <a:xfrm>
            <a:off x="59436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7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99E6527-C1C8-4E6C-AC57-51F1126A49C0}"/>
              </a:ext>
            </a:extLst>
          </p:cNvPr>
          <p:cNvSpPr txBox="1"/>
          <p:nvPr/>
        </p:nvSpPr>
        <p:spPr>
          <a:xfrm>
            <a:off x="3195970" y="743350"/>
            <a:ext cx="25785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20. Jahrhundert mit der Introspektion</a:t>
            </a:r>
          </a:p>
          <a:p>
            <a:br>
              <a:rPr lang="de-DE" sz="1200" dirty="0"/>
            </a:br>
            <a:endParaRPr lang="de-DE" sz="1200" dirty="0"/>
          </a:p>
          <a:p>
            <a:r>
              <a:rPr lang="de-DE" sz="1200" dirty="0"/>
              <a:t>Inhalte sollen die Inhalte des Bewusst-</a:t>
            </a:r>
          </a:p>
          <a:p>
            <a:r>
              <a:rPr lang="de-DE" sz="1200" dirty="0"/>
              <a:t>seins systematisch betrachtet und </a:t>
            </a:r>
          </a:p>
          <a:p>
            <a:r>
              <a:rPr lang="de-DE" sz="1200" dirty="0"/>
              <a:t>beobachtet werden.</a:t>
            </a:r>
          </a:p>
          <a:p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146474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2A0DA66-EBE7-43DB-B872-C241617251B3}"/>
              </a:ext>
            </a:extLst>
          </p:cNvPr>
          <p:cNvCxnSpPr>
            <a:cxnSpLocks/>
          </p:cNvCxnSpPr>
          <p:nvPr/>
        </p:nvCxnSpPr>
        <p:spPr>
          <a:xfrm>
            <a:off x="3810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5790248-59B8-4EED-A40B-9A8906A435D2}"/>
              </a:ext>
            </a:extLst>
          </p:cNvPr>
          <p:cNvCxnSpPr/>
          <p:nvPr/>
        </p:nvCxnSpPr>
        <p:spPr>
          <a:xfrm>
            <a:off x="-9253" y="682806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92829C7-801F-4783-916E-9503F6887E30}"/>
              </a:ext>
            </a:extLst>
          </p:cNvPr>
          <p:cNvCxnSpPr/>
          <p:nvPr/>
        </p:nvCxnSpPr>
        <p:spPr>
          <a:xfrm>
            <a:off x="-12192" y="25146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20DA9E3-38B8-4A38-864E-14BA2A631B5D}"/>
              </a:ext>
            </a:extLst>
          </p:cNvPr>
          <p:cNvCxnSpPr/>
          <p:nvPr/>
        </p:nvCxnSpPr>
        <p:spPr>
          <a:xfrm>
            <a:off x="-12192" y="43434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30CFB222-A910-45FD-9CEC-7019455CD3D9}"/>
              </a:ext>
            </a:extLst>
          </p:cNvPr>
          <p:cNvCxnSpPr>
            <a:cxnSpLocks/>
          </p:cNvCxnSpPr>
          <p:nvPr/>
        </p:nvCxnSpPr>
        <p:spPr>
          <a:xfrm>
            <a:off x="31242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4327B30E-977F-4745-88B1-F513813B45FB}"/>
              </a:ext>
            </a:extLst>
          </p:cNvPr>
          <p:cNvCxnSpPr>
            <a:cxnSpLocks/>
          </p:cNvCxnSpPr>
          <p:nvPr/>
        </p:nvCxnSpPr>
        <p:spPr>
          <a:xfrm>
            <a:off x="5868342" y="-9569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4B216BE3-8485-4F8F-8C58-FB2519B910D0}"/>
              </a:ext>
            </a:extLst>
          </p:cNvPr>
          <p:cNvCxnSpPr>
            <a:cxnSpLocks/>
          </p:cNvCxnSpPr>
          <p:nvPr/>
        </p:nvCxnSpPr>
        <p:spPr>
          <a:xfrm>
            <a:off x="86106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DAC42BE7-1CFC-4675-8D30-15D61BDFDE70}"/>
              </a:ext>
            </a:extLst>
          </p:cNvPr>
          <p:cNvCxnSpPr/>
          <p:nvPr/>
        </p:nvCxnSpPr>
        <p:spPr>
          <a:xfrm>
            <a:off x="0" y="6175194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EF4DDA15-FC09-43B0-B641-94AA00C7F948}"/>
              </a:ext>
            </a:extLst>
          </p:cNvPr>
          <p:cNvSpPr txBox="1"/>
          <p:nvPr/>
        </p:nvSpPr>
        <p:spPr>
          <a:xfrm>
            <a:off x="381000" y="59253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058E2A75-582F-4766-B4B4-858EB10FAB0B}"/>
              </a:ext>
            </a:extLst>
          </p:cNvPr>
          <p:cNvSpPr txBox="1"/>
          <p:nvPr/>
        </p:nvSpPr>
        <p:spPr>
          <a:xfrm>
            <a:off x="381000" y="40986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D796A5DA-9F6A-45A7-88DB-40DF2B62DCA9}"/>
              </a:ext>
            </a:extLst>
          </p:cNvPr>
          <p:cNvSpPr txBox="1"/>
          <p:nvPr/>
        </p:nvSpPr>
        <p:spPr>
          <a:xfrm>
            <a:off x="381000" y="22677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5DECFB6A-BB66-4D79-BA64-071716D022A3}"/>
              </a:ext>
            </a:extLst>
          </p:cNvPr>
          <p:cNvSpPr txBox="1"/>
          <p:nvPr/>
        </p:nvSpPr>
        <p:spPr>
          <a:xfrm>
            <a:off x="3123258" y="59253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0A0110E8-9966-4270-88B8-04BD3E1BE59B}"/>
              </a:ext>
            </a:extLst>
          </p:cNvPr>
          <p:cNvSpPr txBox="1"/>
          <p:nvPr/>
        </p:nvSpPr>
        <p:spPr>
          <a:xfrm>
            <a:off x="3123258" y="40986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DE6D31EB-2D53-4A8D-A1C5-F9EBAFAE0C13}"/>
              </a:ext>
            </a:extLst>
          </p:cNvPr>
          <p:cNvSpPr txBox="1"/>
          <p:nvPr/>
        </p:nvSpPr>
        <p:spPr>
          <a:xfrm>
            <a:off x="3122317" y="226688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32E63FA6-B14C-4A18-8EE2-45E7D65DD7FE}"/>
              </a:ext>
            </a:extLst>
          </p:cNvPr>
          <p:cNvSpPr txBox="1"/>
          <p:nvPr/>
        </p:nvSpPr>
        <p:spPr>
          <a:xfrm>
            <a:off x="5870448" y="59253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39CA5871-B325-4CF5-A6D7-8D104655D29D}"/>
              </a:ext>
            </a:extLst>
          </p:cNvPr>
          <p:cNvSpPr txBox="1"/>
          <p:nvPr/>
        </p:nvSpPr>
        <p:spPr>
          <a:xfrm>
            <a:off x="5870448" y="40986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D89CE5CB-6019-44D7-A7B6-73481D4F3859}"/>
              </a:ext>
            </a:extLst>
          </p:cNvPr>
          <p:cNvSpPr txBox="1"/>
          <p:nvPr/>
        </p:nvSpPr>
        <p:spPr>
          <a:xfrm>
            <a:off x="5870448" y="226688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845DD5EB-AE9F-4270-A671-C9DA75BE501B}"/>
              </a:ext>
            </a:extLst>
          </p:cNvPr>
          <p:cNvSpPr txBox="1"/>
          <p:nvPr/>
        </p:nvSpPr>
        <p:spPr>
          <a:xfrm>
            <a:off x="2414019" y="2267712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EAE48718-F1E4-4CA5-867D-881FD1870353}"/>
              </a:ext>
            </a:extLst>
          </p:cNvPr>
          <p:cNvSpPr txBox="1"/>
          <p:nvPr/>
        </p:nvSpPr>
        <p:spPr>
          <a:xfrm>
            <a:off x="5157216" y="2267712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734516D6-6081-4F13-B5D8-4F47EF5A1B31}"/>
              </a:ext>
            </a:extLst>
          </p:cNvPr>
          <p:cNvSpPr txBox="1"/>
          <p:nvPr/>
        </p:nvSpPr>
        <p:spPr>
          <a:xfrm>
            <a:off x="7900416" y="2267712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0229538F-43C9-4F9B-AC06-D742EDAA6F51}"/>
              </a:ext>
            </a:extLst>
          </p:cNvPr>
          <p:cNvSpPr txBox="1"/>
          <p:nvPr/>
        </p:nvSpPr>
        <p:spPr>
          <a:xfrm>
            <a:off x="2414016" y="4092735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FEE690DE-950C-4FFE-ACDC-E38808D1E40E}"/>
              </a:ext>
            </a:extLst>
          </p:cNvPr>
          <p:cNvSpPr txBox="1"/>
          <p:nvPr/>
        </p:nvSpPr>
        <p:spPr>
          <a:xfrm>
            <a:off x="5157216" y="4092735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DC22DB75-D4C8-401A-8C79-D5CC033438FD}"/>
              </a:ext>
            </a:extLst>
          </p:cNvPr>
          <p:cNvSpPr txBox="1"/>
          <p:nvPr/>
        </p:nvSpPr>
        <p:spPr>
          <a:xfrm>
            <a:off x="7900416" y="4092735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619FF5DA-70DB-4CBC-A469-8C7A9321FB77}"/>
              </a:ext>
            </a:extLst>
          </p:cNvPr>
          <p:cNvSpPr txBox="1"/>
          <p:nvPr/>
        </p:nvSpPr>
        <p:spPr>
          <a:xfrm>
            <a:off x="2414016" y="5923816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B38A2E5E-7380-451E-9B1F-38E147D03511}"/>
              </a:ext>
            </a:extLst>
          </p:cNvPr>
          <p:cNvSpPr txBox="1"/>
          <p:nvPr/>
        </p:nvSpPr>
        <p:spPr>
          <a:xfrm>
            <a:off x="5157216" y="5923816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28A4B1F6-290D-45CE-B554-125C894C1CEE}"/>
              </a:ext>
            </a:extLst>
          </p:cNvPr>
          <p:cNvSpPr txBox="1"/>
          <p:nvPr/>
        </p:nvSpPr>
        <p:spPr>
          <a:xfrm>
            <a:off x="7900416" y="5923816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40F8AB0-D5BB-4F0E-B6DC-0F3A2BDCDF15}"/>
              </a:ext>
            </a:extLst>
          </p:cNvPr>
          <p:cNvSpPr txBox="1"/>
          <p:nvPr/>
        </p:nvSpPr>
        <p:spPr>
          <a:xfrm>
            <a:off x="457200" y="7315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1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9FB75FE3-BEE0-4438-9831-A7194E7E1BD2}"/>
              </a:ext>
            </a:extLst>
          </p:cNvPr>
          <p:cNvSpPr txBox="1"/>
          <p:nvPr/>
        </p:nvSpPr>
        <p:spPr>
          <a:xfrm>
            <a:off x="3195970" y="72678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2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BBAE75E2-28A1-4256-AC5C-F7EAAEF1AF20}"/>
              </a:ext>
            </a:extLst>
          </p:cNvPr>
          <p:cNvSpPr txBox="1"/>
          <p:nvPr/>
        </p:nvSpPr>
        <p:spPr>
          <a:xfrm>
            <a:off x="5943600" y="7315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3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4F4EFF36-BCE0-4651-945E-50952ADBC2E5}"/>
              </a:ext>
            </a:extLst>
          </p:cNvPr>
          <p:cNvSpPr txBox="1"/>
          <p:nvPr/>
        </p:nvSpPr>
        <p:spPr>
          <a:xfrm>
            <a:off x="4572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4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941493E2-E71A-4C0B-9A82-805E5DCC1DF2}"/>
              </a:ext>
            </a:extLst>
          </p:cNvPr>
          <p:cNvSpPr txBox="1"/>
          <p:nvPr/>
        </p:nvSpPr>
        <p:spPr>
          <a:xfrm>
            <a:off x="319597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5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2B46EBC2-9038-4A92-BDB3-73B75E664EE8}"/>
              </a:ext>
            </a:extLst>
          </p:cNvPr>
          <p:cNvSpPr txBox="1"/>
          <p:nvPr/>
        </p:nvSpPr>
        <p:spPr>
          <a:xfrm>
            <a:off x="59436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6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77734676-3186-46CA-8375-632B182B6F0D}"/>
              </a:ext>
            </a:extLst>
          </p:cNvPr>
          <p:cNvSpPr txBox="1"/>
          <p:nvPr/>
        </p:nvSpPr>
        <p:spPr>
          <a:xfrm>
            <a:off x="4572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7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2B40FB82-59D8-4076-8ED6-C514F27F8861}"/>
              </a:ext>
            </a:extLst>
          </p:cNvPr>
          <p:cNvSpPr txBox="1"/>
          <p:nvPr/>
        </p:nvSpPr>
        <p:spPr>
          <a:xfrm>
            <a:off x="319597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8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31CAA400-6063-4B23-A327-7F4987C93944}"/>
              </a:ext>
            </a:extLst>
          </p:cNvPr>
          <p:cNvSpPr txBox="1"/>
          <p:nvPr/>
        </p:nvSpPr>
        <p:spPr>
          <a:xfrm>
            <a:off x="59436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1974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2A0DA66-EBE7-43DB-B872-C241617251B3}"/>
              </a:ext>
            </a:extLst>
          </p:cNvPr>
          <p:cNvCxnSpPr>
            <a:cxnSpLocks/>
          </p:cNvCxnSpPr>
          <p:nvPr/>
        </p:nvCxnSpPr>
        <p:spPr>
          <a:xfrm>
            <a:off x="3810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5790248-59B8-4EED-A40B-9A8906A435D2}"/>
              </a:ext>
            </a:extLst>
          </p:cNvPr>
          <p:cNvCxnSpPr/>
          <p:nvPr/>
        </p:nvCxnSpPr>
        <p:spPr>
          <a:xfrm>
            <a:off x="-9253" y="682806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92829C7-801F-4783-916E-9503F6887E30}"/>
              </a:ext>
            </a:extLst>
          </p:cNvPr>
          <p:cNvCxnSpPr/>
          <p:nvPr/>
        </p:nvCxnSpPr>
        <p:spPr>
          <a:xfrm>
            <a:off x="-12192" y="25146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20DA9E3-38B8-4A38-864E-14BA2A631B5D}"/>
              </a:ext>
            </a:extLst>
          </p:cNvPr>
          <p:cNvCxnSpPr/>
          <p:nvPr/>
        </p:nvCxnSpPr>
        <p:spPr>
          <a:xfrm>
            <a:off x="-12192" y="43434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30CFB222-A910-45FD-9CEC-7019455CD3D9}"/>
              </a:ext>
            </a:extLst>
          </p:cNvPr>
          <p:cNvCxnSpPr>
            <a:cxnSpLocks/>
          </p:cNvCxnSpPr>
          <p:nvPr/>
        </p:nvCxnSpPr>
        <p:spPr>
          <a:xfrm>
            <a:off x="31242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4327B30E-977F-4745-88B1-F513813B45FB}"/>
              </a:ext>
            </a:extLst>
          </p:cNvPr>
          <p:cNvCxnSpPr>
            <a:cxnSpLocks/>
          </p:cNvCxnSpPr>
          <p:nvPr/>
        </p:nvCxnSpPr>
        <p:spPr>
          <a:xfrm>
            <a:off x="5868342" y="-9569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4B216BE3-8485-4F8F-8C58-FB2519B910D0}"/>
              </a:ext>
            </a:extLst>
          </p:cNvPr>
          <p:cNvCxnSpPr>
            <a:cxnSpLocks/>
          </p:cNvCxnSpPr>
          <p:nvPr/>
        </p:nvCxnSpPr>
        <p:spPr>
          <a:xfrm>
            <a:off x="86106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DAC42BE7-1CFC-4675-8D30-15D61BDFDE70}"/>
              </a:ext>
            </a:extLst>
          </p:cNvPr>
          <p:cNvCxnSpPr/>
          <p:nvPr/>
        </p:nvCxnSpPr>
        <p:spPr>
          <a:xfrm>
            <a:off x="0" y="6175194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40F8AB0-D5BB-4F0E-B6DC-0F3A2BDCDF15}"/>
              </a:ext>
            </a:extLst>
          </p:cNvPr>
          <p:cNvSpPr txBox="1"/>
          <p:nvPr/>
        </p:nvSpPr>
        <p:spPr>
          <a:xfrm>
            <a:off x="457200" y="7315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3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9FB75FE3-BEE0-4438-9831-A7194E7E1BD2}"/>
              </a:ext>
            </a:extLst>
          </p:cNvPr>
          <p:cNvSpPr txBox="1"/>
          <p:nvPr/>
        </p:nvSpPr>
        <p:spPr>
          <a:xfrm>
            <a:off x="3195970" y="72678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2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BBAE75E2-28A1-4256-AC5C-F7EAAEF1AF20}"/>
              </a:ext>
            </a:extLst>
          </p:cNvPr>
          <p:cNvSpPr txBox="1"/>
          <p:nvPr/>
        </p:nvSpPr>
        <p:spPr>
          <a:xfrm>
            <a:off x="5943600" y="7315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1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4F4EFF36-BCE0-4651-945E-50952ADBC2E5}"/>
              </a:ext>
            </a:extLst>
          </p:cNvPr>
          <p:cNvSpPr txBox="1"/>
          <p:nvPr/>
        </p:nvSpPr>
        <p:spPr>
          <a:xfrm>
            <a:off x="4572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6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941493E2-E71A-4C0B-9A82-805E5DCC1DF2}"/>
              </a:ext>
            </a:extLst>
          </p:cNvPr>
          <p:cNvSpPr txBox="1"/>
          <p:nvPr/>
        </p:nvSpPr>
        <p:spPr>
          <a:xfrm>
            <a:off x="319597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5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2B46EBC2-9038-4A92-BDB3-73B75E664EE8}"/>
              </a:ext>
            </a:extLst>
          </p:cNvPr>
          <p:cNvSpPr txBox="1"/>
          <p:nvPr/>
        </p:nvSpPr>
        <p:spPr>
          <a:xfrm>
            <a:off x="59436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4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77734676-3186-46CA-8375-632B182B6F0D}"/>
              </a:ext>
            </a:extLst>
          </p:cNvPr>
          <p:cNvSpPr txBox="1"/>
          <p:nvPr/>
        </p:nvSpPr>
        <p:spPr>
          <a:xfrm>
            <a:off x="4572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9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2B40FB82-59D8-4076-8ED6-C514F27F8861}"/>
              </a:ext>
            </a:extLst>
          </p:cNvPr>
          <p:cNvSpPr txBox="1"/>
          <p:nvPr/>
        </p:nvSpPr>
        <p:spPr>
          <a:xfrm>
            <a:off x="319597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8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31CAA400-6063-4B23-A327-7F4987C93944}"/>
              </a:ext>
            </a:extLst>
          </p:cNvPr>
          <p:cNvSpPr txBox="1"/>
          <p:nvPr/>
        </p:nvSpPr>
        <p:spPr>
          <a:xfrm>
            <a:off x="59436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2364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2A0DA66-EBE7-43DB-B872-C241617251B3}"/>
              </a:ext>
            </a:extLst>
          </p:cNvPr>
          <p:cNvCxnSpPr>
            <a:cxnSpLocks/>
          </p:cNvCxnSpPr>
          <p:nvPr/>
        </p:nvCxnSpPr>
        <p:spPr>
          <a:xfrm>
            <a:off x="3810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5790248-59B8-4EED-A40B-9A8906A435D2}"/>
              </a:ext>
            </a:extLst>
          </p:cNvPr>
          <p:cNvCxnSpPr/>
          <p:nvPr/>
        </p:nvCxnSpPr>
        <p:spPr>
          <a:xfrm>
            <a:off x="-9253" y="682806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92829C7-801F-4783-916E-9503F6887E30}"/>
              </a:ext>
            </a:extLst>
          </p:cNvPr>
          <p:cNvCxnSpPr/>
          <p:nvPr/>
        </p:nvCxnSpPr>
        <p:spPr>
          <a:xfrm>
            <a:off x="-12192" y="25146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20DA9E3-38B8-4A38-864E-14BA2A631B5D}"/>
              </a:ext>
            </a:extLst>
          </p:cNvPr>
          <p:cNvCxnSpPr/>
          <p:nvPr/>
        </p:nvCxnSpPr>
        <p:spPr>
          <a:xfrm>
            <a:off x="-12192" y="43434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30CFB222-A910-45FD-9CEC-7019455CD3D9}"/>
              </a:ext>
            </a:extLst>
          </p:cNvPr>
          <p:cNvCxnSpPr>
            <a:cxnSpLocks/>
          </p:cNvCxnSpPr>
          <p:nvPr/>
        </p:nvCxnSpPr>
        <p:spPr>
          <a:xfrm>
            <a:off x="31242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4327B30E-977F-4745-88B1-F513813B45FB}"/>
              </a:ext>
            </a:extLst>
          </p:cNvPr>
          <p:cNvCxnSpPr>
            <a:cxnSpLocks/>
          </p:cNvCxnSpPr>
          <p:nvPr/>
        </p:nvCxnSpPr>
        <p:spPr>
          <a:xfrm>
            <a:off x="5868342" y="-9569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4B216BE3-8485-4F8F-8C58-FB2519B910D0}"/>
              </a:ext>
            </a:extLst>
          </p:cNvPr>
          <p:cNvCxnSpPr>
            <a:cxnSpLocks/>
          </p:cNvCxnSpPr>
          <p:nvPr/>
        </p:nvCxnSpPr>
        <p:spPr>
          <a:xfrm>
            <a:off x="86106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DAC42BE7-1CFC-4675-8D30-15D61BDFDE70}"/>
              </a:ext>
            </a:extLst>
          </p:cNvPr>
          <p:cNvCxnSpPr/>
          <p:nvPr/>
        </p:nvCxnSpPr>
        <p:spPr>
          <a:xfrm>
            <a:off x="0" y="6175194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EF4DDA15-FC09-43B0-B641-94AA00C7F948}"/>
              </a:ext>
            </a:extLst>
          </p:cNvPr>
          <p:cNvSpPr txBox="1"/>
          <p:nvPr/>
        </p:nvSpPr>
        <p:spPr>
          <a:xfrm>
            <a:off x="381000" y="59253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058E2A75-582F-4766-B4B4-858EB10FAB0B}"/>
              </a:ext>
            </a:extLst>
          </p:cNvPr>
          <p:cNvSpPr txBox="1"/>
          <p:nvPr/>
        </p:nvSpPr>
        <p:spPr>
          <a:xfrm>
            <a:off x="381000" y="40986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D796A5DA-9F6A-45A7-88DB-40DF2B62DCA9}"/>
              </a:ext>
            </a:extLst>
          </p:cNvPr>
          <p:cNvSpPr txBox="1"/>
          <p:nvPr/>
        </p:nvSpPr>
        <p:spPr>
          <a:xfrm>
            <a:off x="381000" y="22677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5DECFB6A-BB66-4D79-BA64-071716D022A3}"/>
              </a:ext>
            </a:extLst>
          </p:cNvPr>
          <p:cNvSpPr txBox="1"/>
          <p:nvPr/>
        </p:nvSpPr>
        <p:spPr>
          <a:xfrm>
            <a:off x="3123258" y="59253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0A0110E8-9966-4270-88B8-04BD3E1BE59B}"/>
              </a:ext>
            </a:extLst>
          </p:cNvPr>
          <p:cNvSpPr txBox="1"/>
          <p:nvPr/>
        </p:nvSpPr>
        <p:spPr>
          <a:xfrm>
            <a:off x="3123258" y="40986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DE6D31EB-2D53-4A8D-A1C5-F9EBAFAE0C13}"/>
              </a:ext>
            </a:extLst>
          </p:cNvPr>
          <p:cNvSpPr txBox="1"/>
          <p:nvPr/>
        </p:nvSpPr>
        <p:spPr>
          <a:xfrm>
            <a:off x="3122317" y="226688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32E63FA6-B14C-4A18-8EE2-45E7D65DD7FE}"/>
              </a:ext>
            </a:extLst>
          </p:cNvPr>
          <p:cNvSpPr txBox="1"/>
          <p:nvPr/>
        </p:nvSpPr>
        <p:spPr>
          <a:xfrm>
            <a:off x="5870448" y="59253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39CA5871-B325-4CF5-A6D7-8D104655D29D}"/>
              </a:ext>
            </a:extLst>
          </p:cNvPr>
          <p:cNvSpPr txBox="1"/>
          <p:nvPr/>
        </p:nvSpPr>
        <p:spPr>
          <a:xfrm>
            <a:off x="5870448" y="40986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D89CE5CB-6019-44D7-A7B6-73481D4F3859}"/>
              </a:ext>
            </a:extLst>
          </p:cNvPr>
          <p:cNvSpPr txBox="1"/>
          <p:nvPr/>
        </p:nvSpPr>
        <p:spPr>
          <a:xfrm>
            <a:off x="5870448" y="226688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845DD5EB-AE9F-4270-A671-C9DA75BE501B}"/>
              </a:ext>
            </a:extLst>
          </p:cNvPr>
          <p:cNvSpPr txBox="1"/>
          <p:nvPr/>
        </p:nvSpPr>
        <p:spPr>
          <a:xfrm>
            <a:off x="2414019" y="2267712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EAE48718-F1E4-4CA5-867D-881FD1870353}"/>
              </a:ext>
            </a:extLst>
          </p:cNvPr>
          <p:cNvSpPr txBox="1"/>
          <p:nvPr/>
        </p:nvSpPr>
        <p:spPr>
          <a:xfrm>
            <a:off x="5157216" y="2267712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734516D6-6081-4F13-B5D8-4F47EF5A1B31}"/>
              </a:ext>
            </a:extLst>
          </p:cNvPr>
          <p:cNvSpPr txBox="1"/>
          <p:nvPr/>
        </p:nvSpPr>
        <p:spPr>
          <a:xfrm>
            <a:off x="7900416" y="2267712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0229538F-43C9-4F9B-AC06-D742EDAA6F51}"/>
              </a:ext>
            </a:extLst>
          </p:cNvPr>
          <p:cNvSpPr txBox="1"/>
          <p:nvPr/>
        </p:nvSpPr>
        <p:spPr>
          <a:xfrm>
            <a:off x="2414016" y="4092735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FEE690DE-950C-4FFE-ACDC-E38808D1E40E}"/>
              </a:ext>
            </a:extLst>
          </p:cNvPr>
          <p:cNvSpPr txBox="1"/>
          <p:nvPr/>
        </p:nvSpPr>
        <p:spPr>
          <a:xfrm>
            <a:off x="5157216" y="4092735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DC22DB75-D4C8-401A-8C79-D5CC033438FD}"/>
              </a:ext>
            </a:extLst>
          </p:cNvPr>
          <p:cNvSpPr txBox="1"/>
          <p:nvPr/>
        </p:nvSpPr>
        <p:spPr>
          <a:xfrm>
            <a:off x="7900416" y="4092735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619FF5DA-70DB-4CBC-A469-8C7A9321FB77}"/>
              </a:ext>
            </a:extLst>
          </p:cNvPr>
          <p:cNvSpPr txBox="1"/>
          <p:nvPr/>
        </p:nvSpPr>
        <p:spPr>
          <a:xfrm>
            <a:off x="2414016" y="5923816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B38A2E5E-7380-451E-9B1F-38E147D03511}"/>
              </a:ext>
            </a:extLst>
          </p:cNvPr>
          <p:cNvSpPr txBox="1"/>
          <p:nvPr/>
        </p:nvSpPr>
        <p:spPr>
          <a:xfrm>
            <a:off x="5157216" y="5923816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28A4B1F6-290D-45CE-B554-125C894C1CEE}"/>
              </a:ext>
            </a:extLst>
          </p:cNvPr>
          <p:cNvSpPr txBox="1"/>
          <p:nvPr/>
        </p:nvSpPr>
        <p:spPr>
          <a:xfrm>
            <a:off x="7900416" y="5923816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40F8AB0-D5BB-4F0E-B6DC-0F3A2BDCDF15}"/>
              </a:ext>
            </a:extLst>
          </p:cNvPr>
          <p:cNvSpPr txBox="1"/>
          <p:nvPr/>
        </p:nvSpPr>
        <p:spPr>
          <a:xfrm>
            <a:off x="457200" y="7315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1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9FB75FE3-BEE0-4438-9831-A7194E7E1BD2}"/>
              </a:ext>
            </a:extLst>
          </p:cNvPr>
          <p:cNvSpPr txBox="1"/>
          <p:nvPr/>
        </p:nvSpPr>
        <p:spPr>
          <a:xfrm>
            <a:off x="3195970" y="72678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2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BBAE75E2-28A1-4256-AC5C-F7EAAEF1AF20}"/>
              </a:ext>
            </a:extLst>
          </p:cNvPr>
          <p:cNvSpPr txBox="1"/>
          <p:nvPr/>
        </p:nvSpPr>
        <p:spPr>
          <a:xfrm>
            <a:off x="5943600" y="7315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3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4F4EFF36-BCE0-4651-945E-50952ADBC2E5}"/>
              </a:ext>
            </a:extLst>
          </p:cNvPr>
          <p:cNvSpPr txBox="1"/>
          <p:nvPr/>
        </p:nvSpPr>
        <p:spPr>
          <a:xfrm>
            <a:off x="4572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4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941493E2-E71A-4C0B-9A82-805E5DCC1DF2}"/>
              </a:ext>
            </a:extLst>
          </p:cNvPr>
          <p:cNvSpPr txBox="1"/>
          <p:nvPr/>
        </p:nvSpPr>
        <p:spPr>
          <a:xfrm>
            <a:off x="319597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5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2B46EBC2-9038-4A92-BDB3-73B75E664EE8}"/>
              </a:ext>
            </a:extLst>
          </p:cNvPr>
          <p:cNvSpPr txBox="1"/>
          <p:nvPr/>
        </p:nvSpPr>
        <p:spPr>
          <a:xfrm>
            <a:off x="59436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6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77734676-3186-46CA-8375-632B182B6F0D}"/>
              </a:ext>
            </a:extLst>
          </p:cNvPr>
          <p:cNvSpPr txBox="1"/>
          <p:nvPr/>
        </p:nvSpPr>
        <p:spPr>
          <a:xfrm>
            <a:off x="4572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7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2B40FB82-59D8-4076-8ED6-C514F27F8861}"/>
              </a:ext>
            </a:extLst>
          </p:cNvPr>
          <p:cNvSpPr txBox="1"/>
          <p:nvPr/>
        </p:nvSpPr>
        <p:spPr>
          <a:xfrm>
            <a:off x="319597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8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31CAA400-6063-4B23-A327-7F4987C93944}"/>
              </a:ext>
            </a:extLst>
          </p:cNvPr>
          <p:cNvSpPr txBox="1"/>
          <p:nvPr/>
        </p:nvSpPr>
        <p:spPr>
          <a:xfrm>
            <a:off x="59436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8254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2A0DA66-EBE7-43DB-B872-C241617251B3}"/>
              </a:ext>
            </a:extLst>
          </p:cNvPr>
          <p:cNvCxnSpPr>
            <a:cxnSpLocks/>
          </p:cNvCxnSpPr>
          <p:nvPr/>
        </p:nvCxnSpPr>
        <p:spPr>
          <a:xfrm>
            <a:off x="3810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5790248-59B8-4EED-A40B-9A8906A435D2}"/>
              </a:ext>
            </a:extLst>
          </p:cNvPr>
          <p:cNvCxnSpPr/>
          <p:nvPr/>
        </p:nvCxnSpPr>
        <p:spPr>
          <a:xfrm>
            <a:off x="-9253" y="682806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92829C7-801F-4783-916E-9503F6887E30}"/>
              </a:ext>
            </a:extLst>
          </p:cNvPr>
          <p:cNvCxnSpPr/>
          <p:nvPr/>
        </p:nvCxnSpPr>
        <p:spPr>
          <a:xfrm>
            <a:off x="-12192" y="25146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20DA9E3-38B8-4A38-864E-14BA2A631B5D}"/>
              </a:ext>
            </a:extLst>
          </p:cNvPr>
          <p:cNvCxnSpPr/>
          <p:nvPr/>
        </p:nvCxnSpPr>
        <p:spPr>
          <a:xfrm>
            <a:off x="-12192" y="43434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30CFB222-A910-45FD-9CEC-7019455CD3D9}"/>
              </a:ext>
            </a:extLst>
          </p:cNvPr>
          <p:cNvCxnSpPr>
            <a:cxnSpLocks/>
          </p:cNvCxnSpPr>
          <p:nvPr/>
        </p:nvCxnSpPr>
        <p:spPr>
          <a:xfrm>
            <a:off x="31242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4327B30E-977F-4745-88B1-F513813B45FB}"/>
              </a:ext>
            </a:extLst>
          </p:cNvPr>
          <p:cNvCxnSpPr>
            <a:cxnSpLocks/>
          </p:cNvCxnSpPr>
          <p:nvPr/>
        </p:nvCxnSpPr>
        <p:spPr>
          <a:xfrm>
            <a:off x="5868342" y="-9569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4B216BE3-8485-4F8F-8C58-FB2519B910D0}"/>
              </a:ext>
            </a:extLst>
          </p:cNvPr>
          <p:cNvCxnSpPr>
            <a:cxnSpLocks/>
          </p:cNvCxnSpPr>
          <p:nvPr/>
        </p:nvCxnSpPr>
        <p:spPr>
          <a:xfrm>
            <a:off x="86106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DAC42BE7-1CFC-4675-8D30-15D61BDFDE70}"/>
              </a:ext>
            </a:extLst>
          </p:cNvPr>
          <p:cNvCxnSpPr/>
          <p:nvPr/>
        </p:nvCxnSpPr>
        <p:spPr>
          <a:xfrm>
            <a:off x="0" y="6175194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40F8AB0-D5BB-4F0E-B6DC-0F3A2BDCDF15}"/>
              </a:ext>
            </a:extLst>
          </p:cNvPr>
          <p:cNvSpPr txBox="1"/>
          <p:nvPr/>
        </p:nvSpPr>
        <p:spPr>
          <a:xfrm>
            <a:off x="457200" y="7315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3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9FB75FE3-BEE0-4438-9831-A7194E7E1BD2}"/>
              </a:ext>
            </a:extLst>
          </p:cNvPr>
          <p:cNvSpPr txBox="1"/>
          <p:nvPr/>
        </p:nvSpPr>
        <p:spPr>
          <a:xfrm>
            <a:off x="3195970" y="72678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2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BBAE75E2-28A1-4256-AC5C-F7EAAEF1AF20}"/>
              </a:ext>
            </a:extLst>
          </p:cNvPr>
          <p:cNvSpPr txBox="1"/>
          <p:nvPr/>
        </p:nvSpPr>
        <p:spPr>
          <a:xfrm>
            <a:off x="5943600" y="7315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1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4F4EFF36-BCE0-4651-945E-50952ADBC2E5}"/>
              </a:ext>
            </a:extLst>
          </p:cNvPr>
          <p:cNvSpPr txBox="1"/>
          <p:nvPr/>
        </p:nvSpPr>
        <p:spPr>
          <a:xfrm>
            <a:off x="4572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6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941493E2-E71A-4C0B-9A82-805E5DCC1DF2}"/>
              </a:ext>
            </a:extLst>
          </p:cNvPr>
          <p:cNvSpPr txBox="1"/>
          <p:nvPr/>
        </p:nvSpPr>
        <p:spPr>
          <a:xfrm>
            <a:off x="319597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5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2B46EBC2-9038-4A92-BDB3-73B75E664EE8}"/>
              </a:ext>
            </a:extLst>
          </p:cNvPr>
          <p:cNvSpPr txBox="1"/>
          <p:nvPr/>
        </p:nvSpPr>
        <p:spPr>
          <a:xfrm>
            <a:off x="59436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4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77734676-3186-46CA-8375-632B182B6F0D}"/>
              </a:ext>
            </a:extLst>
          </p:cNvPr>
          <p:cNvSpPr txBox="1"/>
          <p:nvPr/>
        </p:nvSpPr>
        <p:spPr>
          <a:xfrm>
            <a:off x="4572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9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2B40FB82-59D8-4076-8ED6-C514F27F8861}"/>
              </a:ext>
            </a:extLst>
          </p:cNvPr>
          <p:cNvSpPr txBox="1"/>
          <p:nvPr/>
        </p:nvSpPr>
        <p:spPr>
          <a:xfrm>
            <a:off x="319597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8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31CAA400-6063-4B23-A327-7F4987C93944}"/>
              </a:ext>
            </a:extLst>
          </p:cNvPr>
          <p:cNvSpPr txBox="1"/>
          <p:nvPr/>
        </p:nvSpPr>
        <p:spPr>
          <a:xfrm>
            <a:off x="59436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7884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2A0DA66-EBE7-43DB-B872-C241617251B3}"/>
              </a:ext>
            </a:extLst>
          </p:cNvPr>
          <p:cNvCxnSpPr>
            <a:cxnSpLocks/>
          </p:cNvCxnSpPr>
          <p:nvPr/>
        </p:nvCxnSpPr>
        <p:spPr>
          <a:xfrm>
            <a:off x="3810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5790248-59B8-4EED-A40B-9A8906A435D2}"/>
              </a:ext>
            </a:extLst>
          </p:cNvPr>
          <p:cNvCxnSpPr/>
          <p:nvPr/>
        </p:nvCxnSpPr>
        <p:spPr>
          <a:xfrm>
            <a:off x="-9253" y="682806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92829C7-801F-4783-916E-9503F6887E30}"/>
              </a:ext>
            </a:extLst>
          </p:cNvPr>
          <p:cNvCxnSpPr/>
          <p:nvPr/>
        </p:nvCxnSpPr>
        <p:spPr>
          <a:xfrm>
            <a:off x="-12192" y="25146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20DA9E3-38B8-4A38-864E-14BA2A631B5D}"/>
              </a:ext>
            </a:extLst>
          </p:cNvPr>
          <p:cNvCxnSpPr/>
          <p:nvPr/>
        </p:nvCxnSpPr>
        <p:spPr>
          <a:xfrm>
            <a:off x="-12192" y="43434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30CFB222-A910-45FD-9CEC-7019455CD3D9}"/>
              </a:ext>
            </a:extLst>
          </p:cNvPr>
          <p:cNvCxnSpPr>
            <a:cxnSpLocks/>
          </p:cNvCxnSpPr>
          <p:nvPr/>
        </p:nvCxnSpPr>
        <p:spPr>
          <a:xfrm>
            <a:off x="31242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4327B30E-977F-4745-88B1-F513813B45FB}"/>
              </a:ext>
            </a:extLst>
          </p:cNvPr>
          <p:cNvCxnSpPr>
            <a:cxnSpLocks/>
          </p:cNvCxnSpPr>
          <p:nvPr/>
        </p:nvCxnSpPr>
        <p:spPr>
          <a:xfrm>
            <a:off x="5868342" y="-9569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4B216BE3-8485-4F8F-8C58-FB2519B910D0}"/>
              </a:ext>
            </a:extLst>
          </p:cNvPr>
          <p:cNvCxnSpPr>
            <a:cxnSpLocks/>
          </p:cNvCxnSpPr>
          <p:nvPr/>
        </p:nvCxnSpPr>
        <p:spPr>
          <a:xfrm>
            <a:off x="86106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DAC42BE7-1CFC-4675-8D30-15D61BDFDE70}"/>
              </a:ext>
            </a:extLst>
          </p:cNvPr>
          <p:cNvCxnSpPr/>
          <p:nvPr/>
        </p:nvCxnSpPr>
        <p:spPr>
          <a:xfrm>
            <a:off x="0" y="6175194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EF4DDA15-FC09-43B0-B641-94AA00C7F948}"/>
              </a:ext>
            </a:extLst>
          </p:cNvPr>
          <p:cNvSpPr txBox="1"/>
          <p:nvPr/>
        </p:nvSpPr>
        <p:spPr>
          <a:xfrm>
            <a:off x="381000" y="59253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058E2A75-582F-4766-B4B4-858EB10FAB0B}"/>
              </a:ext>
            </a:extLst>
          </p:cNvPr>
          <p:cNvSpPr txBox="1"/>
          <p:nvPr/>
        </p:nvSpPr>
        <p:spPr>
          <a:xfrm>
            <a:off x="381000" y="40986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D796A5DA-9F6A-45A7-88DB-40DF2B62DCA9}"/>
              </a:ext>
            </a:extLst>
          </p:cNvPr>
          <p:cNvSpPr txBox="1"/>
          <p:nvPr/>
        </p:nvSpPr>
        <p:spPr>
          <a:xfrm>
            <a:off x="381000" y="22677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5DECFB6A-BB66-4D79-BA64-071716D022A3}"/>
              </a:ext>
            </a:extLst>
          </p:cNvPr>
          <p:cNvSpPr txBox="1"/>
          <p:nvPr/>
        </p:nvSpPr>
        <p:spPr>
          <a:xfrm>
            <a:off x="3123258" y="59253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0A0110E8-9966-4270-88B8-04BD3E1BE59B}"/>
              </a:ext>
            </a:extLst>
          </p:cNvPr>
          <p:cNvSpPr txBox="1"/>
          <p:nvPr/>
        </p:nvSpPr>
        <p:spPr>
          <a:xfrm>
            <a:off x="3123258" y="40986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DE6D31EB-2D53-4A8D-A1C5-F9EBAFAE0C13}"/>
              </a:ext>
            </a:extLst>
          </p:cNvPr>
          <p:cNvSpPr txBox="1"/>
          <p:nvPr/>
        </p:nvSpPr>
        <p:spPr>
          <a:xfrm>
            <a:off x="3122317" y="226688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32E63FA6-B14C-4A18-8EE2-45E7D65DD7FE}"/>
              </a:ext>
            </a:extLst>
          </p:cNvPr>
          <p:cNvSpPr txBox="1"/>
          <p:nvPr/>
        </p:nvSpPr>
        <p:spPr>
          <a:xfrm>
            <a:off x="5870448" y="59253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39CA5871-B325-4CF5-A6D7-8D104655D29D}"/>
              </a:ext>
            </a:extLst>
          </p:cNvPr>
          <p:cNvSpPr txBox="1"/>
          <p:nvPr/>
        </p:nvSpPr>
        <p:spPr>
          <a:xfrm>
            <a:off x="5870448" y="40986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D89CE5CB-6019-44D7-A7B6-73481D4F3859}"/>
              </a:ext>
            </a:extLst>
          </p:cNvPr>
          <p:cNvSpPr txBox="1"/>
          <p:nvPr/>
        </p:nvSpPr>
        <p:spPr>
          <a:xfrm>
            <a:off x="5870448" y="226688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845DD5EB-AE9F-4270-A671-C9DA75BE501B}"/>
              </a:ext>
            </a:extLst>
          </p:cNvPr>
          <p:cNvSpPr txBox="1"/>
          <p:nvPr/>
        </p:nvSpPr>
        <p:spPr>
          <a:xfrm>
            <a:off x="2414019" y="2267712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EAE48718-F1E4-4CA5-867D-881FD1870353}"/>
              </a:ext>
            </a:extLst>
          </p:cNvPr>
          <p:cNvSpPr txBox="1"/>
          <p:nvPr/>
        </p:nvSpPr>
        <p:spPr>
          <a:xfrm>
            <a:off x="5157216" y="2267712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734516D6-6081-4F13-B5D8-4F47EF5A1B31}"/>
              </a:ext>
            </a:extLst>
          </p:cNvPr>
          <p:cNvSpPr txBox="1"/>
          <p:nvPr/>
        </p:nvSpPr>
        <p:spPr>
          <a:xfrm>
            <a:off x="7900416" y="2267712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0229538F-43C9-4F9B-AC06-D742EDAA6F51}"/>
              </a:ext>
            </a:extLst>
          </p:cNvPr>
          <p:cNvSpPr txBox="1"/>
          <p:nvPr/>
        </p:nvSpPr>
        <p:spPr>
          <a:xfrm>
            <a:off x="2414016" y="4092735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FEE690DE-950C-4FFE-ACDC-E38808D1E40E}"/>
              </a:ext>
            </a:extLst>
          </p:cNvPr>
          <p:cNvSpPr txBox="1"/>
          <p:nvPr/>
        </p:nvSpPr>
        <p:spPr>
          <a:xfrm>
            <a:off x="5157216" y="4092735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DC22DB75-D4C8-401A-8C79-D5CC033438FD}"/>
              </a:ext>
            </a:extLst>
          </p:cNvPr>
          <p:cNvSpPr txBox="1"/>
          <p:nvPr/>
        </p:nvSpPr>
        <p:spPr>
          <a:xfrm>
            <a:off x="7900416" y="4092735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619FF5DA-70DB-4CBC-A469-8C7A9321FB77}"/>
              </a:ext>
            </a:extLst>
          </p:cNvPr>
          <p:cNvSpPr txBox="1"/>
          <p:nvPr/>
        </p:nvSpPr>
        <p:spPr>
          <a:xfrm>
            <a:off x="2414016" y="5923816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B38A2E5E-7380-451E-9B1F-38E147D03511}"/>
              </a:ext>
            </a:extLst>
          </p:cNvPr>
          <p:cNvSpPr txBox="1"/>
          <p:nvPr/>
        </p:nvSpPr>
        <p:spPr>
          <a:xfrm>
            <a:off x="5157216" y="5923816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28A4B1F6-290D-45CE-B554-125C894C1CEE}"/>
              </a:ext>
            </a:extLst>
          </p:cNvPr>
          <p:cNvSpPr txBox="1"/>
          <p:nvPr/>
        </p:nvSpPr>
        <p:spPr>
          <a:xfrm>
            <a:off x="7900416" y="5923816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40F8AB0-D5BB-4F0E-B6DC-0F3A2BDCDF15}"/>
              </a:ext>
            </a:extLst>
          </p:cNvPr>
          <p:cNvSpPr txBox="1"/>
          <p:nvPr/>
        </p:nvSpPr>
        <p:spPr>
          <a:xfrm>
            <a:off x="457200" y="7315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1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9FB75FE3-BEE0-4438-9831-A7194E7E1BD2}"/>
              </a:ext>
            </a:extLst>
          </p:cNvPr>
          <p:cNvSpPr txBox="1"/>
          <p:nvPr/>
        </p:nvSpPr>
        <p:spPr>
          <a:xfrm>
            <a:off x="3195970" y="72678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2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BBAE75E2-28A1-4256-AC5C-F7EAAEF1AF20}"/>
              </a:ext>
            </a:extLst>
          </p:cNvPr>
          <p:cNvSpPr txBox="1"/>
          <p:nvPr/>
        </p:nvSpPr>
        <p:spPr>
          <a:xfrm>
            <a:off x="5943600" y="7315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3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4F4EFF36-BCE0-4651-945E-50952ADBC2E5}"/>
              </a:ext>
            </a:extLst>
          </p:cNvPr>
          <p:cNvSpPr txBox="1"/>
          <p:nvPr/>
        </p:nvSpPr>
        <p:spPr>
          <a:xfrm>
            <a:off x="4572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4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941493E2-E71A-4C0B-9A82-805E5DCC1DF2}"/>
              </a:ext>
            </a:extLst>
          </p:cNvPr>
          <p:cNvSpPr txBox="1"/>
          <p:nvPr/>
        </p:nvSpPr>
        <p:spPr>
          <a:xfrm>
            <a:off x="319597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5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2B46EBC2-9038-4A92-BDB3-73B75E664EE8}"/>
              </a:ext>
            </a:extLst>
          </p:cNvPr>
          <p:cNvSpPr txBox="1"/>
          <p:nvPr/>
        </p:nvSpPr>
        <p:spPr>
          <a:xfrm>
            <a:off x="59436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6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77734676-3186-46CA-8375-632B182B6F0D}"/>
              </a:ext>
            </a:extLst>
          </p:cNvPr>
          <p:cNvSpPr txBox="1"/>
          <p:nvPr/>
        </p:nvSpPr>
        <p:spPr>
          <a:xfrm>
            <a:off x="4572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7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2B40FB82-59D8-4076-8ED6-C514F27F8861}"/>
              </a:ext>
            </a:extLst>
          </p:cNvPr>
          <p:cNvSpPr txBox="1"/>
          <p:nvPr/>
        </p:nvSpPr>
        <p:spPr>
          <a:xfrm>
            <a:off x="319597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8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31CAA400-6063-4B23-A327-7F4987C93944}"/>
              </a:ext>
            </a:extLst>
          </p:cNvPr>
          <p:cNvSpPr txBox="1"/>
          <p:nvPr/>
        </p:nvSpPr>
        <p:spPr>
          <a:xfrm>
            <a:off x="59436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55068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2A0DA66-EBE7-43DB-B872-C241617251B3}"/>
              </a:ext>
            </a:extLst>
          </p:cNvPr>
          <p:cNvCxnSpPr>
            <a:cxnSpLocks/>
          </p:cNvCxnSpPr>
          <p:nvPr/>
        </p:nvCxnSpPr>
        <p:spPr>
          <a:xfrm>
            <a:off x="3810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5790248-59B8-4EED-A40B-9A8906A435D2}"/>
              </a:ext>
            </a:extLst>
          </p:cNvPr>
          <p:cNvCxnSpPr/>
          <p:nvPr/>
        </p:nvCxnSpPr>
        <p:spPr>
          <a:xfrm>
            <a:off x="-9253" y="682806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92829C7-801F-4783-916E-9503F6887E30}"/>
              </a:ext>
            </a:extLst>
          </p:cNvPr>
          <p:cNvCxnSpPr/>
          <p:nvPr/>
        </p:nvCxnSpPr>
        <p:spPr>
          <a:xfrm>
            <a:off x="-12192" y="25146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20DA9E3-38B8-4A38-864E-14BA2A631B5D}"/>
              </a:ext>
            </a:extLst>
          </p:cNvPr>
          <p:cNvCxnSpPr/>
          <p:nvPr/>
        </p:nvCxnSpPr>
        <p:spPr>
          <a:xfrm>
            <a:off x="-12192" y="43434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30CFB222-A910-45FD-9CEC-7019455CD3D9}"/>
              </a:ext>
            </a:extLst>
          </p:cNvPr>
          <p:cNvCxnSpPr>
            <a:cxnSpLocks/>
          </p:cNvCxnSpPr>
          <p:nvPr/>
        </p:nvCxnSpPr>
        <p:spPr>
          <a:xfrm>
            <a:off x="31242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4327B30E-977F-4745-88B1-F513813B45FB}"/>
              </a:ext>
            </a:extLst>
          </p:cNvPr>
          <p:cNvCxnSpPr>
            <a:cxnSpLocks/>
          </p:cNvCxnSpPr>
          <p:nvPr/>
        </p:nvCxnSpPr>
        <p:spPr>
          <a:xfrm>
            <a:off x="5868342" y="-9569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4B216BE3-8485-4F8F-8C58-FB2519B910D0}"/>
              </a:ext>
            </a:extLst>
          </p:cNvPr>
          <p:cNvCxnSpPr>
            <a:cxnSpLocks/>
          </p:cNvCxnSpPr>
          <p:nvPr/>
        </p:nvCxnSpPr>
        <p:spPr>
          <a:xfrm>
            <a:off x="86106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DAC42BE7-1CFC-4675-8D30-15D61BDFDE70}"/>
              </a:ext>
            </a:extLst>
          </p:cNvPr>
          <p:cNvCxnSpPr/>
          <p:nvPr/>
        </p:nvCxnSpPr>
        <p:spPr>
          <a:xfrm>
            <a:off x="0" y="6175194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40F8AB0-D5BB-4F0E-B6DC-0F3A2BDCDF15}"/>
              </a:ext>
            </a:extLst>
          </p:cNvPr>
          <p:cNvSpPr txBox="1"/>
          <p:nvPr/>
        </p:nvSpPr>
        <p:spPr>
          <a:xfrm>
            <a:off x="457200" y="7315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3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9FB75FE3-BEE0-4438-9831-A7194E7E1BD2}"/>
              </a:ext>
            </a:extLst>
          </p:cNvPr>
          <p:cNvSpPr txBox="1"/>
          <p:nvPr/>
        </p:nvSpPr>
        <p:spPr>
          <a:xfrm>
            <a:off x="3195970" y="72678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2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BBAE75E2-28A1-4256-AC5C-F7EAAEF1AF20}"/>
              </a:ext>
            </a:extLst>
          </p:cNvPr>
          <p:cNvSpPr txBox="1"/>
          <p:nvPr/>
        </p:nvSpPr>
        <p:spPr>
          <a:xfrm>
            <a:off x="5943600" y="7315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1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4F4EFF36-BCE0-4651-945E-50952ADBC2E5}"/>
              </a:ext>
            </a:extLst>
          </p:cNvPr>
          <p:cNvSpPr txBox="1"/>
          <p:nvPr/>
        </p:nvSpPr>
        <p:spPr>
          <a:xfrm>
            <a:off x="4572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6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941493E2-E71A-4C0B-9A82-805E5DCC1DF2}"/>
              </a:ext>
            </a:extLst>
          </p:cNvPr>
          <p:cNvSpPr txBox="1"/>
          <p:nvPr/>
        </p:nvSpPr>
        <p:spPr>
          <a:xfrm>
            <a:off x="319597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5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2B46EBC2-9038-4A92-BDB3-73B75E664EE8}"/>
              </a:ext>
            </a:extLst>
          </p:cNvPr>
          <p:cNvSpPr txBox="1"/>
          <p:nvPr/>
        </p:nvSpPr>
        <p:spPr>
          <a:xfrm>
            <a:off x="59436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4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77734676-3186-46CA-8375-632B182B6F0D}"/>
              </a:ext>
            </a:extLst>
          </p:cNvPr>
          <p:cNvSpPr txBox="1"/>
          <p:nvPr/>
        </p:nvSpPr>
        <p:spPr>
          <a:xfrm>
            <a:off x="4572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9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2B40FB82-59D8-4076-8ED6-C514F27F8861}"/>
              </a:ext>
            </a:extLst>
          </p:cNvPr>
          <p:cNvSpPr txBox="1"/>
          <p:nvPr/>
        </p:nvSpPr>
        <p:spPr>
          <a:xfrm>
            <a:off x="319597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8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31CAA400-6063-4B23-A327-7F4987C93944}"/>
              </a:ext>
            </a:extLst>
          </p:cNvPr>
          <p:cNvSpPr txBox="1"/>
          <p:nvPr/>
        </p:nvSpPr>
        <p:spPr>
          <a:xfrm>
            <a:off x="59436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78290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2A0DA66-EBE7-43DB-B872-C241617251B3}"/>
              </a:ext>
            </a:extLst>
          </p:cNvPr>
          <p:cNvCxnSpPr>
            <a:cxnSpLocks/>
          </p:cNvCxnSpPr>
          <p:nvPr/>
        </p:nvCxnSpPr>
        <p:spPr>
          <a:xfrm>
            <a:off x="3810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5790248-59B8-4EED-A40B-9A8906A435D2}"/>
              </a:ext>
            </a:extLst>
          </p:cNvPr>
          <p:cNvCxnSpPr/>
          <p:nvPr/>
        </p:nvCxnSpPr>
        <p:spPr>
          <a:xfrm>
            <a:off x="-9253" y="682806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92829C7-801F-4783-916E-9503F6887E30}"/>
              </a:ext>
            </a:extLst>
          </p:cNvPr>
          <p:cNvCxnSpPr/>
          <p:nvPr/>
        </p:nvCxnSpPr>
        <p:spPr>
          <a:xfrm>
            <a:off x="-12192" y="25146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20DA9E3-38B8-4A38-864E-14BA2A631B5D}"/>
              </a:ext>
            </a:extLst>
          </p:cNvPr>
          <p:cNvCxnSpPr/>
          <p:nvPr/>
        </p:nvCxnSpPr>
        <p:spPr>
          <a:xfrm>
            <a:off x="-12192" y="43434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30CFB222-A910-45FD-9CEC-7019455CD3D9}"/>
              </a:ext>
            </a:extLst>
          </p:cNvPr>
          <p:cNvCxnSpPr>
            <a:cxnSpLocks/>
          </p:cNvCxnSpPr>
          <p:nvPr/>
        </p:nvCxnSpPr>
        <p:spPr>
          <a:xfrm>
            <a:off x="31242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4327B30E-977F-4745-88B1-F513813B45FB}"/>
              </a:ext>
            </a:extLst>
          </p:cNvPr>
          <p:cNvCxnSpPr>
            <a:cxnSpLocks/>
          </p:cNvCxnSpPr>
          <p:nvPr/>
        </p:nvCxnSpPr>
        <p:spPr>
          <a:xfrm>
            <a:off x="5868342" y="-9569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4B216BE3-8485-4F8F-8C58-FB2519B910D0}"/>
              </a:ext>
            </a:extLst>
          </p:cNvPr>
          <p:cNvCxnSpPr>
            <a:cxnSpLocks/>
          </p:cNvCxnSpPr>
          <p:nvPr/>
        </p:nvCxnSpPr>
        <p:spPr>
          <a:xfrm>
            <a:off x="86106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DAC42BE7-1CFC-4675-8D30-15D61BDFDE70}"/>
              </a:ext>
            </a:extLst>
          </p:cNvPr>
          <p:cNvCxnSpPr/>
          <p:nvPr/>
        </p:nvCxnSpPr>
        <p:spPr>
          <a:xfrm>
            <a:off x="0" y="6175194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EF4DDA15-FC09-43B0-B641-94AA00C7F948}"/>
              </a:ext>
            </a:extLst>
          </p:cNvPr>
          <p:cNvSpPr txBox="1"/>
          <p:nvPr/>
        </p:nvSpPr>
        <p:spPr>
          <a:xfrm>
            <a:off x="381000" y="59253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058E2A75-582F-4766-B4B4-858EB10FAB0B}"/>
              </a:ext>
            </a:extLst>
          </p:cNvPr>
          <p:cNvSpPr txBox="1"/>
          <p:nvPr/>
        </p:nvSpPr>
        <p:spPr>
          <a:xfrm>
            <a:off x="381000" y="40986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D796A5DA-9F6A-45A7-88DB-40DF2B62DCA9}"/>
              </a:ext>
            </a:extLst>
          </p:cNvPr>
          <p:cNvSpPr txBox="1"/>
          <p:nvPr/>
        </p:nvSpPr>
        <p:spPr>
          <a:xfrm>
            <a:off x="381000" y="22677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5DECFB6A-BB66-4D79-BA64-071716D022A3}"/>
              </a:ext>
            </a:extLst>
          </p:cNvPr>
          <p:cNvSpPr txBox="1"/>
          <p:nvPr/>
        </p:nvSpPr>
        <p:spPr>
          <a:xfrm>
            <a:off x="3123258" y="59253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0A0110E8-9966-4270-88B8-04BD3E1BE59B}"/>
              </a:ext>
            </a:extLst>
          </p:cNvPr>
          <p:cNvSpPr txBox="1"/>
          <p:nvPr/>
        </p:nvSpPr>
        <p:spPr>
          <a:xfrm>
            <a:off x="3123258" y="40986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DE6D31EB-2D53-4A8D-A1C5-F9EBAFAE0C13}"/>
              </a:ext>
            </a:extLst>
          </p:cNvPr>
          <p:cNvSpPr txBox="1"/>
          <p:nvPr/>
        </p:nvSpPr>
        <p:spPr>
          <a:xfrm>
            <a:off x="3122317" y="226688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32E63FA6-B14C-4A18-8EE2-45E7D65DD7FE}"/>
              </a:ext>
            </a:extLst>
          </p:cNvPr>
          <p:cNvSpPr txBox="1"/>
          <p:nvPr/>
        </p:nvSpPr>
        <p:spPr>
          <a:xfrm>
            <a:off x="5870448" y="59253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39CA5871-B325-4CF5-A6D7-8D104655D29D}"/>
              </a:ext>
            </a:extLst>
          </p:cNvPr>
          <p:cNvSpPr txBox="1"/>
          <p:nvPr/>
        </p:nvSpPr>
        <p:spPr>
          <a:xfrm>
            <a:off x="5870448" y="40986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D89CE5CB-6019-44D7-A7B6-73481D4F3859}"/>
              </a:ext>
            </a:extLst>
          </p:cNvPr>
          <p:cNvSpPr txBox="1"/>
          <p:nvPr/>
        </p:nvSpPr>
        <p:spPr>
          <a:xfrm>
            <a:off x="5870448" y="226688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845DD5EB-AE9F-4270-A671-C9DA75BE501B}"/>
              </a:ext>
            </a:extLst>
          </p:cNvPr>
          <p:cNvSpPr txBox="1"/>
          <p:nvPr/>
        </p:nvSpPr>
        <p:spPr>
          <a:xfrm>
            <a:off x="2414019" y="2267712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EAE48718-F1E4-4CA5-867D-881FD1870353}"/>
              </a:ext>
            </a:extLst>
          </p:cNvPr>
          <p:cNvSpPr txBox="1"/>
          <p:nvPr/>
        </p:nvSpPr>
        <p:spPr>
          <a:xfrm>
            <a:off x="5157216" y="2267712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734516D6-6081-4F13-B5D8-4F47EF5A1B31}"/>
              </a:ext>
            </a:extLst>
          </p:cNvPr>
          <p:cNvSpPr txBox="1"/>
          <p:nvPr/>
        </p:nvSpPr>
        <p:spPr>
          <a:xfrm>
            <a:off x="7900416" y="2267712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0229538F-43C9-4F9B-AC06-D742EDAA6F51}"/>
              </a:ext>
            </a:extLst>
          </p:cNvPr>
          <p:cNvSpPr txBox="1"/>
          <p:nvPr/>
        </p:nvSpPr>
        <p:spPr>
          <a:xfrm>
            <a:off x="2414016" y="4092735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FEE690DE-950C-4FFE-ACDC-E38808D1E40E}"/>
              </a:ext>
            </a:extLst>
          </p:cNvPr>
          <p:cNvSpPr txBox="1"/>
          <p:nvPr/>
        </p:nvSpPr>
        <p:spPr>
          <a:xfrm>
            <a:off x="5157216" y="4092735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DC22DB75-D4C8-401A-8C79-D5CC033438FD}"/>
              </a:ext>
            </a:extLst>
          </p:cNvPr>
          <p:cNvSpPr txBox="1"/>
          <p:nvPr/>
        </p:nvSpPr>
        <p:spPr>
          <a:xfrm>
            <a:off x="7900416" y="4092735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619FF5DA-70DB-4CBC-A469-8C7A9321FB77}"/>
              </a:ext>
            </a:extLst>
          </p:cNvPr>
          <p:cNvSpPr txBox="1"/>
          <p:nvPr/>
        </p:nvSpPr>
        <p:spPr>
          <a:xfrm>
            <a:off x="2414016" y="5923816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B38A2E5E-7380-451E-9B1F-38E147D03511}"/>
              </a:ext>
            </a:extLst>
          </p:cNvPr>
          <p:cNvSpPr txBox="1"/>
          <p:nvPr/>
        </p:nvSpPr>
        <p:spPr>
          <a:xfrm>
            <a:off x="5157216" y="5923816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28A4B1F6-290D-45CE-B554-125C894C1CEE}"/>
              </a:ext>
            </a:extLst>
          </p:cNvPr>
          <p:cNvSpPr txBox="1"/>
          <p:nvPr/>
        </p:nvSpPr>
        <p:spPr>
          <a:xfrm>
            <a:off x="7900416" y="5923816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40F8AB0-D5BB-4F0E-B6DC-0F3A2BDCDF15}"/>
              </a:ext>
            </a:extLst>
          </p:cNvPr>
          <p:cNvSpPr txBox="1"/>
          <p:nvPr/>
        </p:nvSpPr>
        <p:spPr>
          <a:xfrm>
            <a:off x="457200" y="7315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1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9FB75FE3-BEE0-4438-9831-A7194E7E1BD2}"/>
              </a:ext>
            </a:extLst>
          </p:cNvPr>
          <p:cNvSpPr txBox="1"/>
          <p:nvPr/>
        </p:nvSpPr>
        <p:spPr>
          <a:xfrm>
            <a:off x="3195970" y="72678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2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BBAE75E2-28A1-4256-AC5C-F7EAAEF1AF20}"/>
              </a:ext>
            </a:extLst>
          </p:cNvPr>
          <p:cNvSpPr txBox="1"/>
          <p:nvPr/>
        </p:nvSpPr>
        <p:spPr>
          <a:xfrm>
            <a:off x="5943600" y="7315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3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4F4EFF36-BCE0-4651-945E-50952ADBC2E5}"/>
              </a:ext>
            </a:extLst>
          </p:cNvPr>
          <p:cNvSpPr txBox="1"/>
          <p:nvPr/>
        </p:nvSpPr>
        <p:spPr>
          <a:xfrm>
            <a:off x="4572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4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941493E2-E71A-4C0B-9A82-805E5DCC1DF2}"/>
              </a:ext>
            </a:extLst>
          </p:cNvPr>
          <p:cNvSpPr txBox="1"/>
          <p:nvPr/>
        </p:nvSpPr>
        <p:spPr>
          <a:xfrm>
            <a:off x="319597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5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2B46EBC2-9038-4A92-BDB3-73B75E664EE8}"/>
              </a:ext>
            </a:extLst>
          </p:cNvPr>
          <p:cNvSpPr txBox="1"/>
          <p:nvPr/>
        </p:nvSpPr>
        <p:spPr>
          <a:xfrm>
            <a:off x="59436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6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77734676-3186-46CA-8375-632B182B6F0D}"/>
              </a:ext>
            </a:extLst>
          </p:cNvPr>
          <p:cNvSpPr txBox="1"/>
          <p:nvPr/>
        </p:nvSpPr>
        <p:spPr>
          <a:xfrm>
            <a:off x="4572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7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2B40FB82-59D8-4076-8ED6-C514F27F8861}"/>
              </a:ext>
            </a:extLst>
          </p:cNvPr>
          <p:cNvSpPr txBox="1"/>
          <p:nvPr/>
        </p:nvSpPr>
        <p:spPr>
          <a:xfrm>
            <a:off x="319597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8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31CAA400-6063-4B23-A327-7F4987C93944}"/>
              </a:ext>
            </a:extLst>
          </p:cNvPr>
          <p:cNvSpPr txBox="1"/>
          <p:nvPr/>
        </p:nvSpPr>
        <p:spPr>
          <a:xfrm>
            <a:off x="59436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19382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259</Words>
  <Application>Microsoft Office PowerPoint</Application>
  <PresentationFormat>A4-Papier (210 x 297 mm)</PresentationFormat>
  <Paragraphs>195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Swageritis</dc:creator>
  <cp:lastModifiedBy>Oliver Hliddal</cp:lastModifiedBy>
  <cp:revision>8</cp:revision>
  <dcterms:created xsi:type="dcterms:W3CDTF">2020-02-06T09:49:23Z</dcterms:created>
  <dcterms:modified xsi:type="dcterms:W3CDTF">2021-03-23T09:47:09Z</dcterms:modified>
</cp:coreProperties>
</file>