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7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9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67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90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2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59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8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9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CF16-9C43-C342-BFC8-5BC468BC216A}" type="datetimeFigureOut">
              <a:rPr lang="es-ES" smtClean="0"/>
              <a:t>17/10/18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8622-F51C-0B4A-B72C-8F28521DA57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Calculadora Log</a:t>
            </a:r>
            <a:r>
              <a:rPr lang="es-ES" dirty="0" smtClean="0"/>
              <a:t>ística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Mockup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53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2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5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3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15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8-10-17 a la(s) 5.10.4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62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1.0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5.2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8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5.3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7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5.4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27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8-10-17 a la(s) 5.08.1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212"/>
            <a:ext cx="9144000" cy="44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09.3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09.4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45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09.5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37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02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32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0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45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1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8-10-17 a la(s) 5.10.1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37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1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Presentación en pantalla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Calculadora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Logística</dc:title>
  <dc:creator>u</dc:creator>
  <cp:lastModifiedBy>u</cp:lastModifiedBy>
  <cp:revision>2</cp:revision>
  <dcterms:created xsi:type="dcterms:W3CDTF">2018-10-17T22:04:42Z</dcterms:created>
  <dcterms:modified xsi:type="dcterms:W3CDTF">2018-10-17T22:24:22Z</dcterms:modified>
</cp:coreProperties>
</file>