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4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irdroi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51D-3BA5-E644-87F2-6712595D3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												Bike COACH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2155F-2B99-5E44-B2F3-F7B364311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Olivier Avande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A1DF-A464-B048-B86C-FEE768B0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6" y="1338237"/>
            <a:ext cx="1557867" cy="1557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3B879-441B-284D-9C1C-77E1CE92963D}"/>
              </a:ext>
            </a:extLst>
          </p:cNvPr>
          <p:cNvSpPr txBox="1"/>
          <p:nvPr/>
        </p:nvSpPr>
        <p:spPr>
          <a:xfrm>
            <a:off x="581191" y="3168894"/>
            <a:ext cx="36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CYBR 8080</a:t>
            </a:r>
          </a:p>
        </p:txBody>
      </p:sp>
    </p:spTree>
    <p:extLst>
      <p:ext uri="{BB962C8B-B14F-4D97-AF65-F5344CB8AC3E}">
        <p14:creationId xmlns:p14="http://schemas.microsoft.com/office/powerpoint/2010/main" val="2722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0C5B-D704-7D46-8D81-16E79807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89D8-971C-474C-A698-13574DF6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is Bike Coach?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Explore android application development and the IoT: Create an app integrated with BLE enabled device</a:t>
            </a:r>
          </a:p>
          <a:p>
            <a:pPr lvl="2"/>
            <a:r>
              <a:rPr lang="en-US" dirty="0"/>
              <a:t>Record sensor data from MetaWear Board and process</a:t>
            </a:r>
          </a:p>
          <a:p>
            <a:pPr lvl="2"/>
            <a:r>
              <a:rPr lang="en-US" dirty="0"/>
              <a:t>Simple interface displaying workout metrics</a:t>
            </a:r>
          </a:p>
          <a:p>
            <a:pPr lvl="2"/>
            <a:r>
              <a:rPr lang="en-US" dirty="0"/>
              <a:t>Send feedback to user</a:t>
            </a:r>
          </a:p>
          <a:p>
            <a:pPr lvl="2"/>
            <a:r>
              <a:rPr lang="en-US" dirty="0"/>
              <a:t>Test application to ensure functionality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E9F5-F917-C948-B86F-C8452BC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</a:p>
        </p:txBody>
      </p:sp>
      <p:pic>
        <p:nvPicPr>
          <p:cNvPr id="1026" name="Picture 2" descr="https://documents.lucidchart.com/documents/e14d590d-b1e4-4a99-b625-aa0a7b407515/pages/0_0?a=672&amp;x=72&amp;y=348&amp;w=1496&amp;h=704&amp;store=1&amp;accept=image%2F*&amp;auth=LCA%20fb765469a177402d4aa9030fc12ded83dccfe624-ts%3D1523897119">
            <a:extLst>
              <a:ext uri="{FF2B5EF4-FFF2-40B4-BE49-F238E27FC236}">
                <a16:creationId xmlns:a16="http://schemas.microsoft.com/office/drawing/2014/main" id="{61BDC975-9450-4C47-BBDF-5798982E1E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1847"/>
            <a:ext cx="9431665" cy="44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77EDC-A214-3341-BEFC-8CF3476B9E7E}"/>
              </a:ext>
            </a:extLst>
          </p:cNvPr>
          <p:cNvSpPr txBox="1"/>
          <p:nvPr/>
        </p:nvSpPr>
        <p:spPr>
          <a:xfrm>
            <a:off x="9179626" y="2418251"/>
            <a:ext cx="243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Board: MetaMotionR</a:t>
            </a:r>
          </a:p>
          <a:p>
            <a:r>
              <a:rPr lang="en-US" dirty="0"/>
              <a:t>Phone:</a:t>
            </a:r>
          </a:p>
          <a:p>
            <a:r>
              <a:rPr lang="en-US" dirty="0"/>
              <a:t>	-android</a:t>
            </a:r>
          </a:p>
          <a:p>
            <a:r>
              <a:rPr lang="en-US" dirty="0"/>
              <a:t>	-minSdk: 23</a:t>
            </a:r>
          </a:p>
          <a:p>
            <a:r>
              <a:rPr lang="en-US" dirty="0"/>
              <a:t>	-targetSdk: 26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15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503F-0A6E-2741-AC4C-F672BA7B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2864-8711-1C42-AA81-D6D1656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Story 1: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monitor my cycling performance</a:t>
            </a:r>
            <a:r>
              <a:rPr lang="en-US" dirty="0"/>
              <a:t> so I can </a:t>
            </a:r>
            <a:r>
              <a:rPr lang="en-US" b="1" dirty="0"/>
              <a:t>analyze and improve on my fitness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view current speed, average speed, distance time and current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2: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set a desired speed</a:t>
            </a:r>
            <a:r>
              <a:rPr lang="en-US" dirty="0"/>
              <a:t> so I can </a:t>
            </a:r>
            <a:r>
              <a:rPr lang="en-US" b="1" dirty="0"/>
              <a:t>maintain that speed on my workout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input a speed that will constitute the threshold speed he has to keep up with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3: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receive haptic feedback</a:t>
            </a:r>
            <a:r>
              <a:rPr lang="en-US" dirty="0"/>
              <a:t> so I can </a:t>
            </a:r>
            <a:r>
              <a:rPr lang="en-US" b="1" dirty="0"/>
              <a:t>increase my current speed over the the specified threshold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The Coin Vibe Motor of the MetaWear Board will vibrate every time the current speed is below the threshold speed </a:t>
            </a:r>
          </a:p>
        </p:txBody>
      </p:sp>
    </p:spTree>
    <p:extLst>
      <p:ext uri="{BB962C8B-B14F-4D97-AF65-F5344CB8AC3E}">
        <p14:creationId xmlns:p14="http://schemas.microsoft.com/office/powerpoint/2010/main" val="66398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4EFD-2D1D-E04C-A8B5-A671D4A7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REALISATION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F7B4-2A07-0D4E-BCD8-255C52A7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/>
              <a:t>User Story 1:</a:t>
            </a:r>
          </a:p>
          <a:p>
            <a:pPr lvl="1"/>
            <a:r>
              <a:rPr lang="en-US" dirty="0"/>
              <a:t>Get linear acceleration from accelerometer + gyroscope values</a:t>
            </a:r>
          </a:p>
          <a:p>
            <a:pPr lvl="1"/>
            <a:r>
              <a:rPr lang="en-US" dirty="0"/>
              <a:t>Offset value to calibrate acceleration value</a:t>
            </a:r>
          </a:p>
          <a:p>
            <a:pPr lvl="1"/>
            <a:r>
              <a:rPr lang="en-US" dirty="0"/>
              <a:t>V(k+1) = </a:t>
            </a:r>
            <a:r>
              <a:rPr lang="en-US" dirty="0" err="1"/>
              <a:t>Vk</a:t>
            </a:r>
            <a:r>
              <a:rPr lang="en-US" dirty="0"/>
              <a:t> + Ak * </a:t>
            </a:r>
            <a:r>
              <a:rPr lang="en-US" dirty="0" err="1"/>
              <a:t>Δt</a:t>
            </a:r>
            <a:endParaRPr lang="en-US" dirty="0"/>
          </a:p>
          <a:p>
            <a:pPr lvl="1"/>
            <a:r>
              <a:rPr lang="en-US" dirty="0"/>
              <a:t>For each axis, find v and the total velocity equal sqrt(vx^2+vy^2+vz^2)</a:t>
            </a:r>
          </a:p>
          <a:p>
            <a:pPr lvl="1"/>
            <a:r>
              <a:rPr lang="en-US" dirty="0"/>
              <a:t>Movement end check:  If next 25 samples equals 0 then you stopped</a:t>
            </a:r>
          </a:p>
          <a:p>
            <a:pPr lvl="1"/>
            <a:r>
              <a:rPr lang="en-US" dirty="0"/>
              <a:t>Request temperature data every 3 s from board</a:t>
            </a:r>
          </a:p>
          <a:p>
            <a:pPr lvl="1"/>
            <a:r>
              <a:rPr lang="en-US" dirty="0"/>
              <a:t>Used device </a:t>
            </a:r>
            <a:r>
              <a:rPr lang="en-US" dirty="0" err="1"/>
              <a:t>gps</a:t>
            </a:r>
            <a:r>
              <a:rPr lang="en-US" dirty="0"/>
              <a:t> to find distance (inaccurate)</a:t>
            </a:r>
          </a:p>
          <a:p>
            <a:r>
              <a:rPr lang="en-US" dirty="0"/>
              <a:t>User Story 2</a:t>
            </a:r>
          </a:p>
          <a:p>
            <a:pPr lvl="1"/>
            <a:r>
              <a:rPr lang="en-US" dirty="0"/>
              <a:t>Simple input box to enter speed</a:t>
            </a:r>
          </a:p>
          <a:p>
            <a:r>
              <a:rPr lang="en-US" dirty="0"/>
              <a:t>User Story 3</a:t>
            </a:r>
          </a:p>
          <a:p>
            <a:pPr lvl="1"/>
            <a:r>
              <a:rPr lang="en-US" dirty="0"/>
              <a:t>If threshold &gt; current </a:t>
            </a:r>
            <a:r>
              <a:rPr lang="en-US" dirty="0" err="1"/>
              <a:t>vel</a:t>
            </a:r>
            <a:r>
              <a:rPr lang="en-US" dirty="0"/>
              <a:t> then vibrate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53B-16E3-AE41-AB80-5AC058DF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CE84-F027-0644-A600-CBC84795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AirDroid</a:t>
            </a:r>
            <a:r>
              <a:rPr lang="en-US" dirty="0"/>
              <a:t> Web 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web.airdroid.com</a:t>
            </a:r>
            <a:r>
              <a:rPr lang="en-US" dirty="0">
                <a:hlinkClick r:id="rId2"/>
              </a:rPr>
              <a:t>/) </a:t>
            </a:r>
            <a:r>
              <a:rPr lang="en-US" dirty="0"/>
              <a:t>&gt; Screenshot</a:t>
            </a:r>
          </a:p>
        </p:txBody>
      </p:sp>
    </p:spTree>
    <p:extLst>
      <p:ext uri="{BB962C8B-B14F-4D97-AF65-F5344CB8AC3E}">
        <p14:creationId xmlns:p14="http://schemas.microsoft.com/office/powerpoint/2010/main" val="14796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FD49-1163-4C40-AC8B-F328EBD0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ED17-8CFB-D34C-8A92-A3963F69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Fix</a:t>
            </a:r>
          </a:p>
          <a:p>
            <a:r>
              <a:rPr lang="en-US" dirty="0"/>
              <a:t>Algorithms Improvement</a:t>
            </a:r>
          </a:p>
          <a:p>
            <a:r>
              <a:rPr lang="en-US" dirty="0"/>
              <a:t>Add more metrics (maybe?)</a:t>
            </a:r>
          </a:p>
          <a:p>
            <a:r>
              <a:rPr lang="en-US" dirty="0"/>
              <a:t>Pause button</a:t>
            </a:r>
          </a:p>
        </p:txBody>
      </p:sp>
    </p:spTree>
    <p:extLst>
      <p:ext uri="{BB962C8B-B14F-4D97-AF65-F5344CB8AC3E}">
        <p14:creationId xmlns:p14="http://schemas.microsoft.com/office/powerpoint/2010/main" val="13851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453C-3A38-1344-A090-4030BB1E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EE86-D45B-CB4F-9805-2AA7054D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888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1368</TotalTime>
  <Words>202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                 Bike COACH </vt:lpstr>
      <vt:lpstr>INTRODUCTION</vt:lpstr>
      <vt:lpstr>COMPONENT ARCHITECTURE</vt:lpstr>
      <vt:lpstr>USER STORIES</vt:lpstr>
      <vt:lpstr>USER STORIES REALISATION</vt:lpstr>
      <vt:lpstr>DEMO</vt:lpstr>
      <vt:lpstr>FUTURE WORK</vt:lpstr>
      <vt:lpstr>Question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Bike COACH </dc:title>
  <dc:creator>Mahugnon O Avande</dc:creator>
  <cp:lastModifiedBy>Mahugnon O Avande</cp:lastModifiedBy>
  <cp:revision>23</cp:revision>
  <dcterms:created xsi:type="dcterms:W3CDTF">2018-04-16T00:25:56Z</dcterms:created>
  <dcterms:modified xsi:type="dcterms:W3CDTF">2018-04-18T16:50:21Z</dcterms:modified>
</cp:coreProperties>
</file>