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A51D-3BA5-E644-87F2-6712595D3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													Bike COACH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2155F-2B99-5E44-B2F3-F7B364311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Olivier Avande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A1DF-A464-B048-B86C-FEE768B0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6" y="1338237"/>
            <a:ext cx="1557867" cy="1557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3B879-441B-284D-9C1C-77E1CE92963D}"/>
              </a:ext>
            </a:extLst>
          </p:cNvPr>
          <p:cNvSpPr txBox="1"/>
          <p:nvPr/>
        </p:nvSpPr>
        <p:spPr>
          <a:xfrm>
            <a:off x="581191" y="3168894"/>
            <a:ext cx="365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CYBR 8080</a:t>
            </a:r>
          </a:p>
        </p:txBody>
      </p:sp>
    </p:spTree>
    <p:extLst>
      <p:ext uri="{BB962C8B-B14F-4D97-AF65-F5344CB8AC3E}">
        <p14:creationId xmlns:p14="http://schemas.microsoft.com/office/powerpoint/2010/main" val="2722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0C5B-D704-7D46-8D81-16E79807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89D8-971C-474C-A698-13574DF6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What is Bike Coach?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Explore android application development and the IoT: Create an app integrated with BLE enabled device</a:t>
            </a:r>
          </a:p>
          <a:p>
            <a:pPr lvl="2"/>
            <a:r>
              <a:rPr lang="en-US" dirty="0"/>
              <a:t>Record sensor data from MetaWear Board</a:t>
            </a:r>
          </a:p>
          <a:p>
            <a:pPr lvl="2"/>
            <a:r>
              <a:rPr lang="en-US" dirty="0"/>
              <a:t>Simple interface displaying workout metrics</a:t>
            </a:r>
          </a:p>
          <a:p>
            <a:pPr lvl="2"/>
            <a:r>
              <a:rPr lang="en-US" dirty="0"/>
              <a:t>Send feedback to user</a:t>
            </a:r>
          </a:p>
          <a:p>
            <a:pPr lvl="2"/>
            <a:r>
              <a:rPr lang="en-US" dirty="0"/>
              <a:t>Test application to ensure functionality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7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E9F5-F917-C948-B86F-C8452BC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</a:p>
        </p:txBody>
      </p:sp>
      <p:pic>
        <p:nvPicPr>
          <p:cNvPr id="1026" name="Picture 2" descr="https://documents.lucidchart.com/documents/e14d590d-b1e4-4a99-b625-aa0a7b407515/pages/0_0?a=672&amp;x=72&amp;y=348&amp;w=1496&amp;h=704&amp;store=1&amp;accept=image%2F*&amp;auth=LCA%20fb765469a177402d4aa9030fc12ded83dccfe624-ts%3D1523897119">
            <a:extLst>
              <a:ext uri="{FF2B5EF4-FFF2-40B4-BE49-F238E27FC236}">
                <a16:creationId xmlns:a16="http://schemas.microsoft.com/office/drawing/2014/main" id="{61BDC975-9450-4C47-BBDF-5798982E1E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1847"/>
            <a:ext cx="9431665" cy="44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77EDC-A214-3341-BEFC-8CF3476B9E7E}"/>
              </a:ext>
            </a:extLst>
          </p:cNvPr>
          <p:cNvSpPr txBox="1"/>
          <p:nvPr/>
        </p:nvSpPr>
        <p:spPr>
          <a:xfrm>
            <a:off x="9179626" y="2418251"/>
            <a:ext cx="2431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Board: MetaMotionR</a:t>
            </a:r>
          </a:p>
          <a:p>
            <a:r>
              <a:rPr lang="en-US" dirty="0"/>
              <a:t>Phone:</a:t>
            </a:r>
          </a:p>
          <a:p>
            <a:r>
              <a:rPr lang="en-US" dirty="0"/>
              <a:t>	-android</a:t>
            </a:r>
          </a:p>
          <a:p>
            <a:r>
              <a:rPr lang="en-US" dirty="0"/>
              <a:t>	-minSdk: 23</a:t>
            </a:r>
          </a:p>
          <a:p>
            <a:r>
              <a:rPr lang="en-US" dirty="0"/>
              <a:t>	-targetSdk: 26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15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503F-0A6E-2741-AC4C-F672BA7B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2864-8711-1C42-AA81-D6D1656D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Story 1: 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monitor my cycling performance</a:t>
            </a:r>
            <a:r>
              <a:rPr lang="en-US" dirty="0"/>
              <a:t> so I can </a:t>
            </a:r>
            <a:r>
              <a:rPr lang="en-US" b="1" dirty="0"/>
              <a:t>analyze and improve on my fitness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Acceptance Criteria: A user will be able to view current speed, average speed, distance and time</a:t>
            </a:r>
          </a:p>
          <a:p>
            <a:pPr>
              <a:lnSpc>
                <a:spcPct val="150000"/>
              </a:lnSpc>
            </a:pPr>
            <a:r>
              <a:rPr lang="en-US" dirty="0"/>
              <a:t>User Story 2: 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set a desired speed</a:t>
            </a:r>
            <a:r>
              <a:rPr lang="en-US" dirty="0"/>
              <a:t> so I can </a:t>
            </a:r>
            <a:r>
              <a:rPr lang="en-US" b="1" dirty="0"/>
              <a:t>maintain that speed on my workout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Acceptance Criteria: a user will be able to input a speed that will constitute the threshold speed he has to keep up with</a:t>
            </a:r>
          </a:p>
          <a:p>
            <a:pPr>
              <a:lnSpc>
                <a:spcPct val="150000"/>
              </a:lnSpc>
            </a:pPr>
            <a:r>
              <a:rPr lang="en-US" dirty="0"/>
              <a:t>User Story 3: As a </a:t>
            </a:r>
            <a:r>
              <a:rPr lang="en-US" b="1" dirty="0"/>
              <a:t>cyclist</a:t>
            </a:r>
            <a:r>
              <a:rPr lang="en-US" dirty="0"/>
              <a:t>, I want to </a:t>
            </a:r>
            <a:r>
              <a:rPr lang="en-US" b="1" dirty="0"/>
              <a:t>receive haptic feedback</a:t>
            </a:r>
            <a:r>
              <a:rPr lang="en-US" dirty="0"/>
              <a:t> so I can </a:t>
            </a:r>
            <a:r>
              <a:rPr lang="en-US" b="1" dirty="0"/>
              <a:t>increase my current speed over the the specified threshold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Acceptance Criteria: The Coin Vibe Motor of the MetaWear Board will vibrate every time the current speed is below the threshold speed </a:t>
            </a:r>
          </a:p>
        </p:txBody>
      </p:sp>
    </p:spTree>
    <p:extLst>
      <p:ext uri="{BB962C8B-B14F-4D97-AF65-F5344CB8AC3E}">
        <p14:creationId xmlns:p14="http://schemas.microsoft.com/office/powerpoint/2010/main" val="66398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F10-0358-204E-8A33-563F60E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C88C-4DFF-894B-B4A1-C3335142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																ANDROID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Activities, 1 Fragment, 1 Service</a:t>
            </a:r>
          </a:p>
          <a:p>
            <a:pPr lvl="1"/>
            <a:r>
              <a:rPr lang="en-US" dirty="0"/>
              <a:t> MainActivity : Handle Connection with MetaWear</a:t>
            </a:r>
          </a:p>
          <a:p>
            <a:pPr lvl="1"/>
            <a:r>
              <a:rPr lang="en-US" dirty="0"/>
              <a:t>DisplayActivity: Maintain Connection with MetaWear, Handles Unexpected Disconnect</a:t>
            </a:r>
          </a:p>
          <a:p>
            <a:pPr lvl="2"/>
            <a:r>
              <a:rPr lang="en-US" dirty="0"/>
              <a:t>DisplayActivityFragment1:  Stream data from board,  Handle user input, process data, display meaningful values to user</a:t>
            </a:r>
          </a:p>
          <a:p>
            <a:pPr lvl="1"/>
            <a:r>
              <a:rPr lang="en-US" dirty="0"/>
              <a:t>GPS_Service: Return travelled distance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9E22304-404B-574C-9A7B-6C4DE5A3C355}"/>
              </a:ext>
            </a:extLst>
          </p:cNvPr>
          <p:cNvSpPr/>
          <p:nvPr/>
        </p:nvSpPr>
        <p:spPr>
          <a:xfrm>
            <a:off x="10043264" y="2263624"/>
            <a:ext cx="1567543" cy="213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653B-16E3-AE41-AB80-5AC058DF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CE84-F027-0644-A600-CBC84795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AirDroid</a:t>
            </a:r>
            <a:r>
              <a:rPr lang="en-US" dirty="0"/>
              <a:t> Web (http://</a:t>
            </a:r>
            <a:r>
              <a:rPr lang="en-US" dirty="0" err="1"/>
              <a:t>web.</a:t>
            </a:r>
            <a:r>
              <a:rPr lang="en-US" err="1"/>
              <a:t>airdroid</a:t>
            </a:r>
            <a:r>
              <a:rPr lang="en-US"/>
              <a:t>.com/) </a:t>
            </a:r>
            <a:r>
              <a:rPr lang="en-US" dirty="0"/>
              <a:t>&gt; Screenshot</a:t>
            </a:r>
          </a:p>
        </p:txBody>
      </p:sp>
    </p:spTree>
    <p:extLst>
      <p:ext uri="{BB962C8B-B14F-4D97-AF65-F5344CB8AC3E}">
        <p14:creationId xmlns:p14="http://schemas.microsoft.com/office/powerpoint/2010/main" val="14796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FD49-1163-4C40-AC8B-F328EBD0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ED17-8CFB-D34C-8A92-A3963F69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Fix</a:t>
            </a:r>
          </a:p>
          <a:p>
            <a:r>
              <a:rPr lang="en-US" dirty="0"/>
              <a:t>Algorithms Improvement</a:t>
            </a:r>
          </a:p>
        </p:txBody>
      </p:sp>
    </p:spTree>
    <p:extLst>
      <p:ext uri="{BB962C8B-B14F-4D97-AF65-F5344CB8AC3E}">
        <p14:creationId xmlns:p14="http://schemas.microsoft.com/office/powerpoint/2010/main" val="13851787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272</TotalTime>
  <Words>85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                 Bike COACH </vt:lpstr>
      <vt:lpstr>INTRODUCTION</vt:lpstr>
      <vt:lpstr>COMPONENT ARCHITECTURE</vt:lpstr>
      <vt:lpstr>USER STORIES</vt:lpstr>
      <vt:lpstr>CODE EXPLORATION</vt:lpstr>
      <vt:lpstr>DEMO</vt:lpstr>
      <vt:lpstr>FUTURE WORK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Bike COACH </dc:title>
  <dc:creator>Mahugnon O Avande</dc:creator>
  <cp:lastModifiedBy>Mahugnon O Avande</cp:lastModifiedBy>
  <cp:revision>14</cp:revision>
  <dcterms:created xsi:type="dcterms:W3CDTF">2018-04-16T00:25:56Z</dcterms:created>
  <dcterms:modified xsi:type="dcterms:W3CDTF">2018-04-17T20:13:05Z</dcterms:modified>
</cp:coreProperties>
</file>