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55"/>
    <a:srgbClr val="416B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2/10/2018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2/10/2018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2/10/2018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2/10/2018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2/10/2018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2/10/2018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2/10/2018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2/10/2018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2/10/2018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2/10/2018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2/10/2018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2/10/2018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2/10/2018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1: Language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Olivia bravo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programming languages are similar</a:t>
            </a:r>
          </a:p>
          <a:p>
            <a:pPr lvl="1"/>
            <a:r>
              <a:rPr lang="en-US" dirty="0"/>
              <a:t>Contains:</a:t>
            </a:r>
          </a:p>
          <a:p>
            <a:pPr lvl="2"/>
            <a:r>
              <a:rPr lang="en-US" dirty="0"/>
              <a:t>Variables – A value that can be changed</a:t>
            </a:r>
          </a:p>
          <a:p>
            <a:pPr lvl="2"/>
            <a:r>
              <a:rPr lang="en-US" dirty="0"/>
              <a:t>Syntax – Set of rules</a:t>
            </a:r>
          </a:p>
          <a:p>
            <a:pPr lvl="2"/>
            <a:r>
              <a:rPr lang="en-US" dirty="0"/>
              <a:t>Input – Information supplied to a computer or program</a:t>
            </a:r>
          </a:p>
          <a:p>
            <a:pPr lvl="2"/>
            <a:r>
              <a:rPr lang="en-US" dirty="0"/>
              <a:t>Output – Data generated by a computer</a:t>
            </a:r>
          </a:p>
          <a:p>
            <a:r>
              <a:rPr lang="en-US" dirty="0"/>
              <a:t>This PowerPoint will demonstrate the similarities between C++ and Python in a simple multiplication program</a:t>
            </a:r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2B92-B39A-4DA0-AB7E-3BAA0D17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44F59-5F3D-411F-A8F6-B38611579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8284" y="1572768"/>
            <a:ext cx="6312878" cy="5020056"/>
          </a:xfrm>
        </p:spPr>
        <p:txBody>
          <a:bodyPr/>
          <a:lstStyle/>
          <a:p>
            <a:r>
              <a:rPr lang="en-US" dirty="0"/>
              <a:t>In C++, for a program to run it needs the headers in line 1 and 2 to enable input and output (</a:t>
            </a:r>
            <a:r>
              <a:rPr lang="en-US" dirty="0" err="1">
                <a:solidFill>
                  <a:srgbClr val="FF0000"/>
                </a:solidFill>
              </a:rPr>
              <a:t>cin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1B4855"/>
                </a:solidFill>
              </a:rPr>
              <a:t>respectively</a:t>
            </a:r>
            <a:r>
              <a:rPr lang="en-US" dirty="0"/>
              <a:t>)</a:t>
            </a:r>
          </a:p>
          <a:p>
            <a:r>
              <a:rPr lang="en-US" dirty="0"/>
              <a:t>The code is run through the main program defined by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main()</a:t>
            </a:r>
          </a:p>
          <a:p>
            <a:pPr lvl="1"/>
            <a:r>
              <a:rPr lang="en-US" dirty="0"/>
              <a:t>The code is contained in the main program using the curly brackets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r>
              <a:rPr lang="en-US" dirty="0"/>
              <a:t>Variables </a:t>
            </a:r>
            <a:r>
              <a:rPr lang="en-US" dirty="0">
                <a:solidFill>
                  <a:srgbClr val="FF0000"/>
                </a:solidFill>
              </a:rPr>
              <a:t>num1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num2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result</a:t>
            </a:r>
            <a:r>
              <a:rPr lang="en-US" dirty="0"/>
              <a:t> are initialized as an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/>
              <a:t> (integer) data type</a:t>
            </a:r>
          </a:p>
          <a:p>
            <a:r>
              <a:rPr lang="en-US" dirty="0"/>
              <a:t>The statement </a:t>
            </a:r>
            <a:r>
              <a:rPr lang="en-US" dirty="0">
                <a:solidFill>
                  <a:srgbClr val="FF0000"/>
                </a:solidFill>
              </a:rPr>
              <a:t>return 0 </a:t>
            </a:r>
            <a:r>
              <a:rPr lang="en-US" dirty="0"/>
              <a:t>tells the program to end there successfully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6FD907-7524-4F49-AC5D-BADFA8AB76E4}"/>
              </a:ext>
            </a:extLst>
          </p:cNvPr>
          <p:cNvSpPr txBox="1">
            <a:spLocks/>
          </p:cNvSpPr>
          <p:nvPr/>
        </p:nvSpPr>
        <p:spPr>
          <a:xfrm>
            <a:off x="386422" y="4244369"/>
            <a:ext cx="1909396" cy="4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40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FE67A0-C2EF-47D9-BE47-CD190ECCB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8" y="1414858"/>
            <a:ext cx="5384921" cy="2724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7A9242-468E-44C9-9293-8EFACE54C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47" y="4697349"/>
            <a:ext cx="38671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53BA-D502-4175-9F97-BD9B306B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</p:spPr>
        <p:txBody>
          <a:bodyPr/>
          <a:lstStyle/>
          <a:p>
            <a:r>
              <a:rPr lang="en-US" dirty="0"/>
              <a:t>Python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031DF-13F3-428E-B9ED-9A9B1896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1572768"/>
            <a:ext cx="5687158" cy="4142232"/>
          </a:xfrm>
        </p:spPr>
        <p:txBody>
          <a:bodyPr/>
          <a:lstStyle/>
          <a:p>
            <a:r>
              <a:rPr lang="en-US" dirty="0"/>
              <a:t>In python, variables don’t have to be declared a data type unlike C++</a:t>
            </a:r>
          </a:p>
          <a:p>
            <a:r>
              <a:rPr lang="en-US" dirty="0"/>
              <a:t>A main function is not needed in this specific python program</a:t>
            </a:r>
          </a:p>
          <a:p>
            <a:r>
              <a:rPr lang="en-US" dirty="0"/>
              <a:t>When inputted, </a:t>
            </a:r>
            <a:r>
              <a:rPr lang="en-US" dirty="0">
                <a:solidFill>
                  <a:srgbClr val="FF0000"/>
                </a:solidFill>
              </a:rPr>
              <a:t>num1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num2</a:t>
            </a:r>
            <a:r>
              <a:rPr lang="en-US" dirty="0"/>
              <a:t> default to a string datatype</a:t>
            </a:r>
          </a:p>
          <a:p>
            <a:pPr lvl="1"/>
            <a:r>
              <a:rPr lang="en-US" dirty="0"/>
              <a:t>The function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converts the string to an </a:t>
            </a:r>
            <a:r>
              <a:rPr lang="en-US" dirty="0" err="1"/>
              <a:t>int</a:t>
            </a:r>
            <a:r>
              <a:rPr lang="en-US" dirty="0"/>
              <a:t> data type</a:t>
            </a:r>
          </a:p>
          <a:p>
            <a:r>
              <a:rPr lang="en-US" dirty="0"/>
              <a:t>To output, python uses </a:t>
            </a:r>
            <a:r>
              <a:rPr lang="en-US" dirty="0">
                <a:solidFill>
                  <a:srgbClr val="FF0000"/>
                </a:solidFill>
              </a:rPr>
              <a:t>print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D2391-7480-4CD5-B9A2-82C60BE7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" y="1526637"/>
            <a:ext cx="4940619" cy="1989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13690-6003-4C59-801E-F92208201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7" y="4469872"/>
            <a:ext cx="3648882" cy="177360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2777E9-6408-4B21-85FF-3EB67C264700}"/>
              </a:ext>
            </a:extLst>
          </p:cNvPr>
          <p:cNvSpPr txBox="1">
            <a:spLocks/>
          </p:cNvSpPr>
          <p:nvPr/>
        </p:nvSpPr>
        <p:spPr>
          <a:xfrm>
            <a:off x="509073" y="3766595"/>
            <a:ext cx="1909396" cy="45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40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5023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2664-36A5-4E87-BF05-9C3AAD0C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of C++ and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BD07-12D1-4363-966F-6B2E0AF9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contain variables. Example: </a:t>
            </a:r>
            <a:r>
              <a:rPr lang="en-US" dirty="0">
                <a:solidFill>
                  <a:srgbClr val="FF0000"/>
                </a:solidFill>
              </a:rPr>
              <a:t>num1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num2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result</a:t>
            </a:r>
          </a:p>
          <a:p>
            <a:r>
              <a:rPr lang="en-US" dirty="0"/>
              <a:t>Both can take an input from the user</a:t>
            </a:r>
          </a:p>
          <a:p>
            <a:pPr lvl="1"/>
            <a:r>
              <a:rPr lang="en-US" dirty="0"/>
              <a:t>In C++: </a:t>
            </a:r>
            <a:r>
              <a:rPr lang="en-US" dirty="0" err="1">
                <a:solidFill>
                  <a:srgbClr val="FF0000"/>
                </a:solidFill>
              </a:rPr>
              <a:t>cin</a:t>
            </a:r>
            <a:r>
              <a:rPr lang="en-US" dirty="0">
                <a:solidFill>
                  <a:srgbClr val="FF0000"/>
                </a:solidFill>
              </a:rPr>
              <a:t> &gt;&gt;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solidFill>
                  <a:srgbClr val="FF0000"/>
                </a:solidFill>
              </a:rPr>
              <a:t>input()</a:t>
            </a:r>
            <a:endParaRPr lang="en-US" dirty="0">
              <a:solidFill>
                <a:srgbClr val="1B4855"/>
              </a:solidFill>
            </a:endParaRPr>
          </a:p>
          <a:p>
            <a:r>
              <a:rPr lang="en-US" dirty="0"/>
              <a:t>Both can output</a:t>
            </a:r>
          </a:p>
          <a:p>
            <a:pPr lvl="1"/>
            <a:r>
              <a:rPr lang="en-US" dirty="0"/>
              <a:t>The output of both is the exact same even when C++ and Python are different languages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10B71-A82A-4F8D-9A17-21D5FA385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64" y="4600021"/>
            <a:ext cx="3867150" cy="1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A3815-9CBA-489A-AAA2-DD0626423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888" y="4660955"/>
            <a:ext cx="3648882" cy="17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4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81</TotalTime>
  <Words>264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Georgia</vt:lpstr>
      <vt:lpstr>Ocean 16x9</vt:lpstr>
      <vt:lpstr>Project 1: Language Design</vt:lpstr>
      <vt:lpstr>Language Design</vt:lpstr>
      <vt:lpstr>C++ Program</vt:lpstr>
      <vt:lpstr>Python Program</vt:lpstr>
      <vt:lpstr>Similarities of C++ and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Language Design</dc:title>
  <dc:creator>olibbyb@hotmail.com</dc:creator>
  <cp:lastModifiedBy>olibbyb@hotmail.com</cp:lastModifiedBy>
  <cp:revision>19</cp:revision>
  <dcterms:created xsi:type="dcterms:W3CDTF">2018-02-09T18:41:12Z</dcterms:created>
  <dcterms:modified xsi:type="dcterms:W3CDTF">2018-02-10T22:12:16Z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