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72" r:id="rId6"/>
    <p:sldId id="273" r:id="rId7"/>
    <p:sldId id="274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280" autoAdjust="0"/>
  </p:normalViewPr>
  <p:slideViewPr>
    <p:cSldViewPr>
      <p:cViewPr>
        <p:scale>
          <a:sx n="80" d="100"/>
          <a:sy n="80" d="100"/>
        </p:scale>
        <p:origin x="667" y="22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312" y="990600"/>
            <a:ext cx="8458200" cy="3200400"/>
          </a:xfrm>
        </p:spPr>
        <p:txBody>
          <a:bodyPr/>
          <a:lstStyle/>
          <a:p>
            <a:pPr algn="ctr"/>
            <a:r>
              <a:rPr lang="en-US" dirty="0"/>
              <a:t>Project 2 – Functional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/>
          <a:lstStyle/>
          <a:p>
            <a:pPr algn="ctr"/>
            <a:r>
              <a:rPr lang="en-US" dirty="0"/>
              <a:t>Olivia Bravo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is the process of developing software using functions</a:t>
            </a:r>
          </a:p>
          <a:p>
            <a:r>
              <a:rPr lang="en-US" dirty="0"/>
              <a:t>In functional programming, you can’t change the variables (Immutability)</a:t>
            </a:r>
          </a:p>
          <a:p>
            <a:r>
              <a:rPr lang="en-US" dirty="0"/>
              <a:t>Instead of using loops, recursion can be used</a:t>
            </a:r>
          </a:p>
          <a:p>
            <a:pPr lvl="1"/>
            <a:r>
              <a:rPr lang="en-US" dirty="0"/>
              <a:t>Recursion – A function that can call itself</a:t>
            </a:r>
          </a:p>
          <a:p>
            <a:r>
              <a:rPr lang="en-US" dirty="0"/>
              <a:t>This Fibonacci program in Python will use recursion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93E2-617A-4B2E-9698-D8F9BB1A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304799"/>
            <a:ext cx="9601200" cy="737013"/>
          </a:xfrm>
        </p:spPr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12C1-CDDA-4E04-9932-C5D1EF7F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4343400"/>
            <a:ext cx="6548978" cy="1374676"/>
          </a:xfrm>
        </p:spPr>
        <p:txBody>
          <a:bodyPr>
            <a:normAutofit/>
          </a:bodyPr>
          <a:lstStyle/>
          <a:p>
            <a:r>
              <a:rPr lang="en-US" sz="2800" dirty="0"/>
              <a:t>Input: n = 9</a:t>
            </a:r>
          </a:p>
          <a:p>
            <a:r>
              <a:rPr lang="en-US" sz="2800" dirty="0"/>
              <a:t>0, 1, 1, 2, 3, 5, 8, 13, </a:t>
            </a:r>
            <a:r>
              <a:rPr lang="en-US" sz="2800" dirty="0">
                <a:solidFill>
                  <a:srgbClr val="FF0000"/>
                </a:solidFill>
              </a:rPr>
              <a:t>21</a:t>
            </a:r>
          </a:p>
        </p:txBody>
      </p:sp>
      <p:pic>
        <p:nvPicPr>
          <p:cNvPr id="1026" name="Picture 2" descr="fibonacci from wikipedia">
            <a:extLst>
              <a:ext uri="{FF2B5EF4-FFF2-40B4-BE49-F238E27FC236}">
                <a16:creationId xmlns:a16="http://schemas.microsoft.com/office/drawing/2014/main" id="{D9C858FB-9647-43DE-A946-D94DDA01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67374"/>
            <a:ext cx="6400800" cy="20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6A12F-C68D-491E-835E-1959480B912F}"/>
              </a:ext>
            </a:extLst>
          </p:cNvPr>
          <p:cNvSpPr txBox="1"/>
          <p:nvPr/>
        </p:nvSpPr>
        <p:spPr>
          <a:xfrm>
            <a:off x="1217612" y="5410200"/>
            <a:ext cx="5562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 = 1   2   3   4   5   6   7    8     9</a:t>
            </a:r>
          </a:p>
        </p:txBody>
      </p:sp>
    </p:spTree>
    <p:extLst>
      <p:ext uri="{BB962C8B-B14F-4D97-AF65-F5344CB8AC3E}">
        <p14:creationId xmlns:p14="http://schemas.microsoft.com/office/powerpoint/2010/main" val="13866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A2BD-DC0B-41F4-9103-32765C73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Program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05D2C4-529A-42F8-93DF-1ADF364F968F}"/>
              </a:ext>
            </a:extLst>
          </p:cNvPr>
          <p:cNvSpPr txBox="1">
            <a:spLocks/>
          </p:cNvSpPr>
          <p:nvPr/>
        </p:nvSpPr>
        <p:spPr>
          <a:xfrm>
            <a:off x="684212" y="4953000"/>
            <a:ext cx="5486401" cy="164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4B4F"/>
                </a:solidFill>
              </a:rPr>
              <a:t>The defined function begins in the code but does not result into the output until it is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0D45B-2625-4497-A1C4-D730ED3C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38" y="1752954"/>
            <a:ext cx="6143623" cy="2819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77BD1F-671C-4D01-9BB9-5AEA1139F733}"/>
              </a:ext>
            </a:extLst>
          </p:cNvPr>
          <p:cNvSpPr txBox="1">
            <a:spLocks/>
          </p:cNvSpPr>
          <p:nvPr/>
        </p:nvSpPr>
        <p:spPr>
          <a:xfrm>
            <a:off x="6719886" y="1743075"/>
            <a:ext cx="1676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27E3A-D900-497C-8704-5A09A904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05" y="4729549"/>
            <a:ext cx="2209800" cy="1119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AFEF6-8812-41C5-B560-807E47865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576" y="2371724"/>
            <a:ext cx="3768437" cy="705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6CD93-59A4-4A1D-B395-EA88F0474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523" y="3429000"/>
            <a:ext cx="1921565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6B20B-7F54-4604-889A-D68D5CAF9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412" y="3426989"/>
            <a:ext cx="200891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421</TotalTime>
  <Words>112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Euphemia</vt:lpstr>
      <vt:lpstr>Serenity 16x9</vt:lpstr>
      <vt:lpstr>Project 2 – Functional Programming</vt:lpstr>
      <vt:lpstr>Functional Programming</vt:lpstr>
      <vt:lpstr>Fibonacci</vt:lpstr>
      <vt:lpstr>Fibonacci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Functional Programming</dc:title>
  <dc:creator>olibbyb@hotmail.com</dc:creator>
  <cp:lastModifiedBy>olibbyb@hotmail.com</cp:lastModifiedBy>
  <cp:revision>14</cp:revision>
  <dcterms:created xsi:type="dcterms:W3CDTF">2018-02-10T22:20:37Z</dcterms:created>
  <dcterms:modified xsi:type="dcterms:W3CDTF">2018-02-11T05:21:47Z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