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2AED8E5B-0D98-4FE1-9B26-D1041E3A89F9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59CD-DA3A-463F-AFEF-A68838A6859B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A925-E007-46C2-84AB-35EE10DCAD39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2DCB-466C-4061-8D51-D3254DD77FA1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bg2">
                <a:tint val="80000"/>
                <a:shade val="100000"/>
                <a:satMod val="300000"/>
              </a:schemeClr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bg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642357F-39F6-401C-9FF8-3072724998F3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B09B-D413-414E-B13F-B1984CD8FF65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F992-55E7-4B2D-A6F1-8C9243CBFE1B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8110-BAA6-4256-A2E5-BB66A47D2616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3892-3343-4E4E-B81B-70A099359AD2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2F85-D33A-46AF-9088-5A7400C1018E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rgbClr val="969696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EB3A624-F501-46A9-B8CA-4949E24E27C8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0C4D3C1-679D-44D8-8A9C-D402CE4EF569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4DC3D-8863-424B-981B-D6B6E9A090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Addition Quiz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AEB12-662B-4D8E-813C-3F595939AD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Olivia Bravo and Tynesha Dorsey</a:t>
            </a:r>
          </a:p>
        </p:txBody>
      </p:sp>
    </p:spTree>
    <p:extLst>
      <p:ext uri="{BB962C8B-B14F-4D97-AF65-F5344CB8AC3E}">
        <p14:creationId xmlns:p14="http://schemas.microsoft.com/office/powerpoint/2010/main" val="3638283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1C636-0640-485A-BD7C-4FB68099D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311A4-F58B-435A-B96B-FFBE2FBEA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program is written in C++ for children to add two random numbers</a:t>
            </a:r>
          </a:p>
          <a:p>
            <a:r>
              <a:rPr lang="en-US" dirty="0"/>
              <a:t>In total there are 10 questions</a:t>
            </a:r>
          </a:p>
          <a:p>
            <a:r>
              <a:rPr lang="en-US" dirty="0"/>
              <a:t>For each correct answer, the score will increase</a:t>
            </a:r>
          </a:p>
          <a:p>
            <a:r>
              <a:rPr lang="en-US" dirty="0"/>
              <a:t>After all questions are answered, the final score will be displayed</a:t>
            </a:r>
          </a:p>
        </p:txBody>
      </p:sp>
    </p:spTree>
    <p:extLst>
      <p:ext uri="{BB962C8B-B14F-4D97-AF65-F5344CB8AC3E}">
        <p14:creationId xmlns:p14="http://schemas.microsoft.com/office/powerpoint/2010/main" val="378036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FD81051-EF56-4B17-8F3D-D8794FE134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97" t="14722" r="46875" b="45555"/>
          <a:stretch/>
        </p:blipFill>
        <p:spPr>
          <a:xfrm>
            <a:off x="543838" y="888331"/>
            <a:ext cx="11104323" cy="508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88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6590A7-5C70-4233-A847-1436B96DFA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9" t="14583" r="45235" b="39305"/>
          <a:stretch/>
        </p:blipFill>
        <p:spPr>
          <a:xfrm>
            <a:off x="690562" y="633665"/>
            <a:ext cx="10810876" cy="559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547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EDAB0-D35B-4537-97FA-FF064C363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0" y="1783080"/>
            <a:ext cx="2430780" cy="1645920"/>
          </a:xfrm>
        </p:spPr>
        <p:txBody>
          <a:bodyPr>
            <a:normAutofit/>
          </a:bodyPr>
          <a:lstStyle/>
          <a:p>
            <a:r>
              <a:rPr lang="en-US" sz="4400" dirty="0"/>
              <a:t>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D11249-D72F-4A5D-9D62-C16933AC3B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26" t="20833" r="53047" b="23750"/>
          <a:stretch/>
        </p:blipFill>
        <p:spPr>
          <a:xfrm>
            <a:off x="962025" y="304448"/>
            <a:ext cx="6981824" cy="624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720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EDAB0-D35B-4537-97FA-FF064C363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0" y="1783080"/>
            <a:ext cx="2430780" cy="1645920"/>
          </a:xfrm>
        </p:spPr>
        <p:txBody>
          <a:bodyPr>
            <a:normAutofit/>
          </a:bodyPr>
          <a:lstStyle/>
          <a:p>
            <a:r>
              <a:rPr lang="en-US" sz="4400"/>
              <a:t>OUTPUT</a:t>
            </a:r>
            <a:endParaRPr lang="en-US" sz="4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1DB1A1-179C-44FA-BDE9-4CCF4AC622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69" t="13889" r="53046" b="20416"/>
          <a:stretch/>
        </p:blipFill>
        <p:spPr>
          <a:xfrm>
            <a:off x="1304925" y="271927"/>
            <a:ext cx="5943599" cy="631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2895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373545"/>
      </a:dk2>
      <a:lt2>
        <a:srgbClr val="BCD0E0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6793CD"/>
      </a:accent6>
      <a:hlink>
        <a:srgbClr val="6B9F25"/>
      </a:hlink>
      <a:folHlink>
        <a:srgbClr val="9F6715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913DB040-6816-4415-960D-8178C78575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75</TotalTime>
  <Words>52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Savon</vt:lpstr>
      <vt:lpstr>Addition Quiz</vt:lpstr>
      <vt:lpstr>Introduction</vt:lpstr>
      <vt:lpstr>PowerPoint Presentation</vt:lpstr>
      <vt:lpstr>PowerPoint Presentation</vt:lpstr>
      <vt:lpstr>OUTPUT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Addition Quiz</dc:title>
  <dc:creator>olibbyb@hotmail.com</dc:creator>
  <cp:lastModifiedBy>olibbyb@hotmail.com</cp:lastModifiedBy>
  <cp:revision>7</cp:revision>
  <dcterms:created xsi:type="dcterms:W3CDTF">2018-03-19T17:37:03Z</dcterms:created>
  <dcterms:modified xsi:type="dcterms:W3CDTF">2018-03-19T20:02:23Z</dcterms:modified>
</cp:coreProperties>
</file>