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330C-1200-4CDA-8C81-0BF06622D34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67DC976E-C0D1-4C8B-B666-A4C737C3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4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330C-1200-4CDA-8C81-0BF06622D34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76E-C0D1-4C8B-B666-A4C737C3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330C-1200-4CDA-8C81-0BF06622D34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76E-C0D1-4C8B-B666-A4C737C3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5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330C-1200-4CDA-8C81-0BF06622D34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76E-C0D1-4C8B-B666-A4C737C3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1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F91330C-1200-4CDA-8C81-0BF06622D34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7DC976E-C0D1-4C8B-B666-A4C737C3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1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330C-1200-4CDA-8C81-0BF06622D34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76E-C0D1-4C8B-B666-A4C737C3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330C-1200-4CDA-8C81-0BF06622D34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76E-C0D1-4C8B-B666-A4C737C3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330C-1200-4CDA-8C81-0BF06622D34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76E-C0D1-4C8B-B666-A4C737C3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330C-1200-4CDA-8C81-0BF06622D34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76E-C0D1-4C8B-B666-A4C737C3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330C-1200-4CDA-8C81-0BF06622D34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76E-C0D1-4C8B-B666-A4C737C3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330C-1200-4CDA-8C81-0BF06622D340}" type="datetimeFigureOut">
              <a:rPr lang="en-US" smtClean="0"/>
              <a:t>2/27/2018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76E-C0D1-4C8B-B666-A4C737C3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9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F91330C-1200-4CDA-8C81-0BF06622D34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67DC976E-C0D1-4C8B-B666-A4C737C3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5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CDFF-BBAC-49C8-93EA-722F58892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 – Logical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818C5-C810-4933-8D29-D5DD51038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/>
          <a:lstStyle/>
          <a:p>
            <a:r>
              <a:rPr lang="en-US" dirty="0"/>
              <a:t>Olivia Bravo</a:t>
            </a:r>
          </a:p>
        </p:txBody>
      </p:sp>
    </p:spTree>
    <p:extLst>
      <p:ext uri="{BB962C8B-B14F-4D97-AF65-F5344CB8AC3E}">
        <p14:creationId xmlns:p14="http://schemas.microsoft.com/office/powerpoint/2010/main" val="292151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2055-ADC6-487D-972E-64D3BB15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3219"/>
            <a:ext cx="10018713" cy="1752599"/>
          </a:xfrm>
        </p:spPr>
        <p:txBody>
          <a:bodyPr/>
          <a:lstStyle/>
          <a:p>
            <a:r>
              <a:rPr lang="en-US" dirty="0"/>
              <a:t>Logical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1C70-28E1-4EA5-AA2D-270EBFE11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en-US" dirty="0"/>
              <a:t>Logical programming is a type of programming that is largely based on formal logic</a:t>
            </a:r>
          </a:p>
          <a:p>
            <a:r>
              <a:rPr lang="en-US" dirty="0"/>
              <a:t>Logical programming can contain loops, Boolean operators, arrays, if-else and other statements</a:t>
            </a:r>
          </a:p>
          <a:p>
            <a:r>
              <a:rPr lang="en-US" dirty="0"/>
              <a:t>This Word Counter program in C++ will use arrays, pointers, if statements and a while loop</a:t>
            </a:r>
          </a:p>
        </p:txBody>
      </p:sp>
    </p:spTree>
    <p:extLst>
      <p:ext uri="{BB962C8B-B14F-4D97-AF65-F5344CB8AC3E}">
        <p14:creationId xmlns:p14="http://schemas.microsoft.com/office/powerpoint/2010/main" val="380305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A1D48-AF2C-49C6-8CA8-B39E578C6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" t="9646" r="49016" b="32907"/>
          <a:stretch/>
        </p:blipFill>
        <p:spPr>
          <a:xfrm>
            <a:off x="158493" y="1399506"/>
            <a:ext cx="7821725" cy="5159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1A5F86-640A-48E2-9641-702FC636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78" y="299212"/>
            <a:ext cx="10136044" cy="896372"/>
          </a:xfrm>
        </p:spPr>
        <p:txBody>
          <a:bodyPr/>
          <a:lstStyle/>
          <a:p>
            <a:r>
              <a:rPr lang="en-US" dirty="0"/>
              <a:t>Word Counter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5C165-212E-4779-8419-C8CC220AEF1D}"/>
              </a:ext>
            </a:extLst>
          </p:cNvPr>
          <p:cNvSpPr txBox="1"/>
          <p:nvPr/>
        </p:nvSpPr>
        <p:spPr>
          <a:xfrm>
            <a:off x="8093521" y="1399506"/>
            <a:ext cx="37105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program contains two functions: the main function and the </a:t>
            </a:r>
            <a:r>
              <a:rPr lang="en-US" dirty="0" err="1"/>
              <a:t>sizeOfString</a:t>
            </a:r>
            <a:r>
              <a:rPr lang="en-US" dirty="0"/>
              <a:t>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sizeOfString</a:t>
            </a:r>
            <a:r>
              <a:rPr lang="en-US" dirty="0"/>
              <a:t> function is defined alongside the headers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declared char variable named </a:t>
            </a:r>
            <a:r>
              <a:rPr lang="en-US" dirty="0" err="1"/>
              <a:t>userString</a:t>
            </a:r>
            <a:r>
              <a:rPr lang="en-US" dirty="0"/>
              <a:t>[60] has an array size of 60, meaning the maximum amount of characters in the variable is 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program receives the sentence from the user and gets the length of the sentence through the </a:t>
            </a:r>
            <a:r>
              <a:rPr lang="en-US" dirty="0" err="1"/>
              <a:t>sizeOfString</a:t>
            </a:r>
            <a:r>
              <a:rPr lang="en-US" dirty="0"/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3C7520-4283-49D5-BB5B-DEE64260F9ED}"/>
              </a:ext>
            </a:extLst>
          </p:cNvPr>
          <p:cNvCxnSpPr/>
          <p:nvPr/>
        </p:nvCxnSpPr>
        <p:spPr>
          <a:xfrm flipH="1" flipV="1">
            <a:off x="3066473" y="2133600"/>
            <a:ext cx="5717309" cy="54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42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FB2D6D-8104-44D5-BF3C-DFB41307CED5}"/>
              </a:ext>
            </a:extLst>
          </p:cNvPr>
          <p:cNvSpPr txBox="1"/>
          <p:nvPr/>
        </p:nvSpPr>
        <p:spPr>
          <a:xfrm>
            <a:off x="212436" y="5723052"/>
            <a:ext cx="119795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Bahnschrift Light" panose="020B0502040204020203" pitchFamily="34" charset="0"/>
              </a:rPr>
              <a:t>| T | h | e |   | q | u | </a:t>
            </a:r>
            <a:r>
              <a:rPr lang="en-US" sz="2100" dirty="0" err="1">
                <a:latin typeface="Bahnschrift Light" panose="020B0502040204020203" pitchFamily="34" charset="0"/>
              </a:rPr>
              <a:t>i</a:t>
            </a:r>
            <a:r>
              <a:rPr lang="en-US" sz="2100" dirty="0">
                <a:latin typeface="Bahnschrift Light" panose="020B0502040204020203" pitchFamily="34" charset="0"/>
              </a:rPr>
              <a:t> | c | k |   | b | r | o | w | n |   | f | o | x |   | j | u | m | p | s|   | o | v | e | r |   | a |   | l | a | z | y |   | d | o | g |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E073A-E412-41D0-B780-FD9512D5B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5" t="40407" r="78958" b="32907"/>
          <a:stretch/>
        </p:blipFill>
        <p:spPr>
          <a:xfrm>
            <a:off x="212436" y="2093195"/>
            <a:ext cx="3149602" cy="2611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B5B40CB-385A-4353-BDA1-EECC0FAD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78" y="498539"/>
            <a:ext cx="10136044" cy="896372"/>
          </a:xfrm>
        </p:spPr>
        <p:txBody>
          <a:bodyPr/>
          <a:lstStyle/>
          <a:p>
            <a:r>
              <a:rPr lang="en-US" dirty="0" err="1"/>
              <a:t>sizeOfString</a:t>
            </a:r>
            <a:r>
              <a:rPr lang="en-US" dirty="0"/>
              <a:t>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75A74-EE09-4E57-9B77-354607EE4665}"/>
              </a:ext>
            </a:extLst>
          </p:cNvPr>
          <p:cNvSpPr txBox="1"/>
          <p:nvPr/>
        </p:nvSpPr>
        <p:spPr>
          <a:xfrm>
            <a:off x="3546764" y="1829043"/>
            <a:ext cx="843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sizeOfString</a:t>
            </a:r>
            <a:r>
              <a:rPr lang="en-US" dirty="0"/>
              <a:t> function takes the temporary variable named cs. The while loop uses the </a:t>
            </a:r>
            <a:r>
              <a:rPr lang="en-US" dirty="0" err="1"/>
              <a:t>cs</a:t>
            </a:r>
            <a:r>
              <a:rPr lang="en-US" dirty="0"/>
              <a:t> variable, which contains our sentence (</a:t>
            </a:r>
            <a:r>
              <a:rPr lang="en-US" dirty="0" err="1"/>
              <a:t>userString</a:t>
            </a:r>
            <a:r>
              <a:rPr lang="en-US" dirty="0"/>
              <a:t>[60])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* symbol in C++ represents a pointer, which points to the address in data the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while loop checks to see if the address contains a NULL. If it is a NULL, the while loop will finish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Inside the while loop, the if statement checks to see if the address contains a space character. If it does, the count variable increments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the if statement, the address of the variable </a:t>
            </a:r>
            <a:r>
              <a:rPr lang="en-US" dirty="0" err="1"/>
              <a:t>cs</a:t>
            </a:r>
            <a:r>
              <a:rPr lang="en-US" dirty="0"/>
              <a:t> increments, which means it checks the next address to see if there is a character or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count variable is used to count how many words are in the sentence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55982-F07A-457E-821A-CA0DD2B485E5}"/>
              </a:ext>
            </a:extLst>
          </p:cNvPr>
          <p:cNvSpPr txBox="1"/>
          <p:nvPr/>
        </p:nvSpPr>
        <p:spPr>
          <a:xfrm>
            <a:off x="212436" y="5353720"/>
            <a:ext cx="777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the array looks like in memory:</a:t>
            </a:r>
          </a:p>
        </p:txBody>
      </p:sp>
    </p:spTree>
    <p:extLst>
      <p:ext uri="{BB962C8B-B14F-4D97-AF65-F5344CB8AC3E}">
        <p14:creationId xmlns:p14="http://schemas.microsoft.com/office/powerpoint/2010/main" val="241988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A388-EFF9-4EE4-B977-26DFAA8C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63" y="0"/>
            <a:ext cx="10058400" cy="1609344"/>
          </a:xfrm>
        </p:spPr>
        <p:txBody>
          <a:bodyPr/>
          <a:lstStyle/>
          <a:p>
            <a:r>
              <a:rPr lang="en-US" dirty="0"/>
              <a:t>Final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13D94-D172-421C-92A9-7D61127C6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" t="9646" r="49016" b="32907"/>
          <a:stretch/>
        </p:blipFill>
        <p:spPr>
          <a:xfrm>
            <a:off x="158493" y="1399506"/>
            <a:ext cx="7821725" cy="5159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0F1F0D-1258-4EA6-93B8-4CE6EA67271A}"/>
              </a:ext>
            </a:extLst>
          </p:cNvPr>
          <p:cNvSpPr txBox="1"/>
          <p:nvPr/>
        </p:nvSpPr>
        <p:spPr>
          <a:xfrm>
            <a:off x="8265071" y="3979147"/>
            <a:ext cx="289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82285-E6FC-4257-B1A2-FACA11CB0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76" t="37589" r="24681" b="51347"/>
          <a:stretch/>
        </p:blipFill>
        <p:spPr>
          <a:xfrm>
            <a:off x="8153748" y="4525261"/>
            <a:ext cx="3801441" cy="1098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C5B544-CDE6-4B99-AE25-4D89A023218D}"/>
              </a:ext>
            </a:extLst>
          </p:cNvPr>
          <p:cNvSpPr txBox="1"/>
          <p:nvPr/>
        </p:nvSpPr>
        <p:spPr>
          <a:xfrm>
            <a:off x="8153748" y="1924928"/>
            <a:ext cx="3658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sizeOfString</a:t>
            </a:r>
            <a:r>
              <a:rPr lang="en-US" dirty="0"/>
              <a:t> function is called within the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the while loops is finished, the temporary variable count is returned to the main program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63C5BE-95B2-4A86-BC72-20BD35D7616C}"/>
              </a:ext>
            </a:extLst>
          </p:cNvPr>
          <p:cNvCxnSpPr/>
          <p:nvPr/>
        </p:nvCxnSpPr>
        <p:spPr>
          <a:xfrm flipV="1">
            <a:off x="2161309" y="3707830"/>
            <a:ext cx="4100946" cy="235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13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</TotalTime>
  <Words>382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Light</vt:lpstr>
      <vt:lpstr>Georgia</vt:lpstr>
      <vt:lpstr>Trebuchet MS</vt:lpstr>
      <vt:lpstr>Wingdings</vt:lpstr>
      <vt:lpstr>Wood Type</vt:lpstr>
      <vt:lpstr>Project 3 – Logical Programming</vt:lpstr>
      <vt:lpstr>Logical Programming</vt:lpstr>
      <vt:lpstr>Word Counter Program</vt:lpstr>
      <vt:lpstr>sizeOfString Function</vt:lpstr>
      <vt:lpstr>Final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– Logical Programming</dc:title>
  <dc:creator>olibbyb@hotmail.com</dc:creator>
  <cp:lastModifiedBy>olibbyb@hotmail.com</cp:lastModifiedBy>
  <cp:revision>17</cp:revision>
  <dcterms:created xsi:type="dcterms:W3CDTF">2018-02-27T19:16:03Z</dcterms:created>
  <dcterms:modified xsi:type="dcterms:W3CDTF">2018-02-27T23:12:45Z</dcterms:modified>
</cp:coreProperties>
</file>