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3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1EAF9-330A-400A-B7EA-F557C51027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763FAF-B61E-47C9-BF19-869D35FF67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Baccalauréat en enseignement des mathématiques au secondaire</a:t>
          </a:r>
          <a:endParaRPr lang="en-US"/>
        </a:p>
      </dgm:t>
    </dgm:pt>
    <dgm:pt modelId="{34A28C1A-1736-404D-B712-3FD3F8234FD1}" type="parTrans" cxnId="{03684AFC-3DD3-4A51-9F8A-7DF244BDF9BD}">
      <dgm:prSet/>
      <dgm:spPr/>
      <dgm:t>
        <a:bodyPr/>
        <a:lstStyle/>
        <a:p>
          <a:endParaRPr lang="en-US"/>
        </a:p>
      </dgm:t>
    </dgm:pt>
    <dgm:pt modelId="{E727FE78-5391-4A35-BE53-01F8158889E0}" type="sibTrans" cxnId="{03684AFC-3DD3-4A51-9F8A-7DF244BDF9BD}">
      <dgm:prSet/>
      <dgm:spPr/>
      <dgm:t>
        <a:bodyPr/>
        <a:lstStyle/>
        <a:p>
          <a:endParaRPr lang="en-US"/>
        </a:p>
      </dgm:t>
    </dgm:pt>
    <dgm:pt modelId="{ABAD877B-A112-470C-AD27-7F4CEBC9D5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5 ans d’expérience en enseignement</a:t>
          </a:r>
          <a:endParaRPr lang="en-US"/>
        </a:p>
      </dgm:t>
    </dgm:pt>
    <dgm:pt modelId="{195420C7-6A5F-4413-A0FB-740C4C57F192}" type="parTrans" cxnId="{5A8EE417-358E-4DA1-92E3-7D006AE6734D}">
      <dgm:prSet/>
      <dgm:spPr/>
      <dgm:t>
        <a:bodyPr/>
        <a:lstStyle/>
        <a:p>
          <a:endParaRPr lang="en-US"/>
        </a:p>
      </dgm:t>
    </dgm:pt>
    <dgm:pt modelId="{9FB1E2AC-7390-44BD-8D9B-0434C65103BA}" type="sibTrans" cxnId="{5A8EE417-358E-4DA1-92E3-7D006AE6734D}">
      <dgm:prSet/>
      <dgm:spPr/>
      <dgm:t>
        <a:bodyPr/>
        <a:lstStyle/>
        <a:p>
          <a:endParaRPr lang="en-US"/>
        </a:p>
      </dgm:t>
    </dgm:pt>
    <dgm:pt modelId="{C421C066-94C6-471C-AE7A-C9E830A48B45}" type="pres">
      <dgm:prSet presAssocID="{2C81EAF9-330A-400A-B7EA-F557C5102704}" presName="root" presStyleCnt="0">
        <dgm:presLayoutVars>
          <dgm:dir/>
          <dgm:resizeHandles val="exact"/>
        </dgm:presLayoutVars>
      </dgm:prSet>
      <dgm:spPr/>
    </dgm:pt>
    <dgm:pt modelId="{40812D1A-77BD-4007-9D3D-4AE00507864A}" type="pres">
      <dgm:prSet presAssocID="{36763FAF-B61E-47C9-BF19-869D35FF67DB}" presName="compNode" presStyleCnt="0"/>
      <dgm:spPr/>
    </dgm:pt>
    <dgm:pt modelId="{90DA8784-A61C-4967-B172-2BB7142A104F}" type="pres">
      <dgm:prSet presAssocID="{36763FAF-B61E-47C9-BF19-869D35FF67DB}" presName="iconBgRect" presStyleLbl="bgShp" presStyleIdx="0" presStyleCnt="2"/>
      <dgm:spPr/>
    </dgm:pt>
    <dgm:pt modelId="{91CF6666-404B-42DF-BAF4-20EB1018C4EA}" type="pres">
      <dgm:prSet presAssocID="{36763FAF-B61E-47C9-BF19-869D35FF67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B82B8867-B054-4126-B2F4-0145CB8B837D}" type="pres">
      <dgm:prSet presAssocID="{36763FAF-B61E-47C9-BF19-869D35FF67DB}" presName="spaceRect" presStyleCnt="0"/>
      <dgm:spPr/>
    </dgm:pt>
    <dgm:pt modelId="{379922FE-1725-43B6-92FF-2F56EAF4E727}" type="pres">
      <dgm:prSet presAssocID="{36763FAF-B61E-47C9-BF19-869D35FF67DB}" presName="textRect" presStyleLbl="revTx" presStyleIdx="0" presStyleCnt="2">
        <dgm:presLayoutVars>
          <dgm:chMax val="1"/>
          <dgm:chPref val="1"/>
        </dgm:presLayoutVars>
      </dgm:prSet>
      <dgm:spPr/>
    </dgm:pt>
    <dgm:pt modelId="{9F4C4759-809D-45DF-8805-5F917A9A353C}" type="pres">
      <dgm:prSet presAssocID="{E727FE78-5391-4A35-BE53-01F8158889E0}" presName="sibTrans" presStyleCnt="0"/>
      <dgm:spPr/>
    </dgm:pt>
    <dgm:pt modelId="{D3259272-AB81-4997-9AA8-1A5E39E5508C}" type="pres">
      <dgm:prSet presAssocID="{ABAD877B-A112-470C-AD27-7F4CEBC9D50A}" presName="compNode" presStyleCnt="0"/>
      <dgm:spPr/>
    </dgm:pt>
    <dgm:pt modelId="{FE2230C2-59C0-40F2-986D-D32541C12F5C}" type="pres">
      <dgm:prSet presAssocID="{ABAD877B-A112-470C-AD27-7F4CEBC9D50A}" presName="iconBgRect" presStyleLbl="bgShp" presStyleIdx="1" presStyleCnt="2"/>
      <dgm:spPr/>
    </dgm:pt>
    <dgm:pt modelId="{CE5EF97E-A68F-4CAC-8BB7-1BF99BBFE42F}" type="pres">
      <dgm:prSet presAssocID="{ABAD877B-A112-470C-AD27-7F4CEBC9D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CC29C382-B9CE-4EB3-A9CC-6BF358411330}" type="pres">
      <dgm:prSet presAssocID="{ABAD877B-A112-470C-AD27-7F4CEBC9D50A}" presName="spaceRect" presStyleCnt="0"/>
      <dgm:spPr/>
    </dgm:pt>
    <dgm:pt modelId="{60C3B7DE-5B72-46C5-86DA-B9FE76C987CD}" type="pres">
      <dgm:prSet presAssocID="{ABAD877B-A112-470C-AD27-7F4CEBC9D50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8EE417-358E-4DA1-92E3-7D006AE6734D}" srcId="{2C81EAF9-330A-400A-B7EA-F557C5102704}" destId="{ABAD877B-A112-470C-AD27-7F4CEBC9D50A}" srcOrd="1" destOrd="0" parTransId="{195420C7-6A5F-4413-A0FB-740C4C57F192}" sibTransId="{9FB1E2AC-7390-44BD-8D9B-0434C65103BA}"/>
    <dgm:cxn modelId="{4D114324-598A-F740-A572-D89AA47BE3D9}" type="presOf" srcId="{36763FAF-B61E-47C9-BF19-869D35FF67DB}" destId="{379922FE-1725-43B6-92FF-2F56EAF4E727}" srcOrd="0" destOrd="0" presId="urn:microsoft.com/office/officeart/2018/5/layout/IconCircleLabelList"/>
    <dgm:cxn modelId="{881B4EAA-CB66-8849-97C6-5DB3C8074DFB}" type="presOf" srcId="{2C81EAF9-330A-400A-B7EA-F557C5102704}" destId="{C421C066-94C6-471C-AE7A-C9E830A48B45}" srcOrd="0" destOrd="0" presId="urn:microsoft.com/office/officeart/2018/5/layout/IconCircleLabelList"/>
    <dgm:cxn modelId="{318B33F0-DC7B-3747-AB24-DCD5A1DDC3E3}" type="presOf" srcId="{ABAD877B-A112-470C-AD27-7F4CEBC9D50A}" destId="{60C3B7DE-5B72-46C5-86DA-B9FE76C987CD}" srcOrd="0" destOrd="0" presId="urn:microsoft.com/office/officeart/2018/5/layout/IconCircleLabelList"/>
    <dgm:cxn modelId="{03684AFC-3DD3-4A51-9F8A-7DF244BDF9BD}" srcId="{2C81EAF9-330A-400A-B7EA-F557C5102704}" destId="{36763FAF-B61E-47C9-BF19-869D35FF67DB}" srcOrd="0" destOrd="0" parTransId="{34A28C1A-1736-404D-B712-3FD3F8234FD1}" sibTransId="{E727FE78-5391-4A35-BE53-01F8158889E0}"/>
    <dgm:cxn modelId="{883D634A-4E9B-3F4F-A1EF-092C712C8D30}" type="presParOf" srcId="{C421C066-94C6-471C-AE7A-C9E830A48B45}" destId="{40812D1A-77BD-4007-9D3D-4AE00507864A}" srcOrd="0" destOrd="0" presId="urn:microsoft.com/office/officeart/2018/5/layout/IconCircleLabelList"/>
    <dgm:cxn modelId="{A81DB7EA-F4B1-BD4B-BB9E-492F573744CD}" type="presParOf" srcId="{40812D1A-77BD-4007-9D3D-4AE00507864A}" destId="{90DA8784-A61C-4967-B172-2BB7142A104F}" srcOrd="0" destOrd="0" presId="urn:microsoft.com/office/officeart/2018/5/layout/IconCircleLabelList"/>
    <dgm:cxn modelId="{D2EA8FB9-FD11-334D-AD24-88B2CA52FA13}" type="presParOf" srcId="{40812D1A-77BD-4007-9D3D-4AE00507864A}" destId="{91CF6666-404B-42DF-BAF4-20EB1018C4EA}" srcOrd="1" destOrd="0" presId="urn:microsoft.com/office/officeart/2018/5/layout/IconCircleLabelList"/>
    <dgm:cxn modelId="{BE86568B-11E1-514C-B3A6-C8233A1B403C}" type="presParOf" srcId="{40812D1A-77BD-4007-9D3D-4AE00507864A}" destId="{B82B8867-B054-4126-B2F4-0145CB8B837D}" srcOrd="2" destOrd="0" presId="urn:microsoft.com/office/officeart/2018/5/layout/IconCircleLabelList"/>
    <dgm:cxn modelId="{DB72067F-D3AA-1240-A965-6EF4615CD98C}" type="presParOf" srcId="{40812D1A-77BD-4007-9D3D-4AE00507864A}" destId="{379922FE-1725-43B6-92FF-2F56EAF4E727}" srcOrd="3" destOrd="0" presId="urn:microsoft.com/office/officeart/2018/5/layout/IconCircleLabelList"/>
    <dgm:cxn modelId="{0AFFB371-C75B-114F-AD1C-B865438384BB}" type="presParOf" srcId="{C421C066-94C6-471C-AE7A-C9E830A48B45}" destId="{9F4C4759-809D-45DF-8805-5F917A9A353C}" srcOrd="1" destOrd="0" presId="urn:microsoft.com/office/officeart/2018/5/layout/IconCircleLabelList"/>
    <dgm:cxn modelId="{6D3C4ED8-6B3A-EA40-B01F-89728C44353A}" type="presParOf" srcId="{C421C066-94C6-471C-AE7A-C9E830A48B45}" destId="{D3259272-AB81-4997-9AA8-1A5E39E5508C}" srcOrd="2" destOrd="0" presId="urn:microsoft.com/office/officeart/2018/5/layout/IconCircleLabelList"/>
    <dgm:cxn modelId="{4068D847-03DE-5343-AD96-69633AB65EE7}" type="presParOf" srcId="{D3259272-AB81-4997-9AA8-1A5E39E5508C}" destId="{FE2230C2-59C0-40F2-986D-D32541C12F5C}" srcOrd="0" destOrd="0" presId="urn:microsoft.com/office/officeart/2018/5/layout/IconCircleLabelList"/>
    <dgm:cxn modelId="{6FBEF001-E6DA-664E-9560-8949FDCFE99B}" type="presParOf" srcId="{D3259272-AB81-4997-9AA8-1A5E39E5508C}" destId="{CE5EF97E-A68F-4CAC-8BB7-1BF99BBFE42F}" srcOrd="1" destOrd="0" presId="urn:microsoft.com/office/officeart/2018/5/layout/IconCircleLabelList"/>
    <dgm:cxn modelId="{E689FCD5-54B8-B94E-BC06-9DCB667B2530}" type="presParOf" srcId="{D3259272-AB81-4997-9AA8-1A5E39E5508C}" destId="{CC29C382-B9CE-4EB3-A9CC-6BF358411330}" srcOrd="2" destOrd="0" presId="urn:microsoft.com/office/officeart/2018/5/layout/IconCircleLabelList"/>
    <dgm:cxn modelId="{C84514F2-5533-624D-8FCC-59F924325709}" type="presParOf" srcId="{D3259272-AB81-4997-9AA8-1A5E39E5508C}" destId="{60C3B7DE-5B72-46C5-86DA-B9FE76C987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40845B-8028-496A-B656-7BE220AE2D5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96DBC7-D100-44AF-8B55-3A7AD2C98175}">
      <dgm:prSet custT="1"/>
      <dgm:spPr/>
      <dgm:t>
        <a:bodyPr/>
        <a:lstStyle/>
        <a:p>
          <a:r>
            <a:rPr lang="fr-FR" sz="2800" dirty="0"/>
            <a:t>Compagnie: </a:t>
          </a:r>
          <a:r>
            <a:rPr lang="fr-FR" sz="2400" dirty="0"/>
            <a:t>Co-</a:t>
          </a:r>
          <a:r>
            <a:rPr lang="fr-FR" sz="2400" dirty="0" err="1"/>
            <a:t>operators</a:t>
          </a:r>
          <a:endParaRPr lang="en-US" sz="2800" dirty="0"/>
        </a:p>
      </dgm:t>
    </dgm:pt>
    <dgm:pt modelId="{1FF2CB41-DB85-4CA6-99EF-7ECF51DC6C80}" type="parTrans" cxnId="{533A38F7-76AF-4DF5-9EE2-1EFA074FAB6D}">
      <dgm:prSet/>
      <dgm:spPr/>
      <dgm:t>
        <a:bodyPr/>
        <a:lstStyle/>
        <a:p>
          <a:endParaRPr lang="en-US"/>
        </a:p>
      </dgm:t>
    </dgm:pt>
    <dgm:pt modelId="{259F3D70-CD28-446F-B618-73070CCB69FD}" type="sibTrans" cxnId="{533A38F7-76AF-4DF5-9EE2-1EFA074FAB6D}">
      <dgm:prSet/>
      <dgm:spPr/>
      <dgm:t>
        <a:bodyPr/>
        <a:lstStyle/>
        <a:p>
          <a:endParaRPr lang="en-US"/>
        </a:p>
      </dgm:t>
    </dgm:pt>
    <dgm:pt modelId="{1EE87021-43CD-496E-8CD9-C49D3FD462C2}">
      <dgm:prSet custT="1"/>
      <dgm:spPr/>
      <dgm:t>
        <a:bodyPr/>
        <a:lstStyle/>
        <a:p>
          <a:r>
            <a:rPr lang="fr-FR" sz="2800" dirty="0"/>
            <a:t>Type d’entreprise: </a:t>
          </a:r>
          <a:r>
            <a:rPr lang="fr-FR" sz="2400" dirty="0"/>
            <a:t>Coopérative d’assurances</a:t>
          </a:r>
          <a:endParaRPr lang="en-US" sz="2800" dirty="0"/>
        </a:p>
      </dgm:t>
    </dgm:pt>
    <dgm:pt modelId="{57986BA0-E399-4DB2-8039-F97BE97501A8}" type="parTrans" cxnId="{B64BA84D-DD66-4D11-B8E7-F01230DC9136}">
      <dgm:prSet/>
      <dgm:spPr/>
      <dgm:t>
        <a:bodyPr/>
        <a:lstStyle/>
        <a:p>
          <a:endParaRPr lang="en-US"/>
        </a:p>
      </dgm:t>
    </dgm:pt>
    <dgm:pt modelId="{13C7ECBF-E05E-467B-AF86-BBADC4268ED7}" type="sibTrans" cxnId="{B64BA84D-DD66-4D11-B8E7-F01230DC9136}">
      <dgm:prSet/>
      <dgm:spPr/>
      <dgm:t>
        <a:bodyPr/>
        <a:lstStyle/>
        <a:p>
          <a:endParaRPr lang="en-US"/>
        </a:p>
      </dgm:t>
    </dgm:pt>
    <dgm:pt modelId="{6766B045-4C06-44E3-A395-815C68E12A07}">
      <dgm:prSet custT="1"/>
      <dgm:spPr/>
      <dgm:t>
        <a:bodyPr/>
        <a:lstStyle/>
        <a:p>
          <a:r>
            <a:rPr lang="fr-FR" sz="3100" dirty="0"/>
            <a:t>Équipe de stage: </a:t>
          </a:r>
          <a:r>
            <a:rPr lang="fr-FR" sz="2800" dirty="0"/>
            <a:t>Tarification automobile</a:t>
          </a:r>
          <a:endParaRPr lang="en-US" sz="3100" dirty="0"/>
        </a:p>
      </dgm:t>
    </dgm:pt>
    <dgm:pt modelId="{56C05972-74E5-46B1-AECA-C93F31590198}" type="parTrans" cxnId="{45EB645D-3D81-41AA-8FD3-1DB01B890A43}">
      <dgm:prSet/>
      <dgm:spPr/>
      <dgm:t>
        <a:bodyPr/>
        <a:lstStyle/>
        <a:p>
          <a:endParaRPr lang="en-US"/>
        </a:p>
      </dgm:t>
    </dgm:pt>
    <dgm:pt modelId="{9D436530-5FCB-46D0-B902-8AB93D3EC69F}" type="sibTrans" cxnId="{45EB645D-3D81-41AA-8FD3-1DB01B890A43}">
      <dgm:prSet/>
      <dgm:spPr/>
      <dgm:t>
        <a:bodyPr/>
        <a:lstStyle/>
        <a:p>
          <a:endParaRPr lang="en-US"/>
        </a:p>
      </dgm:t>
    </dgm:pt>
    <dgm:pt modelId="{0B6EA33A-462F-4270-A87E-BF15C9F252E9}">
      <dgm:prSet custT="1"/>
      <dgm:spPr/>
      <dgm:t>
        <a:bodyPr/>
        <a:lstStyle/>
        <a:p>
          <a:r>
            <a:rPr lang="fr-FR" sz="3200" dirty="0"/>
            <a:t>Conditions de stage: </a:t>
          </a:r>
          <a:r>
            <a:rPr lang="fr-FR" sz="2800" dirty="0" err="1"/>
            <a:t>Télé-travail</a:t>
          </a:r>
          <a:endParaRPr lang="en-US" sz="3200" dirty="0"/>
        </a:p>
      </dgm:t>
    </dgm:pt>
    <dgm:pt modelId="{10531633-3D2D-4E50-8856-AEA695999898}" type="parTrans" cxnId="{E4BAA2EB-B567-46EA-9FF2-6098E522C526}">
      <dgm:prSet/>
      <dgm:spPr/>
      <dgm:t>
        <a:bodyPr/>
        <a:lstStyle/>
        <a:p>
          <a:endParaRPr lang="en-US"/>
        </a:p>
      </dgm:t>
    </dgm:pt>
    <dgm:pt modelId="{77089E3A-28D5-454F-B53D-7F80A8FC195E}" type="sibTrans" cxnId="{E4BAA2EB-B567-46EA-9FF2-6098E522C526}">
      <dgm:prSet/>
      <dgm:spPr/>
      <dgm:t>
        <a:bodyPr/>
        <a:lstStyle/>
        <a:p>
          <a:endParaRPr lang="en-US"/>
        </a:p>
      </dgm:t>
    </dgm:pt>
    <dgm:pt modelId="{61C08A6D-190E-8A47-BC9E-87A5711F5139}" type="pres">
      <dgm:prSet presAssocID="{A640845B-8028-496A-B656-7BE220AE2D50}" presName="matrix" presStyleCnt="0">
        <dgm:presLayoutVars>
          <dgm:chMax val="1"/>
          <dgm:dir/>
          <dgm:resizeHandles val="exact"/>
        </dgm:presLayoutVars>
      </dgm:prSet>
      <dgm:spPr/>
    </dgm:pt>
    <dgm:pt modelId="{3A4C947A-A0E5-CE4E-91A0-96240097853D}" type="pres">
      <dgm:prSet presAssocID="{A640845B-8028-496A-B656-7BE220AE2D50}" presName="diamond" presStyleLbl="bgShp" presStyleIdx="0" presStyleCnt="1"/>
      <dgm:spPr/>
    </dgm:pt>
    <dgm:pt modelId="{C9D31EE9-0D37-D74F-BDEB-1731446DFF8B}" type="pres">
      <dgm:prSet presAssocID="{A640845B-8028-496A-B656-7BE220AE2D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ADA310-47D5-7D4C-8289-0280EF7A2DF0}" type="pres">
      <dgm:prSet presAssocID="{A640845B-8028-496A-B656-7BE220AE2D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A4D254-140D-E74A-BBEF-A9B1E8E4CA1F}" type="pres">
      <dgm:prSet presAssocID="{A640845B-8028-496A-B656-7BE220AE2D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EA98792-1E30-FB4D-BF31-1E995627EA78}" type="pres">
      <dgm:prSet presAssocID="{A640845B-8028-496A-B656-7BE220AE2D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490C06-FE85-5D4D-B19F-4024A14659FE}" type="presOf" srcId="{6766B045-4C06-44E3-A395-815C68E12A07}" destId="{69A4D254-140D-E74A-BBEF-A9B1E8E4CA1F}" srcOrd="0" destOrd="0" presId="urn:microsoft.com/office/officeart/2005/8/layout/matrix3"/>
    <dgm:cxn modelId="{B64BA84D-DD66-4D11-B8E7-F01230DC9136}" srcId="{A640845B-8028-496A-B656-7BE220AE2D50}" destId="{1EE87021-43CD-496E-8CD9-C49D3FD462C2}" srcOrd="1" destOrd="0" parTransId="{57986BA0-E399-4DB2-8039-F97BE97501A8}" sibTransId="{13C7ECBF-E05E-467B-AF86-BBADC4268ED7}"/>
    <dgm:cxn modelId="{45EB645D-3D81-41AA-8FD3-1DB01B890A43}" srcId="{A640845B-8028-496A-B656-7BE220AE2D50}" destId="{6766B045-4C06-44E3-A395-815C68E12A07}" srcOrd="2" destOrd="0" parTransId="{56C05972-74E5-46B1-AECA-C93F31590198}" sibTransId="{9D436530-5FCB-46D0-B902-8AB93D3EC69F}"/>
    <dgm:cxn modelId="{B9223D6C-E6DA-8D40-A876-A390809EAE66}" type="presOf" srcId="{A640845B-8028-496A-B656-7BE220AE2D50}" destId="{61C08A6D-190E-8A47-BC9E-87A5711F5139}" srcOrd="0" destOrd="0" presId="urn:microsoft.com/office/officeart/2005/8/layout/matrix3"/>
    <dgm:cxn modelId="{1BEEC98B-222E-EE4C-BBCB-D6D01A2F355C}" type="presOf" srcId="{1EE87021-43CD-496E-8CD9-C49D3FD462C2}" destId="{9FADA310-47D5-7D4C-8289-0280EF7A2DF0}" srcOrd="0" destOrd="0" presId="urn:microsoft.com/office/officeart/2005/8/layout/matrix3"/>
    <dgm:cxn modelId="{98ED6BB8-3613-A845-B371-E3D7068805CA}" type="presOf" srcId="{F596DBC7-D100-44AF-8B55-3A7AD2C98175}" destId="{C9D31EE9-0D37-D74F-BDEB-1731446DFF8B}" srcOrd="0" destOrd="0" presId="urn:microsoft.com/office/officeart/2005/8/layout/matrix3"/>
    <dgm:cxn modelId="{8EA434D0-1A06-CE4E-9D51-87217D2B7E8A}" type="presOf" srcId="{0B6EA33A-462F-4270-A87E-BF15C9F252E9}" destId="{CEA98792-1E30-FB4D-BF31-1E995627EA78}" srcOrd="0" destOrd="0" presId="urn:microsoft.com/office/officeart/2005/8/layout/matrix3"/>
    <dgm:cxn modelId="{E4BAA2EB-B567-46EA-9FF2-6098E522C526}" srcId="{A640845B-8028-496A-B656-7BE220AE2D50}" destId="{0B6EA33A-462F-4270-A87E-BF15C9F252E9}" srcOrd="3" destOrd="0" parTransId="{10531633-3D2D-4E50-8856-AEA695999898}" sibTransId="{77089E3A-28D5-454F-B53D-7F80A8FC195E}"/>
    <dgm:cxn modelId="{533A38F7-76AF-4DF5-9EE2-1EFA074FAB6D}" srcId="{A640845B-8028-496A-B656-7BE220AE2D50}" destId="{F596DBC7-D100-44AF-8B55-3A7AD2C98175}" srcOrd="0" destOrd="0" parTransId="{1FF2CB41-DB85-4CA6-99EF-7ECF51DC6C80}" sibTransId="{259F3D70-CD28-446F-B618-73070CCB69FD}"/>
    <dgm:cxn modelId="{91B7A969-255B-EA40-B88C-F9846330DF11}" type="presParOf" srcId="{61C08A6D-190E-8A47-BC9E-87A5711F5139}" destId="{3A4C947A-A0E5-CE4E-91A0-96240097853D}" srcOrd="0" destOrd="0" presId="urn:microsoft.com/office/officeart/2005/8/layout/matrix3"/>
    <dgm:cxn modelId="{EF46ADB7-9455-E94C-905E-180558182C84}" type="presParOf" srcId="{61C08A6D-190E-8A47-BC9E-87A5711F5139}" destId="{C9D31EE9-0D37-D74F-BDEB-1731446DFF8B}" srcOrd="1" destOrd="0" presId="urn:microsoft.com/office/officeart/2005/8/layout/matrix3"/>
    <dgm:cxn modelId="{242E39E9-006A-584D-B5AC-DC247604D8DD}" type="presParOf" srcId="{61C08A6D-190E-8A47-BC9E-87A5711F5139}" destId="{9FADA310-47D5-7D4C-8289-0280EF7A2DF0}" srcOrd="2" destOrd="0" presId="urn:microsoft.com/office/officeart/2005/8/layout/matrix3"/>
    <dgm:cxn modelId="{40F2C865-E913-C243-8C5C-14422D008888}" type="presParOf" srcId="{61C08A6D-190E-8A47-BC9E-87A5711F5139}" destId="{69A4D254-140D-E74A-BBEF-A9B1E8E4CA1F}" srcOrd="3" destOrd="0" presId="urn:microsoft.com/office/officeart/2005/8/layout/matrix3"/>
    <dgm:cxn modelId="{F24DDE9E-2100-6440-8795-5C53BDAD1577}" type="presParOf" srcId="{61C08A6D-190E-8A47-BC9E-87A5711F5139}" destId="{CEA98792-1E30-FB4D-BF31-1E995627EA7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2DC8D-9CFE-4E94-802D-036CB73AAE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F2472A-83CB-439B-B2D0-A648D6CD4F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Curiosité professionnelle</a:t>
          </a:r>
          <a:endParaRPr lang="en-US"/>
        </a:p>
      </dgm:t>
    </dgm:pt>
    <dgm:pt modelId="{8B64FC2D-2A52-46E1-8174-8547CB58C50F}" type="parTrans" cxnId="{B1E31F51-B5BF-4810-B90F-BF446A17B1B4}">
      <dgm:prSet/>
      <dgm:spPr/>
      <dgm:t>
        <a:bodyPr/>
        <a:lstStyle/>
        <a:p>
          <a:endParaRPr lang="en-US"/>
        </a:p>
      </dgm:t>
    </dgm:pt>
    <dgm:pt modelId="{6C7F4A1F-2E96-4FC6-AF91-4E1F81A656DD}" type="sibTrans" cxnId="{B1E31F51-B5BF-4810-B90F-BF446A17B1B4}">
      <dgm:prSet/>
      <dgm:spPr/>
      <dgm:t>
        <a:bodyPr/>
        <a:lstStyle/>
        <a:p>
          <a:endParaRPr lang="en-US"/>
        </a:p>
      </dgm:t>
    </dgm:pt>
    <dgm:pt modelId="{95D7B3FA-B3F4-464F-8657-4216446A9B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Intégration dans l’équipe de travail</a:t>
          </a:r>
          <a:endParaRPr lang="en-US" dirty="0"/>
        </a:p>
      </dgm:t>
    </dgm:pt>
    <dgm:pt modelId="{67649A73-13E8-443F-B8E5-8BAD5C011D99}" type="parTrans" cxnId="{8F262CBD-F4B8-42A1-A222-4F1E1FC1E6C3}">
      <dgm:prSet/>
      <dgm:spPr/>
      <dgm:t>
        <a:bodyPr/>
        <a:lstStyle/>
        <a:p>
          <a:endParaRPr lang="en-US"/>
        </a:p>
      </dgm:t>
    </dgm:pt>
    <dgm:pt modelId="{26A13990-5ED1-4C65-B169-E96ECA6BB3E1}" type="sibTrans" cxnId="{8F262CBD-F4B8-42A1-A222-4F1E1FC1E6C3}">
      <dgm:prSet/>
      <dgm:spPr/>
      <dgm:t>
        <a:bodyPr/>
        <a:lstStyle/>
        <a:p>
          <a:endParaRPr lang="en-US"/>
        </a:p>
      </dgm:t>
    </dgm:pt>
    <dgm:pt modelId="{40F1CA16-8901-4998-829A-FD09D574EE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Implication dans les projets</a:t>
          </a:r>
          <a:endParaRPr lang="en-US"/>
        </a:p>
      </dgm:t>
    </dgm:pt>
    <dgm:pt modelId="{29333EB3-643A-4B94-8BE2-3CDBE4A89990}" type="parTrans" cxnId="{A03C1396-8D65-491F-BCFE-3D18F26B0F37}">
      <dgm:prSet/>
      <dgm:spPr/>
      <dgm:t>
        <a:bodyPr/>
        <a:lstStyle/>
        <a:p>
          <a:endParaRPr lang="en-US"/>
        </a:p>
      </dgm:t>
    </dgm:pt>
    <dgm:pt modelId="{60FE4B29-7ACF-4842-815A-52A934134F1E}" type="sibTrans" cxnId="{A03C1396-8D65-491F-BCFE-3D18F26B0F37}">
      <dgm:prSet/>
      <dgm:spPr/>
      <dgm:t>
        <a:bodyPr/>
        <a:lstStyle/>
        <a:p>
          <a:endParaRPr lang="en-US"/>
        </a:p>
      </dgm:t>
    </dgm:pt>
    <dgm:pt modelId="{5F888575-B20F-45A2-96E6-8C1DC0DBEF96}" type="pres">
      <dgm:prSet presAssocID="{85D2DC8D-9CFE-4E94-802D-036CB73AAE91}" presName="root" presStyleCnt="0">
        <dgm:presLayoutVars>
          <dgm:dir/>
          <dgm:resizeHandles val="exact"/>
        </dgm:presLayoutVars>
      </dgm:prSet>
      <dgm:spPr/>
    </dgm:pt>
    <dgm:pt modelId="{22F17DCD-EC89-48AB-A84D-D096A4F280B5}" type="pres">
      <dgm:prSet presAssocID="{4EF2472A-83CB-439B-B2D0-A648D6CD4FE9}" presName="compNode" presStyleCnt="0"/>
      <dgm:spPr/>
    </dgm:pt>
    <dgm:pt modelId="{856B1318-D44B-43B5-9357-19B00C6F6362}" type="pres">
      <dgm:prSet presAssocID="{4EF2472A-83CB-439B-B2D0-A648D6CD4FE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DFC472B-9BF1-4080-89FE-3787CA4F4BCF}" type="pres">
      <dgm:prSet presAssocID="{4EF2472A-83CB-439B-B2D0-A648D6CD4F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D41721-1F54-4CEB-90EA-ECAEFD721ECD}" type="pres">
      <dgm:prSet presAssocID="{4EF2472A-83CB-439B-B2D0-A648D6CD4FE9}" presName="spaceRect" presStyleCnt="0"/>
      <dgm:spPr/>
    </dgm:pt>
    <dgm:pt modelId="{CC1FFBC8-5F4A-445D-B1E8-688226B063A0}" type="pres">
      <dgm:prSet presAssocID="{4EF2472A-83CB-439B-B2D0-A648D6CD4FE9}" presName="textRect" presStyleLbl="revTx" presStyleIdx="0" presStyleCnt="3">
        <dgm:presLayoutVars>
          <dgm:chMax val="1"/>
          <dgm:chPref val="1"/>
        </dgm:presLayoutVars>
      </dgm:prSet>
      <dgm:spPr/>
    </dgm:pt>
    <dgm:pt modelId="{EFCB378E-5783-47A4-954B-47DC5EC3F68B}" type="pres">
      <dgm:prSet presAssocID="{6C7F4A1F-2E96-4FC6-AF91-4E1F81A656DD}" presName="sibTrans" presStyleCnt="0"/>
      <dgm:spPr/>
    </dgm:pt>
    <dgm:pt modelId="{0C8F82E4-2BDF-4357-B74C-729582B8F45C}" type="pres">
      <dgm:prSet presAssocID="{95D7B3FA-B3F4-464F-8657-4216446A9B2B}" presName="compNode" presStyleCnt="0"/>
      <dgm:spPr/>
    </dgm:pt>
    <dgm:pt modelId="{B36B8738-7973-4C3E-8209-C7708B637123}" type="pres">
      <dgm:prSet presAssocID="{95D7B3FA-B3F4-464F-8657-4216446A9B2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D0E316F-0266-4771-AEBB-10A0755C0147}" type="pres">
      <dgm:prSet presAssocID="{95D7B3FA-B3F4-464F-8657-4216446A9B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F7A048C-65DF-46CA-B5CE-FC43FB52420A}" type="pres">
      <dgm:prSet presAssocID="{95D7B3FA-B3F4-464F-8657-4216446A9B2B}" presName="spaceRect" presStyleCnt="0"/>
      <dgm:spPr/>
    </dgm:pt>
    <dgm:pt modelId="{A9286915-3774-42B1-BB2E-06A637A8B093}" type="pres">
      <dgm:prSet presAssocID="{95D7B3FA-B3F4-464F-8657-4216446A9B2B}" presName="textRect" presStyleLbl="revTx" presStyleIdx="1" presStyleCnt="3">
        <dgm:presLayoutVars>
          <dgm:chMax val="1"/>
          <dgm:chPref val="1"/>
        </dgm:presLayoutVars>
      </dgm:prSet>
      <dgm:spPr/>
    </dgm:pt>
    <dgm:pt modelId="{04E387E9-008C-4925-A37C-8B5A81C42D77}" type="pres">
      <dgm:prSet presAssocID="{26A13990-5ED1-4C65-B169-E96ECA6BB3E1}" presName="sibTrans" presStyleCnt="0"/>
      <dgm:spPr/>
    </dgm:pt>
    <dgm:pt modelId="{1970BB18-3FED-43DD-B28D-DE093466B495}" type="pres">
      <dgm:prSet presAssocID="{40F1CA16-8901-4998-829A-FD09D574EE5F}" presName="compNode" presStyleCnt="0"/>
      <dgm:spPr/>
    </dgm:pt>
    <dgm:pt modelId="{6DB7B636-FEE2-4893-B242-D0E0C196917C}" type="pres">
      <dgm:prSet presAssocID="{40F1CA16-8901-4998-829A-FD09D574EE5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</dgm:spPr>
    </dgm:pt>
    <dgm:pt modelId="{FE0890E1-0348-4C5A-AB07-FEC50A173FF2}" type="pres">
      <dgm:prSet presAssocID="{40F1CA16-8901-4998-829A-FD09D574EE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7E6236E6-61D9-4FE8-93D6-BF8B6CCF463F}" type="pres">
      <dgm:prSet presAssocID="{40F1CA16-8901-4998-829A-FD09D574EE5F}" presName="spaceRect" presStyleCnt="0"/>
      <dgm:spPr/>
    </dgm:pt>
    <dgm:pt modelId="{9F8BDCE9-7D44-4BE6-9D87-4F350F44B81B}" type="pres">
      <dgm:prSet presAssocID="{40F1CA16-8901-4998-829A-FD09D574EE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AEE708-D756-4946-9A2A-046FE7FA9CBC}" type="presOf" srcId="{85D2DC8D-9CFE-4E94-802D-036CB73AAE91}" destId="{5F888575-B20F-45A2-96E6-8C1DC0DBEF96}" srcOrd="0" destOrd="0" presId="urn:microsoft.com/office/officeart/2018/5/layout/IconLeafLabelList"/>
    <dgm:cxn modelId="{08519730-10E6-5C44-887A-8EBB44147E93}" type="presOf" srcId="{4EF2472A-83CB-439B-B2D0-A648D6CD4FE9}" destId="{CC1FFBC8-5F4A-445D-B1E8-688226B063A0}" srcOrd="0" destOrd="0" presId="urn:microsoft.com/office/officeart/2018/5/layout/IconLeafLabelList"/>
    <dgm:cxn modelId="{B1E31F51-B5BF-4810-B90F-BF446A17B1B4}" srcId="{85D2DC8D-9CFE-4E94-802D-036CB73AAE91}" destId="{4EF2472A-83CB-439B-B2D0-A648D6CD4FE9}" srcOrd="0" destOrd="0" parTransId="{8B64FC2D-2A52-46E1-8174-8547CB58C50F}" sibTransId="{6C7F4A1F-2E96-4FC6-AF91-4E1F81A656DD}"/>
    <dgm:cxn modelId="{A03C1396-8D65-491F-BCFE-3D18F26B0F37}" srcId="{85D2DC8D-9CFE-4E94-802D-036CB73AAE91}" destId="{40F1CA16-8901-4998-829A-FD09D574EE5F}" srcOrd="2" destOrd="0" parTransId="{29333EB3-643A-4B94-8BE2-3CDBE4A89990}" sibTransId="{60FE4B29-7ACF-4842-815A-52A934134F1E}"/>
    <dgm:cxn modelId="{A5E7D9A9-8E44-5544-9BB1-A01B00EF8BC2}" type="presOf" srcId="{95D7B3FA-B3F4-464F-8657-4216446A9B2B}" destId="{A9286915-3774-42B1-BB2E-06A637A8B093}" srcOrd="0" destOrd="0" presId="urn:microsoft.com/office/officeart/2018/5/layout/IconLeafLabelList"/>
    <dgm:cxn modelId="{8F262CBD-F4B8-42A1-A222-4F1E1FC1E6C3}" srcId="{85D2DC8D-9CFE-4E94-802D-036CB73AAE91}" destId="{95D7B3FA-B3F4-464F-8657-4216446A9B2B}" srcOrd="1" destOrd="0" parTransId="{67649A73-13E8-443F-B8E5-8BAD5C011D99}" sibTransId="{26A13990-5ED1-4C65-B169-E96ECA6BB3E1}"/>
    <dgm:cxn modelId="{2C000CDA-5098-AF40-A534-AA8C8EC9EE2B}" type="presOf" srcId="{40F1CA16-8901-4998-829A-FD09D574EE5F}" destId="{9F8BDCE9-7D44-4BE6-9D87-4F350F44B81B}" srcOrd="0" destOrd="0" presId="urn:microsoft.com/office/officeart/2018/5/layout/IconLeafLabelList"/>
    <dgm:cxn modelId="{10204E10-3C7E-5E4F-91C4-E09AE4C5A7B8}" type="presParOf" srcId="{5F888575-B20F-45A2-96E6-8C1DC0DBEF96}" destId="{22F17DCD-EC89-48AB-A84D-D096A4F280B5}" srcOrd="0" destOrd="0" presId="urn:microsoft.com/office/officeart/2018/5/layout/IconLeafLabelList"/>
    <dgm:cxn modelId="{AEC89CF6-D521-5545-AC32-A3BF9607C140}" type="presParOf" srcId="{22F17DCD-EC89-48AB-A84D-D096A4F280B5}" destId="{856B1318-D44B-43B5-9357-19B00C6F6362}" srcOrd="0" destOrd="0" presId="urn:microsoft.com/office/officeart/2018/5/layout/IconLeafLabelList"/>
    <dgm:cxn modelId="{ABA103A3-4DF6-D843-A19E-9CF0DE904ED7}" type="presParOf" srcId="{22F17DCD-EC89-48AB-A84D-D096A4F280B5}" destId="{DDFC472B-9BF1-4080-89FE-3787CA4F4BCF}" srcOrd="1" destOrd="0" presId="urn:microsoft.com/office/officeart/2018/5/layout/IconLeafLabelList"/>
    <dgm:cxn modelId="{BE4A8EF3-8E34-A24A-B9CC-48C8D3952E59}" type="presParOf" srcId="{22F17DCD-EC89-48AB-A84D-D096A4F280B5}" destId="{9AD41721-1F54-4CEB-90EA-ECAEFD721ECD}" srcOrd="2" destOrd="0" presId="urn:microsoft.com/office/officeart/2018/5/layout/IconLeafLabelList"/>
    <dgm:cxn modelId="{169421C3-D815-E14A-A83B-106DF39E1621}" type="presParOf" srcId="{22F17DCD-EC89-48AB-A84D-D096A4F280B5}" destId="{CC1FFBC8-5F4A-445D-B1E8-688226B063A0}" srcOrd="3" destOrd="0" presId="urn:microsoft.com/office/officeart/2018/5/layout/IconLeafLabelList"/>
    <dgm:cxn modelId="{135AD69B-C77E-2B47-800E-B31D1D4C0651}" type="presParOf" srcId="{5F888575-B20F-45A2-96E6-8C1DC0DBEF96}" destId="{EFCB378E-5783-47A4-954B-47DC5EC3F68B}" srcOrd="1" destOrd="0" presId="urn:microsoft.com/office/officeart/2018/5/layout/IconLeafLabelList"/>
    <dgm:cxn modelId="{9457879A-3E9F-BC47-BC16-CB6CF39B64FC}" type="presParOf" srcId="{5F888575-B20F-45A2-96E6-8C1DC0DBEF96}" destId="{0C8F82E4-2BDF-4357-B74C-729582B8F45C}" srcOrd="2" destOrd="0" presId="urn:microsoft.com/office/officeart/2018/5/layout/IconLeafLabelList"/>
    <dgm:cxn modelId="{2D8F9053-15A2-5346-BE69-C6BA0DAFA159}" type="presParOf" srcId="{0C8F82E4-2BDF-4357-B74C-729582B8F45C}" destId="{B36B8738-7973-4C3E-8209-C7708B637123}" srcOrd="0" destOrd="0" presId="urn:microsoft.com/office/officeart/2018/5/layout/IconLeafLabelList"/>
    <dgm:cxn modelId="{A00CD2B0-B129-7542-90A7-AD067EFC3C4E}" type="presParOf" srcId="{0C8F82E4-2BDF-4357-B74C-729582B8F45C}" destId="{DD0E316F-0266-4771-AEBB-10A0755C0147}" srcOrd="1" destOrd="0" presId="urn:microsoft.com/office/officeart/2018/5/layout/IconLeafLabelList"/>
    <dgm:cxn modelId="{9984FD1A-AD40-2544-A028-2EDE5D4B6255}" type="presParOf" srcId="{0C8F82E4-2BDF-4357-B74C-729582B8F45C}" destId="{4F7A048C-65DF-46CA-B5CE-FC43FB52420A}" srcOrd="2" destOrd="0" presId="urn:microsoft.com/office/officeart/2018/5/layout/IconLeafLabelList"/>
    <dgm:cxn modelId="{F7411ACB-5064-5541-BA52-D7B200170E8B}" type="presParOf" srcId="{0C8F82E4-2BDF-4357-B74C-729582B8F45C}" destId="{A9286915-3774-42B1-BB2E-06A637A8B093}" srcOrd="3" destOrd="0" presId="urn:microsoft.com/office/officeart/2018/5/layout/IconLeafLabelList"/>
    <dgm:cxn modelId="{21F5E98F-0BA5-1840-8262-87DC7F150D86}" type="presParOf" srcId="{5F888575-B20F-45A2-96E6-8C1DC0DBEF96}" destId="{04E387E9-008C-4925-A37C-8B5A81C42D77}" srcOrd="3" destOrd="0" presId="urn:microsoft.com/office/officeart/2018/5/layout/IconLeafLabelList"/>
    <dgm:cxn modelId="{72DF65AE-0CA7-3544-B99C-EE6B0A3737A9}" type="presParOf" srcId="{5F888575-B20F-45A2-96E6-8C1DC0DBEF96}" destId="{1970BB18-3FED-43DD-B28D-DE093466B495}" srcOrd="4" destOrd="0" presId="urn:microsoft.com/office/officeart/2018/5/layout/IconLeafLabelList"/>
    <dgm:cxn modelId="{53F03ECA-1A0F-2444-BAA2-1F45F6147514}" type="presParOf" srcId="{1970BB18-3FED-43DD-B28D-DE093466B495}" destId="{6DB7B636-FEE2-4893-B242-D0E0C196917C}" srcOrd="0" destOrd="0" presId="urn:microsoft.com/office/officeart/2018/5/layout/IconLeafLabelList"/>
    <dgm:cxn modelId="{037B6AA0-12B6-DA44-8400-A9A2BEC961BF}" type="presParOf" srcId="{1970BB18-3FED-43DD-B28D-DE093466B495}" destId="{FE0890E1-0348-4C5A-AB07-FEC50A173FF2}" srcOrd="1" destOrd="0" presId="urn:microsoft.com/office/officeart/2018/5/layout/IconLeafLabelList"/>
    <dgm:cxn modelId="{3F02A684-F5C0-AB4B-A6E4-50AF56099442}" type="presParOf" srcId="{1970BB18-3FED-43DD-B28D-DE093466B495}" destId="{7E6236E6-61D9-4FE8-93D6-BF8B6CCF463F}" srcOrd="2" destOrd="0" presId="urn:microsoft.com/office/officeart/2018/5/layout/IconLeafLabelList"/>
    <dgm:cxn modelId="{3FD49B1F-AC33-3B49-A826-25C971740D3A}" type="presParOf" srcId="{1970BB18-3FED-43DD-B28D-DE093466B495}" destId="{9F8BDCE9-7D44-4BE6-9D87-4F350F44B8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C2DF64-787C-4B54-B4E4-8556EEA730A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1BEE89-C5EF-4CC6-9C59-D95D60A6348A}">
      <dgm:prSet/>
      <dgm:spPr/>
      <dgm:t>
        <a:bodyPr/>
        <a:lstStyle/>
        <a:p>
          <a:pPr>
            <a:defRPr b="1"/>
          </a:pPr>
          <a:r>
            <a:rPr lang="fr-FR"/>
            <a:t>Avantages:</a:t>
          </a:r>
          <a:endParaRPr lang="en-US"/>
        </a:p>
      </dgm:t>
    </dgm:pt>
    <dgm:pt modelId="{E7ACAFD9-C3AB-46B7-B64F-2DD552E9F192}" type="parTrans" cxnId="{3FDE5700-AA9F-4882-8FB5-D965C65DE572}">
      <dgm:prSet/>
      <dgm:spPr/>
      <dgm:t>
        <a:bodyPr/>
        <a:lstStyle/>
        <a:p>
          <a:endParaRPr lang="en-US"/>
        </a:p>
      </dgm:t>
    </dgm:pt>
    <dgm:pt modelId="{FB779241-6EFD-478A-8E00-F28FCF5ADCA7}" type="sibTrans" cxnId="{3FDE5700-AA9F-4882-8FB5-D965C65DE572}">
      <dgm:prSet/>
      <dgm:spPr/>
      <dgm:t>
        <a:bodyPr/>
        <a:lstStyle/>
        <a:p>
          <a:endParaRPr lang="en-US"/>
        </a:p>
      </dgm:t>
    </dgm:pt>
    <dgm:pt modelId="{A8FA90E2-9132-408C-9441-3458985A5E3F}">
      <dgm:prSet/>
      <dgm:spPr/>
      <dgm:t>
        <a:bodyPr/>
        <a:lstStyle/>
        <a:p>
          <a:r>
            <a:rPr lang="fr-FR"/>
            <a:t>Assimiler les structures de l’entreprise</a:t>
          </a:r>
          <a:endParaRPr lang="en-US"/>
        </a:p>
      </dgm:t>
    </dgm:pt>
    <dgm:pt modelId="{795ED2D8-4017-4549-9884-7A2954975979}" type="parTrans" cxnId="{BD84D905-CCD8-4786-9861-9A3626AFF2FD}">
      <dgm:prSet/>
      <dgm:spPr/>
      <dgm:t>
        <a:bodyPr/>
        <a:lstStyle/>
        <a:p>
          <a:endParaRPr lang="en-US"/>
        </a:p>
      </dgm:t>
    </dgm:pt>
    <dgm:pt modelId="{FAF13989-191D-409E-A639-20C57E5C9223}" type="sibTrans" cxnId="{BD84D905-CCD8-4786-9861-9A3626AFF2FD}">
      <dgm:prSet/>
      <dgm:spPr/>
      <dgm:t>
        <a:bodyPr/>
        <a:lstStyle/>
        <a:p>
          <a:endParaRPr lang="en-US"/>
        </a:p>
      </dgm:t>
    </dgm:pt>
    <dgm:pt modelId="{EC9E758A-35FE-441A-AC83-5DDF20CFF920}">
      <dgm:prSet/>
      <dgm:spPr/>
      <dgm:t>
        <a:bodyPr/>
        <a:lstStyle/>
        <a:p>
          <a:r>
            <a:rPr lang="fr-FR"/>
            <a:t>Mettre en pratique les concepts théoriques</a:t>
          </a:r>
          <a:endParaRPr lang="en-US"/>
        </a:p>
      </dgm:t>
    </dgm:pt>
    <dgm:pt modelId="{9B91BD44-A949-4F3F-A920-3DB96EAECC97}" type="parTrans" cxnId="{6841AE72-9845-4A71-9B3B-965248C4F507}">
      <dgm:prSet/>
      <dgm:spPr/>
      <dgm:t>
        <a:bodyPr/>
        <a:lstStyle/>
        <a:p>
          <a:endParaRPr lang="en-US"/>
        </a:p>
      </dgm:t>
    </dgm:pt>
    <dgm:pt modelId="{933E0660-C736-4920-93D6-ECEEF231F9FF}" type="sibTrans" cxnId="{6841AE72-9845-4A71-9B3B-965248C4F507}">
      <dgm:prSet/>
      <dgm:spPr/>
      <dgm:t>
        <a:bodyPr/>
        <a:lstStyle/>
        <a:p>
          <a:endParaRPr lang="en-US"/>
        </a:p>
      </dgm:t>
    </dgm:pt>
    <dgm:pt modelId="{96279CA3-F085-4CC7-B846-D2915E31F638}">
      <dgm:prSet/>
      <dgm:spPr/>
      <dgm:t>
        <a:bodyPr/>
        <a:lstStyle/>
        <a:p>
          <a:r>
            <a:rPr lang="fr-FR"/>
            <a:t>Contact avec les différentes équipes de l’entreprise</a:t>
          </a:r>
          <a:endParaRPr lang="en-US"/>
        </a:p>
      </dgm:t>
    </dgm:pt>
    <dgm:pt modelId="{D45A17C4-D659-4877-9360-A7C403A59E36}" type="parTrans" cxnId="{0C16FFE7-358C-473F-89C5-25BCCD9D1F2A}">
      <dgm:prSet/>
      <dgm:spPr/>
      <dgm:t>
        <a:bodyPr/>
        <a:lstStyle/>
        <a:p>
          <a:endParaRPr lang="en-US"/>
        </a:p>
      </dgm:t>
    </dgm:pt>
    <dgm:pt modelId="{104F1161-EDAB-436E-BEDF-81EDE00078D8}" type="sibTrans" cxnId="{0C16FFE7-358C-473F-89C5-25BCCD9D1F2A}">
      <dgm:prSet/>
      <dgm:spPr/>
      <dgm:t>
        <a:bodyPr/>
        <a:lstStyle/>
        <a:p>
          <a:endParaRPr lang="en-US"/>
        </a:p>
      </dgm:t>
    </dgm:pt>
    <dgm:pt modelId="{0D6B5BEF-AFCA-41B8-A0DD-0731F495C2D9}">
      <dgm:prSet/>
      <dgm:spPr/>
      <dgm:t>
        <a:bodyPr/>
        <a:lstStyle/>
        <a:p>
          <a:pPr>
            <a:defRPr b="1"/>
          </a:pPr>
          <a:r>
            <a:rPr lang="fr-FR"/>
            <a:t>Compétences professionnelles développées:</a:t>
          </a:r>
          <a:endParaRPr lang="en-US"/>
        </a:p>
      </dgm:t>
    </dgm:pt>
    <dgm:pt modelId="{6FF811DE-D512-4133-B352-2E85BA1C213F}" type="parTrans" cxnId="{348E6CEE-03F3-49F6-84C2-C2B020004C96}">
      <dgm:prSet/>
      <dgm:spPr/>
      <dgm:t>
        <a:bodyPr/>
        <a:lstStyle/>
        <a:p>
          <a:endParaRPr lang="en-US"/>
        </a:p>
      </dgm:t>
    </dgm:pt>
    <dgm:pt modelId="{9010A142-0C99-4761-81C2-4A55AA81AF4E}" type="sibTrans" cxnId="{348E6CEE-03F3-49F6-84C2-C2B020004C96}">
      <dgm:prSet/>
      <dgm:spPr/>
      <dgm:t>
        <a:bodyPr/>
        <a:lstStyle/>
        <a:p>
          <a:endParaRPr lang="en-US"/>
        </a:p>
      </dgm:t>
    </dgm:pt>
    <dgm:pt modelId="{B31ACC6E-9F42-428C-AF7D-FC74D0A42502}">
      <dgm:prSet/>
      <dgm:spPr/>
      <dgm:t>
        <a:bodyPr/>
        <a:lstStyle/>
        <a:p>
          <a:r>
            <a:rPr lang="fr-FR"/>
            <a:t>Autonomie</a:t>
          </a:r>
          <a:endParaRPr lang="en-US"/>
        </a:p>
      </dgm:t>
    </dgm:pt>
    <dgm:pt modelId="{EC83E76C-17B1-4320-8FEE-0085FD8E8193}" type="parTrans" cxnId="{52210B77-6577-4F33-A79A-D8E9658E83DA}">
      <dgm:prSet/>
      <dgm:spPr/>
      <dgm:t>
        <a:bodyPr/>
        <a:lstStyle/>
        <a:p>
          <a:endParaRPr lang="en-US"/>
        </a:p>
      </dgm:t>
    </dgm:pt>
    <dgm:pt modelId="{60F96D19-9EB3-47DC-84CF-6027281FF57A}" type="sibTrans" cxnId="{52210B77-6577-4F33-A79A-D8E9658E83DA}">
      <dgm:prSet/>
      <dgm:spPr/>
      <dgm:t>
        <a:bodyPr/>
        <a:lstStyle/>
        <a:p>
          <a:endParaRPr lang="en-US"/>
        </a:p>
      </dgm:t>
    </dgm:pt>
    <dgm:pt modelId="{FCA2A564-35A6-43B4-A2F8-9808F0AD532C}">
      <dgm:prSet/>
      <dgm:spPr/>
      <dgm:t>
        <a:bodyPr/>
        <a:lstStyle/>
        <a:p>
          <a:r>
            <a:rPr lang="fr-FR"/>
            <a:t>Débrouillardise</a:t>
          </a:r>
          <a:endParaRPr lang="en-US"/>
        </a:p>
      </dgm:t>
    </dgm:pt>
    <dgm:pt modelId="{B467BEC0-99A4-401E-A83F-4CC7C04D31FC}" type="parTrans" cxnId="{33632DA6-49A3-4219-A2D9-735EAB14FD16}">
      <dgm:prSet/>
      <dgm:spPr/>
      <dgm:t>
        <a:bodyPr/>
        <a:lstStyle/>
        <a:p>
          <a:endParaRPr lang="en-US"/>
        </a:p>
      </dgm:t>
    </dgm:pt>
    <dgm:pt modelId="{1ACD5418-FEC3-403E-B704-749B3F20FDBB}" type="sibTrans" cxnId="{33632DA6-49A3-4219-A2D9-735EAB14FD16}">
      <dgm:prSet/>
      <dgm:spPr/>
      <dgm:t>
        <a:bodyPr/>
        <a:lstStyle/>
        <a:p>
          <a:endParaRPr lang="en-US"/>
        </a:p>
      </dgm:t>
    </dgm:pt>
    <dgm:pt modelId="{F8C3EF60-2BEE-446D-AB76-487B5ADFCD44}">
      <dgm:prSet/>
      <dgm:spPr/>
      <dgm:t>
        <a:bodyPr/>
        <a:lstStyle/>
        <a:p>
          <a:r>
            <a:rPr lang="fr-FR"/>
            <a:t>Persévérence</a:t>
          </a:r>
          <a:endParaRPr lang="en-US"/>
        </a:p>
      </dgm:t>
    </dgm:pt>
    <dgm:pt modelId="{12E22523-9688-4D2D-9F21-047726B7DDA2}" type="parTrans" cxnId="{74AD7472-FA8E-49A9-AB66-CAD26F2DC422}">
      <dgm:prSet/>
      <dgm:spPr/>
      <dgm:t>
        <a:bodyPr/>
        <a:lstStyle/>
        <a:p>
          <a:endParaRPr lang="en-US"/>
        </a:p>
      </dgm:t>
    </dgm:pt>
    <dgm:pt modelId="{432C5B3E-B62F-4EA5-9319-CC5D39CB033A}" type="sibTrans" cxnId="{74AD7472-FA8E-49A9-AB66-CAD26F2DC422}">
      <dgm:prSet/>
      <dgm:spPr/>
      <dgm:t>
        <a:bodyPr/>
        <a:lstStyle/>
        <a:p>
          <a:endParaRPr lang="en-US"/>
        </a:p>
      </dgm:t>
    </dgm:pt>
    <dgm:pt modelId="{AD1F5084-1068-4AE0-B3AD-F66053909DBE}">
      <dgm:prSet/>
      <dgm:spPr/>
      <dgm:t>
        <a:bodyPr/>
        <a:lstStyle/>
        <a:p>
          <a:r>
            <a:rPr lang="fr-FR"/>
            <a:t>Communication</a:t>
          </a:r>
          <a:endParaRPr lang="en-US"/>
        </a:p>
      </dgm:t>
    </dgm:pt>
    <dgm:pt modelId="{9A12560A-0812-45E8-A20F-9CD1E06DD43E}" type="parTrans" cxnId="{959D6F67-E3AF-40CD-8E4F-D9D57CF6C8C1}">
      <dgm:prSet/>
      <dgm:spPr/>
      <dgm:t>
        <a:bodyPr/>
        <a:lstStyle/>
        <a:p>
          <a:endParaRPr lang="en-US"/>
        </a:p>
      </dgm:t>
    </dgm:pt>
    <dgm:pt modelId="{00D3A721-572D-4F4C-82CF-F252642A2D3F}" type="sibTrans" cxnId="{959D6F67-E3AF-40CD-8E4F-D9D57CF6C8C1}">
      <dgm:prSet/>
      <dgm:spPr/>
      <dgm:t>
        <a:bodyPr/>
        <a:lstStyle/>
        <a:p>
          <a:endParaRPr lang="en-US"/>
        </a:p>
      </dgm:t>
    </dgm:pt>
    <dgm:pt modelId="{8B6B651B-011E-4EE9-AC6E-99EF2E171920}" type="pres">
      <dgm:prSet presAssocID="{34C2DF64-787C-4B54-B4E4-8556EEA730AB}" presName="root" presStyleCnt="0">
        <dgm:presLayoutVars>
          <dgm:dir/>
          <dgm:resizeHandles val="exact"/>
        </dgm:presLayoutVars>
      </dgm:prSet>
      <dgm:spPr/>
    </dgm:pt>
    <dgm:pt modelId="{F0D36E0B-3E14-43E4-BAF7-DF3686857E01}" type="pres">
      <dgm:prSet presAssocID="{791BEE89-C5EF-4CC6-9C59-D95D60A6348A}" presName="compNode" presStyleCnt="0"/>
      <dgm:spPr/>
    </dgm:pt>
    <dgm:pt modelId="{AC373E65-4345-4E5C-A67C-631BFDD7D810}" type="pres">
      <dgm:prSet presAssocID="{791BEE89-C5EF-4CC6-9C59-D95D60A634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DE9DB3DA-C013-4912-BE6E-C44FDA6344D9}" type="pres">
      <dgm:prSet presAssocID="{791BEE89-C5EF-4CC6-9C59-D95D60A6348A}" presName="iconSpace" presStyleCnt="0"/>
      <dgm:spPr/>
    </dgm:pt>
    <dgm:pt modelId="{6581A7DD-FE1C-48BB-B810-40A4672C454E}" type="pres">
      <dgm:prSet presAssocID="{791BEE89-C5EF-4CC6-9C59-D95D60A6348A}" presName="parTx" presStyleLbl="revTx" presStyleIdx="0" presStyleCnt="4">
        <dgm:presLayoutVars>
          <dgm:chMax val="0"/>
          <dgm:chPref val="0"/>
        </dgm:presLayoutVars>
      </dgm:prSet>
      <dgm:spPr/>
    </dgm:pt>
    <dgm:pt modelId="{EBC1B7A2-C267-4375-ABA3-165A7A9429EA}" type="pres">
      <dgm:prSet presAssocID="{791BEE89-C5EF-4CC6-9C59-D95D60A6348A}" presName="txSpace" presStyleCnt="0"/>
      <dgm:spPr/>
    </dgm:pt>
    <dgm:pt modelId="{EA01FEAA-CFFF-4E13-AF35-BDC912CD7E93}" type="pres">
      <dgm:prSet presAssocID="{791BEE89-C5EF-4CC6-9C59-D95D60A6348A}" presName="desTx" presStyleLbl="revTx" presStyleIdx="1" presStyleCnt="4">
        <dgm:presLayoutVars/>
      </dgm:prSet>
      <dgm:spPr/>
    </dgm:pt>
    <dgm:pt modelId="{3D19FD81-A728-4696-B435-B756BD31E473}" type="pres">
      <dgm:prSet presAssocID="{FB779241-6EFD-478A-8E00-F28FCF5ADCA7}" presName="sibTrans" presStyleCnt="0"/>
      <dgm:spPr/>
    </dgm:pt>
    <dgm:pt modelId="{88157E0A-0778-48B0-B114-9C66E69F85D4}" type="pres">
      <dgm:prSet presAssocID="{0D6B5BEF-AFCA-41B8-A0DD-0731F495C2D9}" presName="compNode" presStyleCnt="0"/>
      <dgm:spPr/>
    </dgm:pt>
    <dgm:pt modelId="{37EE2D40-5EE4-4691-AC10-994EC25DC87C}" type="pres">
      <dgm:prSet presAssocID="{0D6B5BEF-AFCA-41B8-A0DD-0731F495C2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E5D165-41C0-4CDD-9748-0CA687E6DC7A}" type="pres">
      <dgm:prSet presAssocID="{0D6B5BEF-AFCA-41B8-A0DD-0731F495C2D9}" presName="iconSpace" presStyleCnt="0"/>
      <dgm:spPr/>
    </dgm:pt>
    <dgm:pt modelId="{436905F5-A863-4F7F-89FB-84D590B431DB}" type="pres">
      <dgm:prSet presAssocID="{0D6B5BEF-AFCA-41B8-A0DD-0731F495C2D9}" presName="parTx" presStyleLbl="revTx" presStyleIdx="2" presStyleCnt="4">
        <dgm:presLayoutVars>
          <dgm:chMax val="0"/>
          <dgm:chPref val="0"/>
        </dgm:presLayoutVars>
      </dgm:prSet>
      <dgm:spPr/>
    </dgm:pt>
    <dgm:pt modelId="{E586E155-19D9-44E1-AB7E-84717B27CD8C}" type="pres">
      <dgm:prSet presAssocID="{0D6B5BEF-AFCA-41B8-A0DD-0731F495C2D9}" presName="txSpace" presStyleCnt="0"/>
      <dgm:spPr/>
    </dgm:pt>
    <dgm:pt modelId="{D040B84A-2DF3-467B-9832-A6F85B9CF522}" type="pres">
      <dgm:prSet presAssocID="{0D6B5BEF-AFCA-41B8-A0DD-0731F495C2D9}" presName="desTx" presStyleLbl="revTx" presStyleIdx="3" presStyleCnt="4">
        <dgm:presLayoutVars/>
      </dgm:prSet>
      <dgm:spPr/>
    </dgm:pt>
  </dgm:ptLst>
  <dgm:cxnLst>
    <dgm:cxn modelId="{3FDE5700-AA9F-4882-8FB5-D965C65DE572}" srcId="{34C2DF64-787C-4B54-B4E4-8556EEA730AB}" destId="{791BEE89-C5EF-4CC6-9C59-D95D60A6348A}" srcOrd="0" destOrd="0" parTransId="{E7ACAFD9-C3AB-46B7-B64F-2DD552E9F192}" sibTransId="{FB779241-6EFD-478A-8E00-F28FCF5ADCA7}"/>
    <dgm:cxn modelId="{BD84D905-CCD8-4786-9861-9A3626AFF2FD}" srcId="{791BEE89-C5EF-4CC6-9C59-D95D60A6348A}" destId="{A8FA90E2-9132-408C-9441-3458985A5E3F}" srcOrd="0" destOrd="0" parTransId="{795ED2D8-4017-4549-9884-7A2954975979}" sibTransId="{FAF13989-191D-409E-A639-20C57E5C9223}"/>
    <dgm:cxn modelId="{FF481A11-0734-42F0-94EE-148D46B848DD}" type="presOf" srcId="{B31ACC6E-9F42-428C-AF7D-FC74D0A42502}" destId="{D040B84A-2DF3-467B-9832-A6F85B9CF522}" srcOrd="0" destOrd="0" presId="urn:microsoft.com/office/officeart/2018/5/layout/CenteredIconLabelDescriptionList"/>
    <dgm:cxn modelId="{959D6F67-E3AF-40CD-8E4F-D9D57CF6C8C1}" srcId="{0D6B5BEF-AFCA-41B8-A0DD-0731F495C2D9}" destId="{AD1F5084-1068-4AE0-B3AD-F66053909DBE}" srcOrd="3" destOrd="0" parTransId="{9A12560A-0812-45E8-A20F-9CD1E06DD43E}" sibTransId="{00D3A721-572D-4F4C-82CF-F252642A2D3F}"/>
    <dgm:cxn modelId="{E833EE6E-9B5D-4922-A8D4-29F49DFC3ABB}" type="presOf" srcId="{EC9E758A-35FE-441A-AC83-5DDF20CFF920}" destId="{EA01FEAA-CFFF-4E13-AF35-BDC912CD7E93}" srcOrd="0" destOrd="1" presId="urn:microsoft.com/office/officeart/2018/5/layout/CenteredIconLabelDescriptionList"/>
    <dgm:cxn modelId="{8C620C70-44DF-4A35-9D56-01A7A1D46065}" type="presOf" srcId="{A8FA90E2-9132-408C-9441-3458985A5E3F}" destId="{EA01FEAA-CFFF-4E13-AF35-BDC912CD7E93}" srcOrd="0" destOrd="0" presId="urn:microsoft.com/office/officeart/2018/5/layout/CenteredIconLabelDescriptionList"/>
    <dgm:cxn modelId="{74AD7472-FA8E-49A9-AB66-CAD26F2DC422}" srcId="{0D6B5BEF-AFCA-41B8-A0DD-0731F495C2D9}" destId="{F8C3EF60-2BEE-446D-AB76-487B5ADFCD44}" srcOrd="2" destOrd="0" parTransId="{12E22523-9688-4D2D-9F21-047726B7DDA2}" sibTransId="{432C5B3E-B62F-4EA5-9319-CC5D39CB033A}"/>
    <dgm:cxn modelId="{6841AE72-9845-4A71-9B3B-965248C4F507}" srcId="{791BEE89-C5EF-4CC6-9C59-D95D60A6348A}" destId="{EC9E758A-35FE-441A-AC83-5DDF20CFF920}" srcOrd="1" destOrd="0" parTransId="{9B91BD44-A949-4F3F-A920-3DB96EAECC97}" sibTransId="{933E0660-C736-4920-93D6-ECEEF231F9FF}"/>
    <dgm:cxn modelId="{E70A1273-498A-4460-B9D1-70B56011E188}" type="presOf" srcId="{34C2DF64-787C-4B54-B4E4-8556EEA730AB}" destId="{8B6B651B-011E-4EE9-AC6E-99EF2E171920}" srcOrd="0" destOrd="0" presId="urn:microsoft.com/office/officeart/2018/5/layout/CenteredIconLabelDescriptionList"/>
    <dgm:cxn modelId="{52210B77-6577-4F33-A79A-D8E9658E83DA}" srcId="{0D6B5BEF-AFCA-41B8-A0DD-0731F495C2D9}" destId="{B31ACC6E-9F42-428C-AF7D-FC74D0A42502}" srcOrd="0" destOrd="0" parTransId="{EC83E76C-17B1-4320-8FEE-0085FD8E8193}" sibTransId="{60F96D19-9EB3-47DC-84CF-6027281FF57A}"/>
    <dgm:cxn modelId="{33632DA6-49A3-4219-A2D9-735EAB14FD16}" srcId="{0D6B5BEF-AFCA-41B8-A0DD-0731F495C2D9}" destId="{FCA2A564-35A6-43B4-A2F8-9808F0AD532C}" srcOrd="1" destOrd="0" parTransId="{B467BEC0-99A4-401E-A83F-4CC7C04D31FC}" sibTransId="{1ACD5418-FEC3-403E-B704-749B3F20FDBB}"/>
    <dgm:cxn modelId="{9604E2A9-7868-47E4-BD2E-A556466D31C9}" type="presOf" srcId="{791BEE89-C5EF-4CC6-9C59-D95D60A6348A}" destId="{6581A7DD-FE1C-48BB-B810-40A4672C454E}" srcOrd="0" destOrd="0" presId="urn:microsoft.com/office/officeart/2018/5/layout/CenteredIconLabelDescriptionList"/>
    <dgm:cxn modelId="{9B23ACAE-CB92-447A-BD79-256F4410EF39}" type="presOf" srcId="{F8C3EF60-2BEE-446D-AB76-487B5ADFCD44}" destId="{D040B84A-2DF3-467B-9832-A6F85B9CF522}" srcOrd="0" destOrd="2" presId="urn:microsoft.com/office/officeart/2018/5/layout/CenteredIconLabelDescriptionList"/>
    <dgm:cxn modelId="{03DE5DC0-96CE-423E-924D-3F52765FF271}" type="presOf" srcId="{96279CA3-F085-4CC7-B846-D2915E31F638}" destId="{EA01FEAA-CFFF-4E13-AF35-BDC912CD7E93}" srcOrd="0" destOrd="2" presId="urn:microsoft.com/office/officeart/2018/5/layout/CenteredIconLabelDescriptionList"/>
    <dgm:cxn modelId="{39ED20DE-C104-480A-9798-49ED6718ED53}" type="presOf" srcId="{FCA2A564-35A6-43B4-A2F8-9808F0AD532C}" destId="{D040B84A-2DF3-467B-9832-A6F85B9CF522}" srcOrd="0" destOrd="1" presId="urn:microsoft.com/office/officeart/2018/5/layout/CenteredIconLabelDescriptionList"/>
    <dgm:cxn modelId="{C20452E5-2F24-474A-B285-753399730D6C}" type="presOf" srcId="{AD1F5084-1068-4AE0-B3AD-F66053909DBE}" destId="{D040B84A-2DF3-467B-9832-A6F85B9CF522}" srcOrd="0" destOrd="3" presId="urn:microsoft.com/office/officeart/2018/5/layout/CenteredIconLabelDescriptionList"/>
    <dgm:cxn modelId="{0C16FFE7-358C-473F-89C5-25BCCD9D1F2A}" srcId="{791BEE89-C5EF-4CC6-9C59-D95D60A6348A}" destId="{96279CA3-F085-4CC7-B846-D2915E31F638}" srcOrd="2" destOrd="0" parTransId="{D45A17C4-D659-4877-9360-A7C403A59E36}" sibTransId="{104F1161-EDAB-436E-BEDF-81EDE00078D8}"/>
    <dgm:cxn modelId="{348E6CEE-03F3-49F6-84C2-C2B020004C96}" srcId="{34C2DF64-787C-4B54-B4E4-8556EEA730AB}" destId="{0D6B5BEF-AFCA-41B8-A0DD-0731F495C2D9}" srcOrd="1" destOrd="0" parTransId="{6FF811DE-D512-4133-B352-2E85BA1C213F}" sibTransId="{9010A142-0C99-4761-81C2-4A55AA81AF4E}"/>
    <dgm:cxn modelId="{2476F3F1-53B8-4172-85F4-52475A81F867}" type="presOf" srcId="{0D6B5BEF-AFCA-41B8-A0DD-0731F495C2D9}" destId="{436905F5-A863-4F7F-89FB-84D590B431DB}" srcOrd="0" destOrd="0" presId="urn:microsoft.com/office/officeart/2018/5/layout/CenteredIconLabelDescriptionList"/>
    <dgm:cxn modelId="{B5C1E170-6F30-4655-8B96-310BCBBC2BE6}" type="presParOf" srcId="{8B6B651B-011E-4EE9-AC6E-99EF2E171920}" destId="{F0D36E0B-3E14-43E4-BAF7-DF3686857E01}" srcOrd="0" destOrd="0" presId="urn:microsoft.com/office/officeart/2018/5/layout/CenteredIconLabelDescriptionList"/>
    <dgm:cxn modelId="{9A973C2C-984B-46DA-A617-53910DA7EC2C}" type="presParOf" srcId="{F0D36E0B-3E14-43E4-BAF7-DF3686857E01}" destId="{AC373E65-4345-4E5C-A67C-631BFDD7D810}" srcOrd="0" destOrd="0" presId="urn:microsoft.com/office/officeart/2018/5/layout/CenteredIconLabelDescriptionList"/>
    <dgm:cxn modelId="{4869F2D7-4972-41F5-BDE7-8442C20228CC}" type="presParOf" srcId="{F0D36E0B-3E14-43E4-BAF7-DF3686857E01}" destId="{DE9DB3DA-C013-4912-BE6E-C44FDA6344D9}" srcOrd="1" destOrd="0" presId="urn:microsoft.com/office/officeart/2018/5/layout/CenteredIconLabelDescriptionList"/>
    <dgm:cxn modelId="{BFD6A0E9-F2D6-40DE-A1CF-42DDC2FFC35A}" type="presParOf" srcId="{F0D36E0B-3E14-43E4-BAF7-DF3686857E01}" destId="{6581A7DD-FE1C-48BB-B810-40A4672C454E}" srcOrd="2" destOrd="0" presId="urn:microsoft.com/office/officeart/2018/5/layout/CenteredIconLabelDescriptionList"/>
    <dgm:cxn modelId="{4C8914BE-5351-4700-A4E8-52C03268E9D6}" type="presParOf" srcId="{F0D36E0B-3E14-43E4-BAF7-DF3686857E01}" destId="{EBC1B7A2-C267-4375-ABA3-165A7A9429EA}" srcOrd="3" destOrd="0" presId="urn:microsoft.com/office/officeart/2018/5/layout/CenteredIconLabelDescriptionList"/>
    <dgm:cxn modelId="{07A5FFAB-6D09-46C6-85A2-3922B5A70454}" type="presParOf" srcId="{F0D36E0B-3E14-43E4-BAF7-DF3686857E01}" destId="{EA01FEAA-CFFF-4E13-AF35-BDC912CD7E93}" srcOrd="4" destOrd="0" presId="urn:microsoft.com/office/officeart/2018/5/layout/CenteredIconLabelDescriptionList"/>
    <dgm:cxn modelId="{7146C957-E11A-4807-8454-F8DC39528FAF}" type="presParOf" srcId="{8B6B651B-011E-4EE9-AC6E-99EF2E171920}" destId="{3D19FD81-A728-4696-B435-B756BD31E473}" srcOrd="1" destOrd="0" presId="urn:microsoft.com/office/officeart/2018/5/layout/CenteredIconLabelDescriptionList"/>
    <dgm:cxn modelId="{0B69BF5E-34EA-4DDA-8C12-2FB4074D724A}" type="presParOf" srcId="{8B6B651B-011E-4EE9-AC6E-99EF2E171920}" destId="{88157E0A-0778-48B0-B114-9C66E69F85D4}" srcOrd="2" destOrd="0" presId="urn:microsoft.com/office/officeart/2018/5/layout/CenteredIconLabelDescriptionList"/>
    <dgm:cxn modelId="{9535E359-15C4-43B7-8D7D-C8C8D3CB1B13}" type="presParOf" srcId="{88157E0A-0778-48B0-B114-9C66E69F85D4}" destId="{37EE2D40-5EE4-4691-AC10-994EC25DC87C}" srcOrd="0" destOrd="0" presId="urn:microsoft.com/office/officeart/2018/5/layout/CenteredIconLabelDescriptionList"/>
    <dgm:cxn modelId="{69DE1CF6-E28C-4414-9933-DAC7DE870465}" type="presParOf" srcId="{88157E0A-0778-48B0-B114-9C66E69F85D4}" destId="{A6E5D165-41C0-4CDD-9748-0CA687E6DC7A}" srcOrd="1" destOrd="0" presId="urn:microsoft.com/office/officeart/2018/5/layout/CenteredIconLabelDescriptionList"/>
    <dgm:cxn modelId="{BC2DB86D-25C2-43B1-9D82-7DC749801073}" type="presParOf" srcId="{88157E0A-0778-48B0-B114-9C66E69F85D4}" destId="{436905F5-A863-4F7F-89FB-84D590B431DB}" srcOrd="2" destOrd="0" presId="urn:microsoft.com/office/officeart/2018/5/layout/CenteredIconLabelDescriptionList"/>
    <dgm:cxn modelId="{5DAD3C9D-7168-4969-9ECF-D061069CD6D5}" type="presParOf" srcId="{88157E0A-0778-48B0-B114-9C66E69F85D4}" destId="{E586E155-19D9-44E1-AB7E-84717B27CD8C}" srcOrd="3" destOrd="0" presId="urn:microsoft.com/office/officeart/2018/5/layout/CenteredIconLabelDescriptionList"/>
    <dgm:cxn modelId="{A12D7307-97DC-4C35-A7FF-5CCE4D06CC9A}" type="presParOf" srcId="{88157E0A-0778-48B0-B114-9C66E69F85D4}" destId="{D040B84A-2DF3-467B-9832-A6F85B9CF5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78AAF8-A120-4995-86EA-912CDE3CE3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627CEA-151C-42DC-8281-41F6F9F7B7FC}">
      <dgm:prSet/>
      <dgm:spPr/>
      <dgm:t>
        <a:bodyPr/>
        <a:lstStyle/>
        <a:p>
          <a:r>
            <a:rPr lang="fr-FR"/>
            <a:t>Compétences développées en actuariat et en enseignement sont différentes. </a:t>
          </a:r>
          <a:endParaRPr lang="en-US"/>
        </a:p>
      </dgm:t>
    </dgm:pt>
    <dgm:pt modelId="{D1F77EFA-FD52-42DC-B1D6-81A5D70F195A}" type="parTrans" cxnId="{F4A45021-05D2-4C32-8C65-8A7EAF0B9804}">
      <dgm:prSet/>
      <dgm:spPr/>
      <dgm:t>
        <a:bodyPr/>
        <a:lstStyle/>
        <a:p>
          <a:endParaRPr lang="en-US"/>
        </a:p>
      </dgm:t>
    </dgm:pt>
    <dgm:pt modelId="{44F078FE-74E6-4539-AB8F-9857CF3979DA}" type="sibTrans" cxnId="{F4A45021-05D2-4C32-8C65-8A7EAF0B9804}">
      <dgm:prSet/>
      <dgm:spPr/>
      <dgm:t>
        <a:bodyPr/>
        <a:lstStyle/>
        <a:p>
          <a:endParaRPr lang="en-US"/>
        </a:p>
      </dgm:t>
    </dgm:pt>
    <dgm:pt modelId="{247DE289-C50D-4B18-875F-B5F914A71A26}">
      <dgm:prSet/>
      <dgm:spPr/>
      <dgm:t>
        <a:bodyPr/>
        <a:lstStyle/>
        <a:p>
          <a:r>
            <a:rPr lang="fr-FR"/>
            <a:t>Aptitudes complémentaires aux tâches</a:t>
          </a:r>
          <a:endParaRPr lang="en-US"/>
        </a:p>
      </dgm:t>
    </dgm:pt>
    <dgm:pt modelId="{5C7112E1-4459-4648-98C7-DB282895C036}" type="parTrans" cxnId="{3900B537-762A-43D2-910E-21FDBA8024A8}">
      <dgm:prSet/>
      <dgm:spPr/>
      <dgm:t>
        <a:bodyPr/>
        <a:lstStyle/>
        <a:p>
          <a:endParaRPr lang="en-US"/>
        </a:p>
      </dgm:t>
    </dgm:pt>
    <dgm:pt modelId="{36603634-3D90-49DC-B6F3-E65531E4A538}" type="sibTrans" cxnId="{3900B537-762A-43D2-910E-21FDBA8024A8}">
      <dgm:prSet/>
      <dgm:spPr/>
      <dgm:t>
        <a:bodyPr/>
        <a:lstStyle/>
        <a:p>
          <a:endParaRPr lang="en-US"/>
        </a:p>
      </dgm:t>
    </dgm:pt>
    <dgm:pt modelId="{12823A56-153E-4105-8ADC-9FECEDA6629F}">
      <dgm:prSet/>
      <dgm:spPr/>
      <dgm:t>
        <a:bodyPr/>
        <a:lstStyle/>
        <a:p>
          <a:r>
            <a:rPr lang="fr-FR"/>
            <a:t>Défis et limites infinis</a:t>
          </a:r>
          <a:endParaRPr lang="en-US"/>
        </a:p>
      </dgm:t>
    </dgm:pt>
    <dgm:pt modelId="{97955046-4F51-4486-A6D1-1030E9A18990}" type="parTrans" cxnId="{FF7D81F9-9FF8-472E-A320-081A324216F3}">
      <dgm:prSet/>
      <dgm:spPr/>
      <dgm:t>
        <a:bodyPr/>
        <a:lstStyle/>
        <a:p>
          <a:endParaRPr lang="en-US"/>
        </a:p>
      </dgm:t>
    </dgm:pt>
    <dgm:pt modelId="{DBE0C507-B761-4770-AAAF-FA227AF7EE25}" type="sibTrans" cxnId="{FF7D81F9-9FF8-472E-A320-081A324216F3}">
      <dgm:prSet/>
      <dgm:spPr/>
      <dgm:t>
        <a:bodyPr/>
        <a:lstStyle/>
        <a:p>
          <a:endParaRPr lang="en-US"/>
        </a:p>
      </dgm:t>
    </dgm:pt>
    <dgm:pt modelId="{9562D8AA-DAE9-9943-AA0A-68363C796530}" type="pres">
      <dgm:prSet presAssocID="{4978AAF8-A120-4995-86EA-912CDE3CE3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2059FE-A15F-2A4C-A57E-E8AF9AAA47EF}" type="pres">
      <dgm:prSet presAssocID="{19627CEA-151C-42DC-8281-41F6F9F7B7FC}" presName="hierRoot1" presStyleCnt="0"/>
      <dgm:spPr/>
    </dgm:pt>
    <dgm:pt modelId="{5C914CE2-FEB0-D547-B8D2-BA6A725C7B26}" type="pres">
      <dgm:prSet presAssocID="{19627CEA-151C-42DC-8281-41F6F9F7B7FC}" presName="composite" presStyleCnt="0"/>
      <dgm:spPr/>
    </dgm:pt>
    <dgm:pt modelId="{28005BFE-C73B-A642-B4DC-3C918E2136D4}" type="pres">
      <dgm:prSet presAssocID="{19627CEA-151C-42DC-8281-41F6F9F7B7FC}" presName="background" presStyleLbl="node0" presStyleIdx="0" presStyleCnt="3"/>
      <dgm:spPr/>
    </dgm:pt>
    <dgm:pt modelId="{A0B3F7D9-1BF5-FF45-944A-2CC2A17A31F8}" type="pres">
      <dgm:prSet presAssocID="{19627CEA-151C-42DC-8281-41F6F9F7B7FC}" presName="text" presStyleLbl="fgAcc0" presStyleIdx="0" presStyleCnt="3">
        <dgm:presLayoutVars>
          <dgm:chPref val="3"/>
        </dgm:presLayoutVars>
      </dgm:prSet>
      <dgm:spPr/>
    </dgm:pt>
    <dgm:pt modelId="{C7684178-3BD7-C040-9F03-94A0F8C3E8ED}" type="pres">
      <dgm:prSet presAssocID="{19627CEA-151C-42DC-8281-41F6F9F7B7FC}" presName="hierChild2" presStyleCnt="0"/>
      <dgm:spPr/>
    </dgm:pt>
    <dgm:pt modelId="{2A466D36-D61D-C249-8BCC-DD92AF7185E1}" type="pres">
      <dgm:prSet presAssocID="{247DE289-C50D-4B18-875F-B5F914A71A26}" presName="hierRoot1" presStyleCnt="0"/>
      <dgm:spPr/>
    </dgm:pt>
    <dgm:pt modelId="{4EC5EB52-560C-3841-A917-829BA87C0BDA}" type="pres">
      <dgm:prSet presAssocID="{247DE289-C50D-4B18-875F-B5F914A71A26}" presName="composite" presStyleCnt="0"/>
      <dgm:spPr/>
    </dgm:pt>
    <dgm:pt modelId="{FB73F0F2-96D3-5846-8925-FBCA23723977}" type="pres">
      <dgm:prSet presAssocID="{247DE289-C50D-4B18-875F-B5F914A71A26}" presName="background" presStyleLbl="node0" presStyleIdx="1" presStyleCnt="3"/>
      <dgm:spPr/>
    </dgm:pt>
    <dgm:pt modelId="{E8D10B85-7530-324A-9EEC-5F9DAFC62F31}" type="pres">
      <dgm:prSet presAssocID="{247DE289-C50D-4B18-875F-B5F914A71A26}" presName="text" presStyleLbl="fgAcc0" presStyleIdx="1" presStyleCnt="3">
        <dgm:presLayoutVars>
          <dgm:chPref val="3"/>
        </dgm:presLayoutVars>
      </dgm:prSet>
      <dgm:spPr/>
    </dgm:pt>
    <dgm:pt modelId="{164813F0-63CB-DB4D-8064-0FDEC2AAE8BF}" type="pres">
      <dgm:prSet presAssocID="{247DE289-C50D-4B18-875F-B5F914A71A26}" presName="hierChild2" presStyleCnt="0"/>
      <dgm:spPr/>
    </dgm:pt>
    <dgm:pt modelId="{B218CF06-A78F-2541-B244-BAC281ABC480}" type="pres">
      <dgm:prSet presAssocID="{12823A56-153E-4105-8ADC-9FECEDA6629F}" presName="hierRoot1" presStyleCnt="0"/>
      <dgm:spPr/>
    </dgm:pt>
    <dgm:pt modelId="{8B1F3E51-1F2E-854A-B0C8-0C65D4D11084}" type="pres">
      <dgm:prSet presAssocID="{12823A56-153E-4105-8ADC-9FECEDA6629F}" presName="composite" presStyleCnt="0"/>
      <dgm:spPr/>
    </dgm:pt>
    <dgm:pt modelId="{6B153BC4-5C8C-7845-8582-2C58F4EB6E63}" type="pres">
      <dgm:prSet presAssocID="{12823A56-153E-4105-8ADC-9FECEDA6629F}" presName="background" presStyleLbl="node0" presStyleIdx="2" presStyleCnt="3"/>
      <dgm:spPr/>
    </dgm:pt>
    <dgm:pt modelId="{EF287A13-BD02-3F40-8EC8-CADF3375F195}" type="pres">
      <dgm:prSet presAssocID="{12823A56-153E-4105-8ADC-9FECEDA6629F}" presName="text" presStyleLbl="fgAcc0" presStyleIdx="2" presStyleCnt="3">
        <dgm:presLayoutVars>
          <dgm:chPref val="3"/>
        </dgm:presLayoutVars>
      </dgm:prSet>
      <dgm:spPr/>
    </dgm:pt>
    <dgm:pt modelId="{18A58245-9D90-F149-9076-7D50F0522201}" type="pres">
      <dgm:prSet presAssocID="{12823A56-153E-4105-8ADC-9FECEDA6629F}" presName="hierChild2" presStyleCnt="0"/>
      <dgm:spPr/>
    </dgm:pt>
  </dgm:ptLst>
  <dgm:cxnLst>
    <dgm:cxn modelId="{2BAB180C-978E-D143-8E9C-8CCD210BA711}" type="presOf" srcId="{12823A56-153E-4105-8ADC-9FECEDA6629F}" destId="{EF287A13-BD02-3F40-8EC8-CADF3375F195}" srcOrd="0" destOrd="0" presId="urn:microsoft.com/office/officeart/2005/8/layout/hierarchy1"/>
    <dgm:cxn modelId="{FD755A17-8ABA-0649-85C2-DDC4FDED9D91}" type="presOf" srcId="{19627CEA-151C-42DC-8281-41F6F9F7B7FC}" destId="{A0B3F7D9-1BF5-FF45-944A-2CC2A17A31F8}" srcOrd="0" destOrd="0" presId="urn:microsoft.com/office/officeart/2005/8/layout/hierarchy1"/>
    <dgm:cxn modelId="{F4A45021-05D2-4C32-8C65-8A7EAF0B9804}" srcId="{4978AAF8-A120-4995-86EA-912CDE3CE38B}" destId="{19627CEA-151C-42DC-8281-41F6F9F7B7FC}" srcOrd="0" destOrd="0" parTransId="{D1F77EFA-FD52-42DC-B1D6-81A5D70F195A}" sibTransId="{44F078FE-74E6-4539-AB8F-9857CF3979DA}"/>
    <dgm:cxn modelId="{3900B537-762A-43D2-910E-21FDBA8024A8}" srcId="{4978AAF8-A120-4995-86EA-912CDE3CE38B}" destId="{247DE289-C50D-4B18-875F-B5F914A71A26}" srcOrd="1" destOrd="0" parTransId="{5C7112E1-4459-4648-98C7-DB282895C036}" sibTransId="{36603634-3D90-49DC-B6F3-E65531E4A538}"/>
    <dgm:cxn modelId="{9F25DF54-440C-C14D-BDFC-E7E08EFF8C68}" type="presOf" srcId="{247DE289-C50D-4B18-875F-B5F914A71A26}" destId="{E8D10B85-7530-324A-9EEC-5F9DAFC62F31}" srcOrd="0" destOrd="0" presId="urn:microsoft.com/office/officeart/2005/8/layout/hierarchy1"/>
    <dgm:cxn modelId="{F0FE26F2-C9D3-964F-9390-F7A2AC08D62F}" type="presOf" srcId="{4978AAF8-A120-4995-86EA-912CDE3CE38B}" destId="{9562D8AA-DAE9-9943-AA0A-68363C796530}" srcOrd="0" destOrd="0" presId="urn:microsoft.com/office/officeart/2005/8/layout/hierarchy1"/>
    <dgm:cxn modelId="{FF7D81F9-9FF8-472E-A320-081A324216F3}" srcId="{4978AAF8-A120-4995-86EA-912CDE3CE38B}" destId="{12823A56-153E-4105-8ADC-9FECEDA6629F}" srcOrd="2" destOrd="0" parTransId="{97955046-4F51-4486-A6D1-1030E9A18990}" sibTransId="{DBE0C507-B761-4770-AAAF-FA227AF7EE25}"/>
    <dgm:cxn modelId="{D3FDAA94-8CAF-E044-B713-63F5221972B7}" type="presParOf" srcId="{9562D8AA-DAE9-9943-AA0A-68363C796530}" destId="{402059FE-A15F-2A4C-A57E-E8AF9AAA47EF}" srcOrd="0" destOrd="0" presId="urn:microsoft.com/office/officeart/2005/8/layout/hierarchy1"/>
    <dgm:cxn modelId="{700D29AE-105E-D947-BBEA-9034ABB8FDD6}" type="presParOf" srcId="{402059FE-A15F-2A4C-A57E-E8AF9AAA47EF}" destId="{5C914CE2-FEB0-D547-B8D2-BA6A725C7B26}" srcOrd="0" destOrd="0" presId="urn:microsoft.com/office/officeart/2005/8/layout/hierarchy1"/>
    <dgm:cxn modelId="{9FAFC749-CC08-6C4D-A203-090D4638CFF0}" type="presParOf" srcId="{5C914CE2-FEB0-D547-B8D2-BA6A725C7B26}" destId="{28005BFE-C73B-A642-B4DC-3C918E2136D4}" srcOrd="0" destOrd="0" presId="urn:microsoft.com/office/officeart/2005/8/layout/hierarchy1"/>
    <dgm:cxn modelId="{0A5E39D4-115C-254A-936C-1D381C625A2C}" type="presParOf" srcId="{5C914CE2-FEB0-D547-B8D2-BA6A725C7B26}" destId="{A0B3F7D9-1BF5-FF45-944A-2CC2A17A31F8}" srcOrd="1" destOrd="0" presId="urn:microsoft.com/office/officeart/2005/8/layout/hierarchy1"/>
    <dgm:cxn modelId="{2C8A8720-7613-7844-923B-7FD580A29200}" type="presParOf" srcId="{402059FE-A15F-2A4C-A57E-E8AF9AAA47EF}" destId="{C7684178-3BD7-C040-9F03-94A0F8C3E8ED}" srcOrd="1" destOrd="0" presId="urn:microsoft.com/office/officeart/2005/8/layout/hierarchy1"/>
    <dgm:cxn modelId="{4FE62080-D7D7-9840-9C41-0AB6437A6FF3}" type="presParOf" srcId="{9562D8AA-DAE9-9943-AA0A-68363C796530}" destId="{2A466D36-D61D-C249-8BCC-DD92AF7185E1}" srcOrd="1" destOrd="0" presId="urn:microsoft.com/office/officeart/2005/8/layout/hierarchy1"/>
    <dgm:cxn modelId="{54ED94FC-0B72-8F45-B358-E641E15C40C4}" type="presParOf" srcId="{2A466D36-D61D-C249-8BCC-DD92AF7185E1}" destId="{4EC5EB52-560C-3841-A917-829BA87C0BDA}" srcOrd="0" destOrd="0" presId="urn:microsoft.com/office/officeart/2005/8/layout/hierarchy1"/>
    <dgm:cxn modelId="{E1F76915-D7AC-034B-A526-63145A6EE4B4}" type="presParOf" srcId="{4EC5EB52-560C-3841-A917-829BA87C0BDA}" destId="{FB73F0F2-96D3-5846-8925-FBCA23723977}" srcOrd="0" destOrd="0" presId="urn:microsoft.com/office/officeart/2005/8/layout/hierarchy1"/>
    <dgm:cxn modelId="{177AC3FD-DBAB-674A-9A7B-4A7085F8E2AC}" type="presParOf" srcId="{4EC5EB52-560C-3841-A917-829BA87C0BDA}" destId="{E8D10B85-7530-324A-9EEC-5F9DAFC62F31}" srcOrd="1" destOrd="0" presId="urn:microsoft.com/office/officeart/2005/8/layout/hierarchy1"/>
    <dgm:cxn modelId="{C6FBF166-6B73-4C42-9FE6-94BA24D322B5}" type="presParOf" srcId="{2A466D36-D61D-C249-8BCC-DD92AF7185E1}" destId="{164813F0-63CB-DB4D-8064-0FDEC2AAE8BF}" srcOrd="1" destOrd="0" presId="urn:microsoft.com/office/officeart/2005/8/layout/hierarchy1"/>
    <dgm:cxn modelId="{9E081E0E-D741-D946-886A-95AAFA57E9F6}" type="presParOf" srcId="{9562D8AA-DAE9-9943-AA0A-68363C796530}" destId="{B218CF06-A78F-2541-B244-BAC281ABC480}" srcOrd="2" destOrd="0" presId="urn:microsoft.com/office/officeart/2005/8/layout/hierarchy1"/>
    <dgm:cxn modelId="{19E82EBE-3F64-114D-BE29-0B4E69007F9F}" type="presParOf" srcId="{B218CF06-A78F-2541-B244-BAC281ABC480}" destId="{8B1F3E51-1F2E-854A-B0C8-0C65D4D11084}" srcOrd="0" destOrd="0" presId="urn:microsoft.com/office/officeart/2005/8/layout/hierarchy1"/>
    <dgm:cxn modelId="{916AD002-7E6D-7C4C-9EBE-78F761B0AFEA}" type="presParOf" srcId="{8B1F3E51-1F2E-854A-B0C8-0C65D4D11084}" destId="{6B153BC4-5C8C-7845-8582-2C58F4EB6E63}" srcOrd="0" destOrd="0" presId="urn:microsoft.com/office/officeart/2005/8/layout/hierarchy1"/>
    <dgm:cxn modelId="{41E3883B-7CEF-FE4D-B13E-9C7F745985D6}" type="presParOf" srcId="{8B1F3E51-1F2E-854A-B0C8-0C65D4D11084}" destId="{EF287A13-BD02-3F40-8EC8-CADF3375F195}" srcOrd="1" destOrd="0" presId="urn:microsoft.com/office/officeart/2005/8/layout/hierarchy1"/>
    <dgm:cxn modelId="{9C0528C9-05F8-C646-A230-DB6766E0A572}" type="presParOf" srcId="{B218CF06-A78F-2541-B244-BAC281ABC480}" destId="{18A58245-9D90-F149-9076-7D50F05222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2E6936-1569-401A-8772-D447D6768F5B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7BD5B6-3929-4E51-AF02-E41EB64EF855}">
      <dgm:prSet/>
      <dgm:spPr/>
      <dgm:t>
        <a:bodyPr/>
        <a:lstStyle/>
        <a:p>
          <a:r>
            <a:rPr lang="fr-FR"/>
            <a:t>Compétences techniques</a:t>
          </a:r>
          <a:endParaRPr lang="en-US"/>
        </a:p>
      </dgm:t>
    </dgm:pt>
    <dgm:pt modelId="{213C325B-EA10-4D26-B3F1-A0693973E6CC}" type="parTrans" cxnId="{5258625F-63DA-49E2-83F0-CB147473FE68}">
      <dgm:prSet/>
      <dgm:spPr/>
      <dgm:t>
        <a:bodyPr/>
        <a:lstStyle/>
        <a:p>
          <a:endParaRPr lang="en-US"/>
        </a:p>
      </dgm:t>
    </dgm:pt>
    <dgm:pt modelId="{CA0D9F1E-BD75-4C68-820F-0CD1D126FD4A}" type="sibTrans" cxnId="{5258625F-63DA-49E2-83F0-CB147473FE68}">
      <dgm:prSet/>
      <dgm:spPr/>
      <dgm:t>
        <a:bodyPr/>
        <a:lstStyle/>
        <a:p>
          <a:endParaRPr lang="en-US"/>
        </a:p>
      </dgm:t>
    </dgm:pt>
    <dgm:pt modelId="{736E1470-F913-4C16-9D84-C3E6FA9E13CA}">
      <dgm:prSet/>
      <dgm:spPr/>
      <dgm:t>
        <a:bodyPr/>
        <a:lstStyle/>
        <a:p>
          <a:r>
            <a:rPr lang="fr-FR"/>
            <a:t>Cours universitaires</a:t>
          </a:r>
          <a:endParaRPr lang="en-US"/>
        </a:p>
      </dgm:t>
    </dgm:pt>
    <dgm:pt modelId="{D0A73C9B-79CF-4149-8D47-6D7C7DC9C9BD}" type="parTrans" cxnId="{F7FB61B4-369B-4378-98A1-BBE32C4DD70C}">
      <dgm:prSet/>
      <dgm:spPr/>
      <dgm:t>
        <a:bodyPr/>
        <a:lstStyle/>
        <a:p>
          <a:endParaRPr lang="en-US"/>
        </a:p>
      </dgm:t>
    </dgm:pt>
    <dgm:pt modelId="{1C1FAAB0-E895-4E75-AC05-B48A2D8209FC}" type="sibTrans" cxnId="{F7FB61B4-369B-4378-98A1-BBE32C4DD70C}">
      <dgm:prSet/>
      <dgm:spPr/>
      <dgm:t>
        <a:bodyPr/>
        <a:lstStyle/>
        <a:p>
          <a:endParaRPr lang="en-US"/>
        </a:p>
      </dgm:t>
    </dgm:pt>
    <dgm:pt modelId="{3C809A19-CEF4-47F0-85B2-59AFB9BF8517}">
      <dgm:prSet/>
      <dgm:spPr/>
      <dgm:t>
        <a:bodyPr/>
        <a:lstStyle/>
        <a:p>
          <a:r>
            <a:rPr lang="fr-FR"/>
            <a:t>Connaissance des logiciels de base</a:t>
          </a:r>
          <a:endParaRPr lang="en-US"/>
        </a:p>
      </dgm:t>
    </dgm:pt>
    <dgm:pt modelId="{5E587922-0F67-4150-B199-55D041461DBF}" type="parTrans" cxnId="{3D792A6D-6114-4BB5-9BF3-C77D6B11BAAD}">
      <dgm:prSet/>
      <dgm:spPr/>
      <dgm:t>
        <a:bodyPr/>
        <a:lstStyle/>
        <a:p>
          <a:endParaRPr lang="en-US"/>
        </a:p>
      </dgm:t>
    </dgm:pt>
    <dgm:pt modelId="{5F9B5377-4101-4704-8AA6-4D91DA66BFF4}" type="sibTrans" cxnId="{3D792A6D-6114-4BB5-9BF3-C77D6B11BAAD}">
      <dgm:prSet/>
      <dgm:spPr/>
      <dgm:t>
        <a:bodyPr/>
        <a:lstStyle/>
        <a:p>
          <a:endParaRPr lang="en-US"/>
        </a:p>
      </dgm:t>
    </dgm:pt>
    <dgm:pt modelId="{A14BF324-76F6-4EC8-8BE8-88C8BB3187CD}">
      <dgm:prSet/>
      <dgm:spPr/>
      <dgm:t>
        <a:bodyPr/>
        <a:lstStyle/>
        <a:p>
          <a:r>
            <a:rPr lang="fr-FR"/>
            <a:t>Compétences personnelles</a:t>
          </a:r>
          <a:endParaRPr lang="en-US"/>
        </a:p>
      </dgm:t>
    </dgm:pt>
    <dgm:pt modelId="{0F708063-CD5E-4511-8ED1-F9C47F8F4F9B}" type="parTrans" cxnId="{01CBFEEB-647F-416A-B310-8B3F834A8319}">
      <dgm:prSet/>
      <dgm:spPr/>
      <dgm:t>
        <a:bodyPr/>
        <a:lstStyle/>
        <a:p>
          <a:endParaRPr lang="en-US"/>
        </a:p>
      </dgm:t>
    </dgm:pt>
    <dgm:pt modelId="{85152B98-C5AC-42BF-87FE-A7108BDB1B86}" type="sibTrans" cxnId="{01CBFEEB-647F-416A-B310-8B3F834A8319}">
      <dgm:prSet/>
      <dgm:spPr/>
      <dgm:t>
        <a:bodyPr/>
        <a:lstStyle/>
        <a:p>
          <a:endParaRPr lang="en-US"/>
        </a:p>
      </dgm:t>
    </dgm:pt>
    <dgm:pt modelId="{92EE6AD9-F2C1-4619-81C4-9E00B42E1C46}">
      <dgm:prSet/>
      <dgm:spPr/>
      <dgm:t>
        <a:bodyPr/>
        <a:lstStyle/>
        <a:p>
          <a:r>
            <a:rPr lang="fr-FR"/>
            <a:t>Communication</a:t>
          </a:r>
          <a:endParaRPr lang="en-US"/>
        </a:p>
      </dgm:t>
    </dgm:pt>
    <dgm:pt modelId="{2086C8AF-B54F-435B-8A73-951C91C02EE4}" type="parTrans" cxnId="{4DA9413F-A966-4346-88FD-9C04AE2578B7}">
      <dgm:prSet/>
      <dgm:spPr/>
      <dgm:t>
        <a:bodyPr/>
        <a:lstStyle/>
        <a:p>
          <a:endParaRPr lang="en-US"/>
        </a:p>
      </dgm:t>
    </dgm:pt>
    <dgm:pt modelId="{24B7E26F-BFD6-45B9-8C14-2406D7CB3462}" type="sibTrans" cxnId="{4DA9413F-A966-4346-88FD-9C04AE2578B7}">
      <dgm:prSet/>
      <dgm:spPr/>
      <dgm:t>
        <a:bodyPr/>
        <a:lstStyle/>
        <a:p>
          <a:endParaRPr lang="en-US"/>
        </a:p>
      </dgm:t>
    </dgm:pt>
    <dgm:pt modelId="{4F719E84-C36A-4757-A2F8-8A0341531683}">
      <dgm:prSet/>
      <dgm:spPr>
        <a:gradFill rotWithShape="0">
          <a:gsLst>
            <a:gs pos="0">
              <a:schemeClr val="accent5"/>
            </a:gs>
            <a:gs pos="50000">
              <a:schemeClr val="accent5"/>
            </a:gs>
            <a:gs pos="100000">
              <a:schemeClr val="accent5"/>
            </a:gs>
          </a:gsLst>
        </a:gradFill>
      </dgm:spPr>
      <dgm:t>
        <a:bodyPr/>
        <a:lstStyle/>
        <a:p>
          <a:r>
            <a:rPr lang="fr-FR" dirty="0"/>
            <a:t>Compétences professionnelles</a:t>
          </a:r>
          <a:endParaRPr lang="en-US" dirty="0"/>
        </a:p>
      </dgm:t>
    </dgm:pt>
    <dgm:pt modelId="{E5F8FD34-4F7D-4011-911E-4309624EA207}" type="parTrans" cxnId="{D5A1E837-4D25-4BB3-9673-E5478D204343}">
      <dgm:prSet/>
      <dgm:spPr/>
      <dgm:t>
        <a:bodyPr/>
        <a:lstStyle/>
        <a:p>
          <a:endParaRPr lang="en-US"/>
        </a:p>
      </dgm:t>
    </dgm:pt>
    <dgm:pt modelId="{A5B40D36-3238-492A-8D85-D39B201113E5}" type="sibTrans" cxnId="{D5A1E837-4D25-4BB3-9673-E5478D204343}">
      <dgm:prSet/>
      <dgm:spPr/>
      <dgm:t>
        <a:bodyPr/>
        <a:lstStyle/>
        <a:p>
          <a:endParaRPr lang="en-US"/>
        </a:p>
      </dgm:t>
    </dgm:pt>
    <dgm:pt modelId="{136522CD-8853-4F6A-883D-18B6AA100522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58000"/>
            </a:schemeClr>
          </a:solidFill>
        </a:ln>
      </dgm:spPr>
      <dgm:t>
        <a:bodyPr/>
        <a:lstStyle/>
        <a:p>
          <a:r>
            <a:rPr lang="fr-FR"/>
            <a:t>Organisation</a:t>
          </a:r>
          <a:endParaRPr lang="en-US"/>
        </a:p>
      </dgm:t>
    </dgm:pt>
    <dgm:pt modelId="{9455D16D-DE72-4ED5-9C59-5A56AD01DA3E}" type="parTrans" cxnId="{D42F2667-4E38-48CB-B932-D26B35F00AA3}">
      <dgm:prSet/>
      <dgm:spPr/>
      <dgm:t>
        <a:bodyPr/>
        <a:lstStyle/>
        <a:p>
          <a:endParaRPr lang="en-US"/>
        </a:p>
      </dgm:t>
    </dgm:pt>
    <dgm:pt modelId="{3CB51380-00C5-42C7-A424-C70233886733}" type="sibTrans" cxnId="{D42F2667-4E38-48CB-B932-D26B35F00AA3}">
      <dgm:prSet/>
      <dgm:spPr/>
      <dgm:t>
        <a:bodyPr/>
        <a:lstStyle/>
        <a:p>
          <a:endParaRPr lang="en-US"/>
        </a:p>
      </dgm:t>
    </dgm:pt>
    <dgm:pt modelId="{C835FC29-556A-4263-852C-D595B6898032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58000"/>
            </a:schemeClr>
          </a:solidFill>
        </a:ln>
      </dgm:spPr>
      <dgm:t>
        <a:bodyPr/>
        <a:lstStyle/>
        <a:p>
          <a:r>
            <a:rPr lang="fr-FR"/>
            <a:t>Travail soigné</a:t>
          </a:r>
          <a:endParaRPr lang="en-US"/>
        </a:p>
      </dgm:t>
    </dgm:pt>
    <dgm:pt modelId="{926BCCBD-7F93-4440-A65D-C848E9CE7D3E}" type="parTrans" cxnId="{723F0A92-4971-46E8-A8EC-6F91DDC3EDBC}">
      <dgm:prSet/>
      <dgm:spPr/>
      <dgm:t>
        <a:bodyPr/>
        <a:lstStyle/>
        <a:p>
          <a:endParaRPr lang="en-US"/>
        </a:p>
      </dgm:t>
    </dgm:pt>
    <dgm:pt modelId="{54AE14C0-C173-4EA8-96D3-37086FDE8B3C}" type="sibTrans" cxnId="{723F0A92-4971-46E8-A8EC-6F91DDC3EDBC}">
      <dgm:prSet/>
      <dgm:spPr/>
      <dgm:t>
        <a:bodyPr/>
        <a:lstStyle/>
        <a:p>
          <a:endParaRPr lang="en-US"/>
        </a:p>
      </dgm:t>
    </dgm:pt>
    <dgm:pt modelId="{BD31C365-AB0B-4D77-8187-95BE9B70C3E7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5">
              <a:lumMod val="20000"/>
              <a:lumOff val="80000"/>
              <a:alpha val="58000"/>
            </a:schemeClr>
          </a:solidFill>
        </a:ln>
      </dgm:spPr>
      <dgm:t>
        <a:bodyPr/>
        <a:lstStyle/>
        <a:p>
          <a:r>
            <a:rPr lang="fr-FR"/>
            <a:t>Documentation</a:t>
          </a:r>
          <a:endParaRPr lang="en-US"/>
        </a:p>
      </dgm:t>
    </dgm:pt>
    <dgm:pt modelId="{B81F7079-0515-4755-846B-0DE06F4214BD}" type="parTrans" cxnId="{3AD3595A-4B38-42C2-9BF3-78C110834513}">
      <dgm:prSet/>
      <dgm:spPr/>
      <dgm:t>
        <a:bodyPr/>
        <a:lstStyle/>
        <a:p>
          <a:endParaRPr lang="en-US"/>
        </a:p>
      </dgm:t>
    </dgm:pt>
    <dgm:pt modelId="{0AE9B251-BC12-4FD8-B3FB-1D463E6D47CB}" type="sibTrans" cxnId="{3AD3595A-4B38-42C2-9BF3-78C110834513}">
      <dgm:prSet/>
      <dgm:spPr/>
      <dgm:t>
        <a:bodyPr/>
        <a:lstStyle/>
        <a:p>
          <a:endParaRPr lang="en-US"/>
        </a:p>
      </dgm:t>
    </dgm:pt>
    <dgm:pt modelId="{4F432551-5783-464E-8325-0619DC8358F8}" type="pres">
      <dgm:prSet presAssocID="{8D2E6936-1569-401A-8772-D447D6768F5B}" presName="Name0" presStyleCnt="0">
        <dgm:presLayoutVars>
          <dgm:dir/>
          <dgm:animLvl val="lvl"/>
          <dgm:resizeHandles val="exact"/>
        </dgm:presLayoutVars>
      </dgm:prSet>
      <dgm:spPr/>
    </dgm:pt>
    <dgm:pt modelId="{04CF4063-470E-C841-A490-1D0D7566BF66}" type="pres">
      <dgm:prSet presAssocID="{547BD5B6-3929-4E51-AF02-E41EB64EF855}" presName="linNode" presStyleCnt="0"/>
      <dgm:spPr/>
    </dgm:pt>
    <dgm:pt modelId="{D16161F9-ABCE-E144-A874-47D5CCA4507E}" type="pres">
      <dgm:prSet presAssocID="{547BD5B6-3929-4E51-AF02-E41EB64EF8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5963B0-ED01-D541-85D3-86C83B22DB34}" type="pres">
      <dgm:prSet presAssocID="{547BD5B6-3929-4E51-AF02-E41EB64EF855}" presName="descendantText" presStyleLbl="alignAccFollowNode1" presStyleIdx="0" presStyleCnt="3">
        <dgm:presLayoutVars>
          <dgm:bulletEnabled val="1"/>
        </dgm:presLayoutVars>
      </dgm:prSet>
      <dgm:spPr/>
    </dgm:pt>
    <dgm:pt modelId="{CFA2C5DD-74DA-AA4B-A7D0-0ADC5A48F0DD}" type="pres">
      <dgm:prSet presAssocID="{CA0D9F1E-BD75-4C68-820F-0CD1D126FD4A}" presName="sp" presStyleCnt="0"/>
      <dgm:spPr/>
    </dgm:pt>
    <dgm:pt modelId="{136FCEC9-F3E8-C142-BCB8-418CAFD7C6FC}" type="pres">
      <dgm:prSet presAssocID="{A14BF324-76F6-4EC8-8BE8-88C8BB3187CD}" presName="linNode" presStyleCnt="0"/>
      <dgm:spPr/>
    </dgm:pt>
    <dgm:pt modelId="{B785A494-7DF0-9A40-A5A3-1860A16E57E6}" type="pres">
      <dgm:prSet presAssocID="{A14BF324-76F6-4EC8-8BE8-88C8BB3187C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F53BDB2-9DD5-624A-8186-9D5BF2069733}" type="pres">
      <dgm:prSet presAssocID="{A14BF324-76F6-4EC8-8BE8-88C8BB3187CD}" presName="descendantText" presStyleLbl="alignAccFollowNode1" presStyleIdx="1" presStyleCnt="3">
        <dgm:presLayoutVars>
          <dgm:bulletEnabled val="1"/>
        </dgm:presLayoutVars>
      </dgm:prSet>
      <dgm:spPr/>
    </dgm:pt>
    <dgm:pt modelId="{B69FD15E-835F-AF44-9873-90762E9716C4}" type="pres">
      <dgm:prSet presAssocID="{85152B98-C5AC-42BF-87FE-A7108BDB1B86}" presName="sp" presStyleCnt="0"/>
      <dgm:spPr/>
    </dgm:pt>
    <dgm:pt modelId="{1962810E-E97A-524E-BB0B-AD806B2021A2}" type="pres">
      <dgm:prSet presAssocID="{4F719E84-C36A-4757-A2F8-8A0341531683}" presName="linNode" presStyleCnt="0"/>
      <dgm:spPr/>
    </dgm:pt>
    <dgm:pt modelId="{FECB6040-72AD-5341-B814-A84CD1E13CDD}" type="pres">
      <dgm:prSet presAssocID="{4F719E84-C36A-4757-A2F8-8A034153168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99E2A6-D657-C043-949D-F19C45BF1A6A}" type="pres">
      <dgm:prSet presAssocID="{4F719E84-C36A-4757-A2F8-8A034153168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4DFA02B-855A-E74F-AC84-4DC1F455CD72}" type="presOf" srcId="{736E1470-F913-4C16-9D84-C3E6FA9E13CA}" destId="{725963B0-ED01-D541-85D3-86C83B22DB34}" srcOrd="0" destOrd="0" presId="urn:microsoft.com/office/officeart/2005/8/layout/vList5"/>
    <dgm:cxn modelId="{B6F6B22E-D7E1-FF49-9D7D-C71C7C12B83C}" type="presOf" srcId="{BD31C365-AB0B-4D77-8187-95BE9B70C3E7}" destId="{DD99E2A6-D657-C043-949D-F19C45BF1A6A}" srcOrd="0" destOrd="2" presId="urn:microsoft.com/office/officeart/2005/8/layout/vList5"/>
    <dgm:cxn modelId="{5257FE31-6D96-2D47-A661-281AFE7EDF7B}" type="presOf" srcId="{3C809A19-CEF4-47F0-85B2-59AFB9BF8517}" destId="{725963B0-ED01-D541-85D3-86C83B22DB34}" srcOrd="0" destOrd="1" presId="urn:microsoft.com/office/officeart/2005/8/layout/vList5"/>
    <dgm:cxn modelId="{D5A1E837-4D25-4BB3-9673-E5478D204343}" srcId="{8D2E6936-1569-401A-8772-D447D6768F5B}" destId="{4F719E84-C36A-4757-A2F8-8A0341531683}" srcOrd="2" destOrd="0" parTransId="{E5F8FD34-4F7D-4011-911E-4309624EA207}" sibTransId="{A5B40D36-3238-492A-8D85-D39B201113E5}"/>
    <dgm:cxn modelId="{4DA9413F-A966-4346-88FD-9C04AE2578B7}" srcId="{A14BF324-76F6-4EC8-8BE8-88C8BB3187CD}" destId="{92EE6AD9-F2C1-4619-81C4-9E00B42E1C46}" srcOrd="0" destOrd="0" parTransId="{2086C8AF-B54F-435B-8A73-951C91C02EE4}" sibTransId="{24B7E26F-BFD6-45B9-8C14-2406D7CB3462}"/>
    <dgm:cxn modelId="{3AD3595A-4B38-42C2-9BF3-78C110834513}" srcId="{4F719E84-C36A-4757-A2F8-8A0341531683}" destId="{BD31C365-AB0B-4D77-8187-95BE9B70C3E7}" srcOrd="2" destOrd="0" parTransId="{B81F7079-0515-4755-846B-0DE06F4214BD}" sibTransId="{0AE9B251-BC12-4FD8-B3FB-1D463E6D47CB}"/>
    <dgm:cxn modelId="{5258625F-63DA-49E2-83F0-CB147473FE68}" srcId="{8D2E6936-1569-401A-8772-D447D6768F5B}" destId="{547BD5B6-3929-4E51-AF02-E41EB64EF855}" srcOrd="0" destOrd="0" parTransId="{213C325B-EA10-4D26-B3F1-A0693973E6CC}" sibTransId="{CA0D9F1E-BD75-4C68-820F-0CD1D126FD4A}"/>
    <dgm:cxn modelId="{D42F2667-4E38-48CB-B932-D26B35F00AA3}" srcId="{4F719E84-C36A-4757-A2F8-8A0341531683}" destId="{136522CD-8853-4F6A-883D-18B6AA100522}" srcOrd="0" destOrd="0" parTransId="{9455D16D-DE72-4ED5-9C59-5A56AD01DA3E}" sibTransId="{3CB51380-00C5-42C7-A424-C70233886733}"/>
    <dgm:cxn modelId="{4158E66C-604B-314F-8158-DFFABF3B7E8C}" type="presOf" srcId="{A14BF324-76F6-4EC8-8BE8-88C8BB3187CD}" destId="{B785A494-7DF0-9A40-A5A3-1860A16E57E6}" srcOrd="0" destOrd="0" presId="urn:microsoft.com/office/officeart/2005/8/layout/vList5"/>
    <dgm:cxn modelId="{3D792A6D-6114-4BB5-9BF3-C77D6B11BAAD}" srcId="{547BD5B6-3929-4E51-AF02-E41EB64EF855}" destId="{3C809A19-CEF4-47F0-85B2-59AFB9BF8517}" srcOrd="1" destOrd="0" parTransId="{5E587922-0F67-4150-B199-55D041461DBF}" sibTransId="{5F9B5377-4101-4704-8AA6-4D91DA66BFF4}"/>
    <dgm:cxn modelId="{9460A973-3948-DF4D-8FB1-09ED79BF040E}" type="presOf" srcId="{92EE6AD9-F2C1-4619-81C4-9E00B42E1C46}" destId="{3F53BDB2-9DD5-624A-8186-9D5BF2069733}" srcOrd="0" destOrd="0" presId="urn:microsoft.com/office/officeart/2005/8/layout/vList5"/>
    <dgm:cxn modelId="{0491E38F-9A75-E549-88CA-ED1D1B009D64}" type="presOf" srcId="{C835FC29-556A-4263-852C-D595B6898032}" destId="{DD99E2A6-D657-C043-949D-F19C45BF1A6A}" srcOrd="0" destOrd="1" presId="urn:microsoft.com/office/officeart/2005/8/layout/vList5"/>
    <dgm:cxn modelId="{723F0A92-4971-46E8-A8EC-6F91DDC3EDBC}" srcId="{4F719E84-C36A-4757-A2F8-8A0341531683}" destId="{C835FC29-556A-4263-852C-D595B6898032}" srcOrd="1" destOrd="0" parTransId="{926BCCBD-7F93-4440-A65D-C848E9CE7D3E}" sibTransId="{54AE14C0-C173-4EA8-96D3-37086FDE8B3C}"/>
    <dgm:cxn modelId="{52611A96-E949-CF47-AA86-C24A173A6F67}" type="presOf" srcId="{547BD5B6-3929-4E51-AF02-E41EB64EF855}" destId="{D16161F9-ABCE-E144-A874-47D5CCA4507E}" srcOrd="0" destOrd="0" presId="urn:microsoft.com/office/officeart/2005/8/layout/vList5"/>
    <dgm:cxn modelId="{A2D62399-8275-194D-8156-C3F4D131FFCA}" type="presOf" srcId="{4F719E84-C36A-4757-A2F8-8A0341531683}" destId="{FECB6040-72AD-5341-B814-A84CD1E13CDD}" srcOrd="0" destOrd="0" presId="urn:microsoft.com/office/officeart/2005/8/layout/vList5"/>
    <dgm:cxn modelId="{1381DF9C-4E06-D344-8B7D-4D0636124DE9}" type="presOf" srcId="{8D2E6936-1569-401A-8772-D447D6768F5B}" destId="{4F432551-5783-464E-8325-0619DC8358F8}" srcOrd="0" destOrd="0" presId="urn:microsoft.com/office/officeart/2005/8/layout/vList5"/>
    <dgm:cxn modelId="{F7FB61B4-369B-4378-98A1-BBE32C4DD70C}" srcId="{547BD5B6-3929-4E51-AF02-E41EB64EF855}" destId="{736E1470-F913-4C16-9D84-C3E6FA9E13CA}" srcOrd="0" destOrd="0" parTransId="{D0A73C9B-79CF-4149-8D47-6D7C7DC9C9BD}" sibTransId="{1C1FAAB0-E895-4E75-AC05-B48A2D8209FC}"/>
    <dgm:cxn modelId="{8D8D09B6-741A-294F-A2A3-53D0C5810A19}" type="presOf" srcId="{136522CD-8853-4F6A-883D-18B6AA100522}" destId="{DD99E2A6-D657-C043-949D-F19C45BF1A6A}" srcOrd="0" destOrd="0" presId="urn:microsoft.com/office/officeart/2005/8/layout/vList5"/>
    <dgm:cxn modelId="{01CBFEEB-647F-416A-B310-8B3F834A8319}" srcId="{8D2E6936-1569-401A-8772-D447D6768F5B}" destId="{A14BF324-76F6-4EC8-8BE8-88C8BB3187CD}" srcOrd="1" destOrd="0" parTransId="{0F708063-CD5E-4511-8ED1-F9C47F8F4F9B}" sibTransId="{85152B98-C5AC-42BF-87FE-A7108BDB1B86}"/>
    <dgm:cxn modelId="{7291A4DA-B33E-B84E-B5E5-20676ACF7458}" type="presParOf" srcId="{4F432551-5783-464E-8325-0619DC8358F8}" destId="{04CF4063-470E-C841-A490-1D0D7566BF66}" srcOrd="0" destOrd="0" presId="urn:microsoft.com/office/officeart/2005/8/layout/vList5"/>
    <dgm:cxn modelId="{2C0A35B7-4503-DD49-AF5C-A683E9BB6FDE}" type="presParOf" srcId="{04CF4063-470E-C841-A490-1D0D7566BF66}" destId="{D16161F9-ABCE-E144-A874-47D5CCA4507E}" srcOrd="0" destOrd="0" presId="urn:microsoft.com/office/officeart/2005/8/layout/vList5"/>
    <dgm:cxn modelId="{B0EFDEE0-2696-5A41-AB7B-88F022839CC2}" type="presParOf" srcId="{04CF4063-470E-C841-A490-1D0D7566BF66}" destId="{725963B0-ED01-D541-85D3-86C83B22DB34}" srcOrd="1" destOrd="0" presId="urn:microsoft.com/office/officeart/2005/8/layout/vList5"/>
    <dgm:cxn modelId="{E0D56934-C2F8-0B4B-BC0E-1F44D0721118}" type="presParOf" srcId="{4F432551-5783-464E-8325-0619DC8358F8}" destId="{CFA2C5DD-74DA-AA4B-A7D0-0ADC5A48F0DD}" srcOrd="1" destOrd="0" presId="urn:microsoft.com/office/officeart/2005/8/layout/vList5"/>
    <dgm:cxn modelId="{428F2DEA-191D-D345-945F-E2243E8D5A40}" type="presParOf" srcId="{4F432551-5783-464E-8325-0619DC8358F8}" destId="{136FCEC9-F3E8-C142-BCB8-418CAFD7C6FC}" srcOrd="2" destOrd="0" presId="urn:microsoft.com/office/officeart/2005/8/layout/vList5"/>
    <dgm:cxn modelId="{3758821A-9C5A-F240-9EA4-96E08DC0A8D8}" type="presParOf" srcId="{136FCEC9-F3E8-C142-BCB8-418CAFD7C6FC}" destId="{B785A494-7DF0-9A40-A5A3-1860A16E57E6}" srcOrd="0" destOrd="0" presId="urn:microsoft.com/office/officeart/2005/8/layout/vList5"/>
    <dgm:cxn modelId="{9F392D91-5360-6044-8926-CB76CB2BFA00}" type="presParOf" srcId="{136FCEC9-F3E8-C142-BCB8-418CAFD7C6FC}" destId="{3F53BDB2-9DD5-624A-8186-9D5BF2069733}" srcOrd="1" destOrd="0" presId="urn:microsoft.com/office/officeart/2005/8/layout/vList5"/>
    <dgm:cxn modelId="{16DF76F2-FA7D-2E4B-B07D-A5E08414F1A5}" type="presParOf" srcId="{4F432551-5783-464E-8325-0619DC8358F8}" destId="{B69FD15E-835F-AF44-9873-90762E9716C4}" srcOrd="3" destOrd="0" presId="urn:microsoft.com/office/officeart/2005/8/layout/vList5"/>
    <dgm:cxn modelId="{7997EEC8-A3F9-3042-A192-52072A3BDA38}" type="presParOf" srcId="{4F432551-5783-464E-8325-0619DC8358F8}" destId="{1962810E-E97A-524E-BB0B-AD806B2021A2}" srcOrd="4" destOrd="0" presId="urn:microsoft.com/office/officeart/2005/8/layout/vList5"/>
    <dgm:cxn modelId="{69680EB9-C929-FF40-9C71-5934601A8CBB}" type="presParOf" srcId="{1962810E-E97A-524E-BB0B-AD806B2021A2}" destId="{FECB6040-72AD-5341-B814-A84CD1E13CDD}" srcOrd="0" destOrd="0" presId="urn:microsoft.com/office/officeart/2005/8/layout/vList5"/>
    <dgm:cxn modelId="{6942553A-13E3-BF4F-BF88-7CD81B5F6520}" type="presParOf" srcId="{1962810E-E97A-524E-BB0B-AD806B2021A2}" destId="{DD99E2A6-D657-C043-949D-F19C45BF1A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A8784-A61C-4967-B172-2BB7142A104F}">
      <dsp:nvSpPr>
        <dsp:cNvPr id="0" name=""/>
        <dsp:cNvSpPr/>
      </dsp:nvSpPr>
      <dsp:spPr>
        <a:xfrm>
          <a:off x="632478" y="34020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F6666-404B-42DF-BAF4-20EB1018C4EA}">
      <dsp:nvSpPr>
        <dsp:cNvPr id="0" name=""/>
        <dsp:cNvSpPr/>
      </dsp:nvSpPr>
      <dsp:spPr>
        <a:xfrm>
          <a:off x="1020041" y="72777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922FE-1725-43B6-92FF-2F56EAF4E727}">
      <dsp:nvSpPr>
        <dsp:cNvPr id="0" name=""/>
        <dsp:cNvSpPr/>
      </dsp:nvSpPr>
      <dsp:spPr>
        <a:xfrm>
          <a:off x="51135" y="272520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Baccalauréat en enseignement des mathématiques au secondaire</a:t>
          </a:r>
          <a:endParaRPr lang="en-US" sz="1500" kern="1200"/>
        </a:p>
      </dsp:txBody>
      <dsp:txXfrm>
        <a:off x="51135" y="2725209"/>
        <a:ext cx="2981250" cy="720000"/>
      </dsp:txXfrm>
    </dsp:sp>
    <dsp:sp modelId="{FE2230C2-59C0-40F2-986D-D32541C12F5C}">
      <dsp:nvSpPr>
        <dsp:cNvPr id="0" name=""/>
        <dsp:cNvSpPr/>
      </dsp:nvSpPr>
      <dsp:spPr>
        <a:xfrm>
          <a:off x="4135447" y="340209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EF97E-A68F-4CAC-8BB7-1BF99BBFE42F}">
      <dsp:nvSpPr>
        <dsp:cNvPr id="0" name=""/>
        <dsp:cNvSpPr/>
      </dsp:nvSpPr>
      <dsp:spPr>
        <a:xfrm>
          <a:off x="4523010" y="72777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3B7DE-5B72-46C5-86DA-B9FE76C987CD}">
      <dsp:nvSpPr>
        <dsp:cNvPr id="0" name=""/>
        <dsp:cNvSpPr/>
      </dsp:nvSpPr>
      <dsp:spPr>
        <a:xfrm>
          <a:off x="3554103" y="272520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5 ans d’expérience en enseignement</a:t>
          </a:r>
          <a:endParaRPr lang="en-US" sz="1500" kern="1200"/>
        </a:p>
      </dsp:txBody>
      <dsp:txXfrm>
        <a:off x="3554103" y="2725209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C947A-A0E5-CE4E-91A0-96240097853D}">
      <dsp:nvSpPr>
        <dsp:cNvPr id="0" name=""/>
        <dsp:cNvSpPr/>
      </dsp:nvSpPr>
      <dsp:spPr>
        <a:xfrm>
          <a:off x="671650" y="0"/>
          <a:ext cx="5896743" cy="589674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31EE9-0D37-D74F-BDEB-1731446DFF8B}">
      <dsp:nvSpPr>
        <dsp:cNvPr id="0" name=""/>
        <dsp:cNvSpPr/>
      </dsp:nvSpPr>
      <dsp:spPr>
        <a:xfrm>
          <a:off x="1231840" y="560190"/>
          <a:ext cx="2299729" cy="22997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Compagnie: </a:t>
          </a:r>
          <a:r>
            <a:rPr lang="fr-FR" sz="2400" kern="1200" dirty="0"/>
            <a:t>Co-</a:t>
          </a:r>
          <a:r>
            <a:rPr lang="fr-FR" sz="2400" kern="1200" dirty="0" err="1"/>
            <a:t>operators</a:t>
          </a:r>
          <a:endParaRPr lang="en-US" sz="2800" kern="1200" dirty="0"/>
        </a:p>
      </dsp:txBody>
      <dsp:txXfrm>
        <a:off x="1344104" y="672454"/>
        <a:ext cx="2075201" cy="2075201"/>
      </dsp:txXfrm>
    </dsp:sp>
    <dsp:sp modelId="{9FADA310-47D5-7D4C-8289-0280EF7A2DF0}">
      <dsp:nvSpPr>
        <dsp:cNvPr id="0" name=""/>
        <dsp:cNvSpPr/>
      </dsp:nvSpPr>
      <dsp:spPr>
        <a:xfrm>
          <a:off x="3708472" y="560190"/>
          <a:ext cx="2299729" cy="22997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Type d’entreprise: </a:t>
          </a:r>
          <a:r>
            <a:rPr lang="fr-FR" sz="2400" kern="1200" dirty="0"/>
            <a:t>Coopérative d’assurances</a:t>
          </a:r>
          <a:endParaRPr lang="en-US" sz="2800" kern="1200" dirty="0"/>
        </a:p>
      </dsp:txBody>
      <dsp:txXfrm>
        <a:off x="3820736" y="672454"/>
        <a:ext cx="2075201" cy="2075201"/>
      </dsp:txXfrm>
    </dsp:sp>
    <dsp:sp modelId="{69A4D254-140D-E74A-BBEF-A9B1E8E4CA1F}">
      <dsp:nvSpPr>
        <dsp:cNvPr id="0" name=""/>
        <dsp:cNvSpPr/>
      </dsp:nvSpPr>
      <dsp:spPr>
        <a:xfrm>
          <a:off x="1231840" y="3036822"/>
          <a:ext cx="2299729" cy="22997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Équipe de stage: </a:t>
          </a:r>
          <a:r>
            <a:rPr lang="fr-FR" sz="2800" kern="1200" dirty="0"/>
            <a:t>Tarification automobile</a:t>
          </a:r>
          <a:endParaRPr lang="en-US" sz="3100" kern="1200" dirty="0"/>
        </a:p>
      </dsp:txBody>
      <dsp:txXfrm>
        <a:off x="1344104" y="3149086"/>
        <a:ext cx="2075201" cy="2075201"/>
      </dsp:txXfrm>
    </dsp:sp>
    <dsp:sp modelId="{CEA98792-1E30-FB4D-BF31-1E995627EA78}">
      <dsp:nvSpPr>
        <dsp:cNvPr id="0" name=""/>
        <dsp:cNvSpPr/>
      </dsp:nvSpPr>
      <dsp:spPr>
        <a:xfrm>
          <a:off x="3708472" y="3036822"/>
          <a:ext cx="2299729" cy="22997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Conditions de stage: </a:t>
          </a:r>
          <a:r>
            <a:rPr lang="fr-FR" sz="2800" kern="1200" dirty="0" err="1"/>
            <a:t>Télé-travail</a:t>
          </a:r>
          <a:endParaRPr lang="en-US" sz="3200" kern="1200" dirty="0"/>
        </a:p>
      </dsp:txBody>
      <dsp:txXfrm>
        <a:off x="3820736" y="3149086"/>
        <a:ext cx="2075201" cy="2075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B1318-D44B-43B5-9357-19B00C6F6362}">
      <dsp:nvSpPr>
        <dsp:cNvPr id="0" name=""/>
        <dsp:cNvSpPr/>
      </dsp:nvSpPr>
      <dsp:spPr>
        <a:xfrm>
          <a:off x="1185814" y="43059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C472B-9BF1-4080-89FE-3787CA4F4BCF}">
      <dsp:nvSpPr>
        <dsp:cNvPr id="0" name=""/>
        <dsp:cNvSpPr/>
      </dsp:nvSpPr>
      <dsp:spPr>
        <a:xfrm>
          <a:off x="1492939" y="350184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FFBC8-5F4A-445D-B1E8-688226B063A0}">
      <dsp:nvSpPr>
        <dsp:cNvPr id="0" name=""/>
        <dsp:cNvSpPr/>
      </dsp:nvSpPr>
      <dsp:spPr>
        <a:xfrm>
          <a:off x="725126" y="1933059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Curiosité professionnelle</a:t>
          </a:r>
          <a:endParaRPr lang="en-US" sz="2100" kern="1200"/>
        </a:p>
      </dsp:txBody>
      <dsp:txXfrm>
        <a:off x="725126" y="1933059"/>
        <a:ext cx="2362500" cy="720000"/>
      </dsp:txXfrm>
    </dsp:sp>
    <dsp:sp modelId="{B36B8738-7973-4C3E-8209-C7708B637123}">
      <dsp:nvSpPr>
        <dsp:cNvPr id="0" name=""/>
        <dsp:cNvSpPr/>
      </dsp:nvSpPr>
      <dsp:spPr>
        <a:xfrm>
          <a:off x="3961751" y="43059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E316F-0266-4771-AEBB-10A0755C0147}">
      <dsp:nvSpPr>
        <dsp:cNvPr id="0" name=""/>
        <dsp:cNvSpPr/>
      </dsp:nvSpPr>
      <dsp:spPr>
        <a:xfrm>
          <a:off x="4268876" y="350184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86915-3774-42B1-BB2E-06A637A8B093}">
      <dsp:nvSpPr>
        <dsp:cNvPr id="0" name=""/>
        <dsp:cNvSpPr/>
      </dsp:nvSpPr>
      <dsp:spPr>
        <a:xfrm>
          <a:off x="3501064" y="1933059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Intégration dans l’équipe de travail</a:t>
          </a:r>
          <a:endParaRPr lang="en-US" sz="2100" kern="1200" dirty="0"/>
        </a:p>
      </dsp:txBody>
      <dsp:txXfrm>
        <a:off x="3501064" y="1933059"/>
        <a:ext cx="2362500" cy="720000"/>
      </dsp:txXfrm>
    </dsp:sp>
    <dsp:sp modelId="{6DB7B636-FEE2-4893-B242-D0E0C196917C}">
      <dsp:nvSpPr>
        <dsp:cNvPr id="0" name=""/>
        <dsp:cNvSpPr/>
      </dsp:nvSpPr>
      <dsp:spPr>
        <a:xfrm>
          <a:off x="2573783" y="3243684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890E1-0348-4C5A-AB07-FEC50A173FF2}">
      <dsp:nvSpPr>
        <dsp:cNvPr id="0" name=""/>
        <dsp:cNvSpPr/>
      </dsp:nvSpPr>
      <dsp:spPr>
        <a:xfrm>
          <a:off x="2880908" y="3550809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BDCE9-7D44-4BE6-9D87-4F350F44B81B}">
      <dsp:nvSpPr>
        <dsp:cNvPr id="0" name=""/>
        <dsp:cNvSpPr/>
      </dsp:nvSpPr>
      <dsp:spPr>
        <a:xfrm>
          <a:off x="2113095" y="5133683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Implication dans les projets</a:t>
          </a:r>
          <a:endParaRPr lang="en-US" sz="2100" kern="1200"/>
        </a:p>
      </dsp:txBody>
      <dsp:txXfrm>
        <a:off x="2113095" y="5133683"/>
        <a:ext cx="23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3E65-4345-4E5C-A67C-631BFDD7D810}">
      <dsp:nvSpPr>
        <dsp:cNvPr id="0" name=""/>
        <dsp:cNvSpPr/>
      </dsp:nvSpPr>
      <dsp:spPr>
        <a:xfrm>
          <a:off x="1963800" y="3719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1A7DD-FE1C-48BB-B810-40A4672C454E}">
      <dsp:nvSpPr>
        <dsp:cNvPr id="0" name=""/>
        <dsp:cNvSpPr/>
      </dsp:nvSpPr>
      <dsp:spPr>
        <a:xfrm>
          <a:off x="559800" y="20393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/>
            <a:t>Avantages:</a:t>
          </a:r>
          <a:endParaRPr lang="en-US" sz="2300" kern="1200"/>
        </a:p>
      </dsp:txBody>
      <dsp:txXfrm>
        <a:off x="559800" y="2039305"/>
        <a:ext cx="4320000" cy="648000"/>
      </dsp:txXfrm>
    </dsp:sp>
    <dsp:sp modelId="{EA01FEAA-CFFF-4E13-AF35-BDC912CD7E93}">
      <dsp:nvSpPr>
        <dsp:cNvPr id="0" name=""/>
        <dsp:cNvSpPr/>
      </dsp:nvSpPr>
      <dsp:spPr>
        <a:xfrm>
          <a:off x="559800" y="2759579"/>
          <a:ext cx="4320000" cy="122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Assimiler les structures de l’entreprise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Mettre en pratique les concepts théoriques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Contact avec les différentes équipes de l’entreprise</a:t>
          </a:r>
          <a:endParaRPr lang="en-US" sz="1700" kern="1200"/>
        </a:p>
      </dsp:txBody>
      <dsp:txXfrm>
        <a:off x="559800" y="2759579"/>
        <a:ext cx="4320000" cy="1226028"/>
      </dsp:txXfrm>
    </dsp:sp>
    <dsp:sp modelId="{37EE2D40-5EE4-4691-AC10-994EC25DC87C}">
      <dsp:nvSpPr>
        <dsp:cNvPr id="0" name=""/>
        <dsp:cNvSpPr/>
      </dsp:nvSpPr>
      <dsp:spPr>
        <a:xfrm>
          <a:off x="7039800" y="3719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905F5-A863-4F7F-89FB-84D590B431DB}">
      <dsp:nvSpPr>
        <dsp:cNvPr id="0" name=""/>
        <dsp:cNvSpPr/>
      </dsp:nvSpPr>
      <dsp:spPr>
        <a:xfrm>
          <a:off x="5635800" y="20393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300" kern="1200"/>
            <a:t>Compétences professionnelles développées:</a:t>
          </a:r>
          <a:endParaRPr lang="en-US" sz="2300" kern="1200"/>
        </a:p>
      </dsp:txBody>
      <dsp:txXfrm>
        <a:off x="5635800" y="2039305"/>
        <a:ext cx="4320000" cy="648000"/>
      </dsp:txXfrm>
    </dsp:sp>
    <dsp:sp modelId="{D040B84A-2DF3-467B-9832-A6F85B9CF522}">
      <dsp:nvSpPr>
        <dsp:cNvPr id="0" name=""/>
        <dsp:cNvSpPr/>
      </dsp:nvSpPr>
      <dsp:spPr>
        <a:xfrm>
          <a:off x="5635800" y="2759579"/>
          <a:ext cx="4320000" cy="1226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Autonomie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Débrouillardise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Persévérence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Communication</a:t>
          </a:r>
          <a:endParaRPr lang="en-US" sz="1700" kern="1200"/>
        </a:p>
      </dsp:txBody>
      <dsp:txXfrm>
        <a:off x="5635800" y="2759579"/>
        <a:ext cx="4320000" cy="1226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05BFE-C73B-A642-B4DC-3C918E2136D4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3F7D9-1BF5-FF45-944A-2CC2A17A31F8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Compétences développées en actuariat et en enseignement sont différentes. </a:t>
          </a:r>
          <a:endParaRPr lang="en-US" sz="2100" kern="1200"/>
        </a:p>
      </dsp:txBody>
      <dsp:txXfrm>
        <a:off x="369163" y="865197"/>
        <a:ext cx="2740203" cy="1701388"/>
      </dsp:txXfrm>
    </dsp:sp>
    <dsp:sp modelId="{FB73F0F2-96D3-5846-8925-FBCA23723977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10B85-7530-324A-9EEC-5F9DAFC62F31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Aptitudes complémentaires aux tâches</a:t>
          </a:r>
          <a:endParaRPr lang="en-US" sz="2100" kern="1200"/>
        </a:p>
      </dsp:txBody>
      <dsp:txXfrm>
        <a:off x="3847692" y="865197"/>
        <a:ext cx="2740203" cy="1701388"/>
      </dsp:txXfrm>
    </dsp:sp>
    <dsp:sp modelId="{6B153BC4-5C8C-7845-8582-2C58F4EB6E63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87A13-BD02-3F40-8EC8-CADF3375F195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Défis et limites infinis</a:t>
          </a:r>
          <a:endParaRPr lang="en-US" sz="2100" kern="1200"/>
        </a:p>
      </dsp:txBody>
      <dsp:txXfrm>
        <a:off x="7326222" y="865197"/>
        <a:ext cx="2740203" cy="17013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963B0-ED01-D541-85D3-86C83B22DB34}">
      <dsp:nvSpPr>
        <dsp:cNvPr id="0" name=""/>
        <dsp:cNvSpPr/>
      </dsp:nvSpPr>
      <dsp:spPr>
        <a:xfrm rot="5400000">
          <a:off x="6421464" y="-2661828"/>
          <a:ext cx="919400" cy="647639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Cours universitaires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Connaissance des logiciels de base</a:t>
          </a:r>
          <a:endParaRPr lang="en-US" sz="1600" kern="1200"/>
        </a:p>
      </dsp:txBody>
      <dsp:txXfrm rot="-5400000">
        <a:off x="3642970" y="161547"/>
        <a:ext cx="6431509" cy="829638"/>
      </dsp:txXfrm>
    </dsp:sp>
    <dsp:sp modelId="{D16161F9-ABCE-E144-A874-47D5CCA4507E}">
      <dsp:nvSpPr>
        <dsp:cNvPr id="0" name=""/>
        <dsp:cNvSpPr/>
      </dsp:nvSpPr>
      <dsp:spPr>
        <a:xfrm>
          <a:off x="0" y="1741"/>
          <a:ext cx="3642969" cy="1149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Compétences techniques</a:t>
          </a:r>
          <a:endParaRPr lang="en-US" sz="3200" kern="1200"/>
        </a:p>
      </dsp:txBody>
      <dsp:txXfrm>
        <a:off x="56102" y="57843"/>
        <a:ext cx="3530765" cy="1037046"/>
      </dsp:txXfrm>
    </dsp:sp>
    <dsp:sp modelId="{3F53BDB2-9DD5-624A-8186-9D5BF2069733}">
      <dsp:nvSpPr>
        <dsp:cNvPr id="0" name=""/>
        <dsp:cNvSpPr/>
      </dsp:nvSpPr>
      <dsp:spPr>
        <a:xfrm rot="5400000">
          <a:off x="6421464" y="-1455115"/>
          <a:ext cx="919400" cy="647639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Communication</a:t>
          </a:r>
          <a:endParaRPr lang="en-US" sz="1600" kern="1200"/>
        </a:p>
      </dsp:txBody>
      <dsp:txXfrm rot="-5400000">
        <a:off x="3642970" y="1368260"/>
        <a:ext cx="6431509" cy="829638"/>
      </dsp:txXfrm>
    </dsp:sp>
    <dsp:sp modelId="{B785A494-7DF0-9A40-A5A3-1860A16E57E6}">
      <dsp:nvSpPr>
        <dsp:cNvPr id="0" name=""/>
        <dsp:cNvSpPr/>
      </dsp:nvSpPr>
      <dsp:spPr>
        <a:xfrm>
          <a:off x="0" y="1208454"/>
          <a:ext cx="3642969" cy="11492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Compétences personnelles</a:t>
          </a:r>
          <a:endParaRPr lang="en-US" sz="3200" kern="1200"/>
        </a:p>
      </dsp:txBody>
      <dsp:txXfrm>
        <a:off x="56102" y="1264556"/>
        <a:ext cx="3530765" cy="1037046"/>
      </dsp:txXfrm>
    </dsp:sp>
    <dsp:sp modelId="{DD99E2A6-D657-C043-949D-F19C45BF1A6A}">
      <dsp:nvSpPr>
        <dsp:cNvPr id="0" name=""/>
        <dsp:cNvSpPr/>
      </dsp:nvSpPr>
      <dsp:spPr>
        <a:xfrm rot="5400000">
          <a:off x="6421464" y="-248401"/>
          <a:ext cx="919400" cy="6476390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6350" cap="flat" cmpd="sng" algn="ctr">
          <a:solidFill>
            <a:schemeClr val="accent5">
              <a:lumMod val="20000"/>
              <a:lumOff val="80000"/>
              <a:alpha val="5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Organisation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Travail soigné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Documentation</a:t>
          </a:r>
          <a:endParaRPr lang="en-US" sz="1600" kern="1200"/>
        </a:p>
      </dsp:txBody>
      <dsp:txXfrm rot="-5400000">
        <a:off x="3642970" y="2574974"/>
        <a:ext cx="6431509" cy="829638"/>
      </dsp:txXfrm>
    </dsp:sp>
    <dsp:sp modelId="{FECB6040-72AD-5341-B814-A84CD1E13CDD}">
      <dsp:nvSpPr>
        <dsp:cNvPr id="0" name=""/>
        <dsp:cNvSpPr/>
      </dsp:nvSpPr>
      <dsp:spPr>
        <a:xfrm>
          <a:off x="0" y="2415167"/>
          <a:ext cx="3642969" cy="1149250"/>
        </a:xfrm>
        <a:prstGeom prst="roundRect">
          <a:avLst/>
        </a:prstGeom>
        <a:gradFill rotWithShape="0">
          <a:gsLst>
            <a:gs pos="0">
              <a:schemeClr val="accent5"/>
            </a:gs>
            <a:gs pos="50000">
              <a:schemeClr val="accent5"/>
            </a:gs>
            <a:gs pos="100000">
              <a:schemeClr val="accent5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Compétences professionnelles</a:t>
          </a:r>
          <a:endParaRPr lang="en-US" sz="3200" kern="1200" dirty="0"/>
        </a:p>
      </dsp:txBody>
      <dsp:txXfrm>
        <a:off x="56102" y="2471269"/>
        <a:ext cx="3530765" cy="1037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1C0D8-8C81-094C-8EF4-035716EA0574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8C8CD-4B32-AA47-8441-5CBB0D5C2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9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Environnement </a:t>
            </a:r>
            <a:r>
              <a:rPr lang="fr-FR" dirty="0" err="1"/>
              <a:t>nuagique</a:t>
            </a:r>
            <a:r>
              <a:rPr lang="fr-FR" dirty="0"/>
              <a:t> = Données </a:t>
            </a:r>
            <a:r>
              <a:rPr lang="fr-FR" dirty="0" err="1"/>
              <a:t>anonymisées</a:t>
            </a:r>
            <a:endParaRPr lang="fr-FR" dirty="0"/>
          </a:p>
          <a:p>
            <a:r>
              <a:rPr lang="fr-FR" dirty="0"/>
              <a:t>Proximité = questions rapides</a:t>
            </a:r>
          </a:p>
          <a:p>
            <a:r>
              <a:rPr lang="fr-FR" dirty="0"/>
              <a:t>Dernière table loin = pas de référence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8C8CD-4B32-AA47-8441-5CBB0D5C25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78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Communication: + Anglais, rencontres </a:t>
            </a:r>
            <a:r>
              <a:rPr lang="fr-FR" dirty="0" err="1"/>
              <a:t>qutidiennes</a:t>
            </a:r>
            <a:r>
              <a:rPr lang="fr-FR" dirty="0"/>
              <a:t>. -: travail à distance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8C8CD-4B32-AA47-8441-5CBB0D5C25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36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8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5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31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90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08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3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381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04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764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67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1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23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3618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97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204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774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626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9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55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6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1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1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9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7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886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02C689-4C50-074B-897A-B233FD02DD3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7430-6381-3A43-A3C0-51A527FC4C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46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73A7C-E447-2941-8997-B1D093EE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sz="4700">
                <a:solidFill>
                  <a:srgbClr val="FFFFFF"/>
                </a:solidFill>
              </a:rPr>
              <a:t>Analyses actuarielles en tarification automobile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A69966-EF96-3941-B2DE-480DE6705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492332" cy="120848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Lieu de stage: Co-</a:t>
            </a:r>
            <a:r>
              <a:rPr lang="fr-FR" sz="1800" dirty="0" err="1">
                <a:solidFill>
                  <a:srgbClr val="FFFFFF"/>
                </a:solidFill>
              </a:rPr>
              <a:t>operators</a:t>
            </a:r>
            <a:endParaRPr lang="fr-FR" sz="1800" dirty="0">
              <a:solidFill>
                <a:srgbClr val="FFFFFF"/>
              </a:solidFill>
            </a:endParaRPr>
          </a:p>
          <a:p>
            <a:r>
              <a:rPr lang="fr-FR" sz="1800" dirty="0">
                <a:solidFill>
                  <a:srgbClr val="FFFFFF"/>
                </a:solidFill>
              </a:rPr>
              <a:t>Superviseur: Marc-André Bernier</a:t>
            </a:r>
          </a:p>
          <a:p>
            <a:r>
              <a:rPr lang="fr-FR" sz="1800" dirty="0">
                <a:solidFill>
                  <a:srgbClr val="FFFFFF"/>
                </a:solidFill>
              </a:rPr>
              <a:t>Stagiaire: Olivier Bourret</a:t>
            </a:r>
          </a:p>
          <a:p>
            <a:endParaRPr lang="fr-FR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D227D7-C1FB-6348-BE71-64F57872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Responsabilité et tâches du stagiaire</a:t>
            </a:r>
            <a:br>
              <a:rPr lang="fr-FR" sz="3700" dirty="0">
                <a:solidFill>
                  <a:srgbClr val="FFFFFF"/>
                </a:solidFill>
              </a:rPr>
            </a:b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3. Projet 2</a:t>
            </a:r>
            <a:endParaRPr lang="fr-FR" sz="37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1D3D7-01F7-A343-919D-B9E78FF0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fr-FR" sz="3200" dirty="0"/>
              <a:t>Objectif: Refonte de la table de tarification par valeur d’un véhicule</a:t>
            </a:r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6906BA-B081-3247-92DA-4F2ECDC1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2654300"/>
            <a:ext cx="7540078" cy="32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7C8ECB-1B3C-2B44-903C-BC43A8CE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Responsabilité et tâches du stagiaire</a:t>
            </a:r>
            <a:br>
              <a:rPr lang="fr-FR" sz="3700" dirty="0">
                <a:solidFill>
                  <a:srgbClr val="FFFFFF"/>
                </a:solidFill>
              </a:rPr>
            </a:br>
            <a:br>
              <a:rPr lang="fr-FR" sz="37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3. Projet 2 (Suite)</a:t>
            </a:r>
            <a:endParaRPr lang="fr-FR" sz="37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3A774-E3DD-FA45-89DA-B301C3D1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rgbClr val="000000"/>
                </a:solidFill>
              </a:rPr>
              <a:t>Problèmes rencontrés: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Compétences personnelles avec les modèles linéaires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Base de données incomplète ou erronée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Projet incomplet avant la fin du stage</a:t>
            </a:r>
          </a:p>
        </p:txBody>
      </p:sp>
    </p:spTree>
    <p:extLst>
      <p:ext uri="{BB962C8B-B14F-4D97-AF65-F5344CB8AC3E}">
        <p14:creationId xmlns:p14="http://schemas.microsoft.com/office/powerpoint/2010/main" val="18467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52B856-ACAE-DF47-B3F3-0E9F782E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Responsabilité et tâches du stagiaire</a:t>
            </a:r>
            <a:br>
              <a:rPr lang="fr-FR" sz="40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3. Projet 2 (Suite)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324E3-87D9-F641-B6BC-179CDA91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2753936"/>
            <a:ext cx="10293637" cy="3277384"/>
          </a:xfrm>
        </p:spPr>
        <p:txBody>
          <a:bodyPr>
            <a:normAutofit fontScale="92500" lnSpcReduction="20000"/>
          </a:bodyPr>
          <a:lstStyle/>
          <a:p>
            <a:r>
              <a:rPr lang="fr-FR" sz="2600" dirty="0">
                <a:solidFill>
                  <a:srgbClr val="000000"/>
                </a:solidFill>
              </a:rPr>
              <a:t>Avantages:</a:t>
            </a:r>
          </a:p>
          <a:p>
            <a:pPr lvl="1"/>
            <a:r>
              <a:rPr lang="fr-FR" sz="2600" dirty="0">
                <a:solidFill>
                  <a:srgbClr val="000000"/>
                </a:solidFill>
              </a:rPr>
              <a:t>Sortir de la zone de confort</a:t>
            </a:r>
          </a:p>
          <a:p>
            <a:pPr lvl="1"/>
            <a:r>
              <a:rPr lang="fr-FR" sz="2600" dirty="0">
                <a:solidFill>
                  <a:srgbClr val="000000"/>
                </a:solidFill>
              </a:rPr>
              <a:t>Diversification des projets travaillés</a:t>
            </a:r>
          </a:p>
          <a:p>
            <a:pPr lvl="1"/>
            <a:r>
              <a:rPr lang="fr-FR" sz="2600" dirty="0">
                <a:solidFill>
                  <a:srgbClr val="000000"/>
                </a:solidFill>
              </a:rPr>
              <a:t>Acquisition de nouvelles aptitudes techniques</a:t>
            </a:r>
          </a:p>
          <a:p>
            <a:pPr lvl="1"/>
            <a:endParaRPr lang="fr-FR" sz="2600" dirty="0">
              <a:solidFill>
                <a:srgbClr val="000000"/>
              </a:solidFill>
            </a:endParaRPr>
          </a:p>
          <a:p>
            <a:r>
              <a:rPr lang="fr-FR" sz="2600" dirty="0">
                <a:solidFill>
                  <a:srgbClr val="000000"/>
                </a:solidFill>
              </a:rPr>
              <a:t>Compétences professionnelles développées:</a:t>
            </a:r>
          </a:p>
          <a:p>
            <a:pPr lvl="1"/>
            <a:r>
              <a:rPr lang="fr-FR" sz="2600" dirty="0">
                <a:solidFill>
                  <a:srgbClr val="000000"/>
                </a:solidFill>
              </a:rPr>
              <a:t>Intérêt aux nouveaux sujets</a:t>
            </a:r>
          </a:p>
          <a:p>
            <a:pPr lvl="1"/>
            <a:r>
              <a:rPr lang="fr-FR" sz="2600" dirty="0">
                <a:solidFill>
                  <a:srgbClr val="000000"/>
                </a:solidFill>
              </a:rPr>
              <a:t>Débrouillardise</a:t>
            </a:r>
          </a:p>
          <a:p>
            <a:pPr lvl="1"/>
            <a:r>
              <a:rPr lang="fr-FR" sz="2600" dirty="0">
                <a:solidFill>
                  <a:srgbClr val="000000"/>
                </a:solidFill>
              </a:rPr>
              <a:t>Désir de relever d’importants défis</a:t>
            </a:r>
          </a:p>
          <a:p>
            <a:pPr lvl="1"/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4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888BD2-B9BC-CB49-92DE-FBA3A885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tx2"/>
                </a:solidFill>
              </a:rPr>
              <a:t>Responsabilité et tâches du stagiaire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3200" dirty="0">
                <a:solidFill>
                  <a:schemeClr val="tx2"/>
                </a:solidFill>
              </a:rPr>
              <a:t>4. Comparaison des stages</a:t>
            </a:r>
            <a:endParaRPr lang="fr-FR" sz="4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03984B0-CD05-4E2F-B56B-22A3C8356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0503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45B987-B963-C644-BA58-0F37244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2"/>
                </a:solidFill>
              </a:rPr>
              <a:t>Développement et renforcement des compétences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046175-479A-401F-9A01-7BA8A6900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818562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688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618E82-E68E-1246-A70F-DD30FA94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Conclusion</a:t>
            </a:r>
            <a:endParaRPr lang="fr-FR" sz="3600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3FE40E-CB8B-0540-ACCF-F84758EED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tx2"/>
                </a:solidFill>
              </a:rPr>
              <a:t>Idée des tâches actuarielles</a:t>
            </a:r>
          </a:p>
          <a:p>
            <a:r>
              <a:rPr lang="fr-FR" sz="2000" dirty="0">
                <a:solidFill>
                  <a:schemeClr val="tx2"/>
                </a:solidFill>
              </a:rPr>
              <a:t>Mieux connaitre ses capacités et ses aspirations</a:t>
            </a:r>
          </a:p>
          <a:p>
            <a:r>
              <a:rPr lang="fr-FR" sz="2000" dirty="0">
                <a:solidFill>
                  <a:schemeClr val="tx2"/>
                </a:solidFill>
              </a:rPr>
              <a:t>Poursuite après le premier stage</a:t>
            </a:r>
          </a:p>
          <a:p>
            <a:r>
              <a:rPr lang="fr-FR" sz="2000" dirty="0">
                <a:solidFill>
                  <a:schemeClr val="tx2"/>
                </a:solidFill>
              </a:rPr>
              <a:t>Le succès n’est pas dû au hasard, mais bien aux efforts fournis</a:t>
            </a:r>
          </a:p>
        </p:txBody>
      </p:sp>
    </p:spTree>
    <p:extLst>
      <p:ext uri="{BB962C8B-B14F-4D97-AF65-F5344CB8AC3E}">
        <p14:creationId xmlns:p14="http://schemas.microsoft.com/office/powerpoint/2010/main" val="269855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346F30-9434-F94A-834B-113E9F9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Période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A14A455-6038-4227-BB6C-35C8E0D0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B32B4668-8B61-4B75-8D2D-10D93F08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6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BDA593-C4ED-014E-A934-0C949614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rgbClr val="FFFFFF"/>
                </a:solidFill>
              </a:rPr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B3B615-D4ED-4E42-9699-5E6EC516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r-FR" sz="2400">
                <a:solidFill>
                  <a:srgbClr val="000000"/>
                </a:solidFill>
              </a:rPr>
              <a:t>Co-operators</a:t>
            </a:r>
          </a:p>
          <a:p>
            <a:r>
              <a:rPr lang="fr-FR" sz="2400">
                <a:solidFill>
                  <a:srgbClr val="000000"/>
                </a:solidFill>
              </a:rPr>
              <a:t>Collègue stagiaire: Gabriel Anctil</a:t>
            </a:r>
          </a:p>
          <a:p>
            <a:r>
              <a:rPr lang="fr-FR" sz="2400">
                <a:solidFill>
                  <a:srgbClr val="000000"/>
                </a:solidFill>
              </a:rPr>
              <a:t>Gestionnaire d’équipe: Philippe Farrier</a:t>
            </a:r>
          </a:p>
          <a:p>
            <a:r>
              <a:rPr lang="fr-FR" sz="2400">
                <a:solidFill>
                  <a:srgbClr val="000000"/>
                </a:solidFill>
              </a:rPr>
              <a:t>Superviseur: Marc-André Bernier</a:t>
            </a:r>
          </a:p>
        </p:txBody>
      </p:sp>
    </p:spTree>
    <p:extLst>
      <p:ext uri="{BB962C8B-B14F-4D97-AF65-F5344CB8AC3E}">
        <p14:creationId xmlns:p14="http://schemas.microsoft.com/office/powerpoint/2010/main" val="108106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B03439-4814-D44E-9FA3-601FF2EE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rgbClr val="FFFFFF"/>
                </a:solidFill>
              </a:rPr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B4482-3472-644B-8915-63FC827A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753936"/>
            <a:ext cx="9833548" cy="3599364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Introduction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Présentation personnelle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Présentation de l’entreprise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Responsabilité et tâches du stagiaire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Rôles et contributions du stagiaire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Projet 1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Projet 2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Comparaison des stages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Développement et renforcement des compétences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Conclusion</a:t>
            </a:r>
            <a:endParaRPr lang="fr-FR" sz="1600" dirty="0">
              <a:solidFill>
                <a:srgbClr val="000000"/>
              </a:solidFill>
            </a:endParaRPr>
          </a:p>
          <a:p>
            <a:r>
              <a:rPr lang="fr-FR" sz="2100" dirty="0">
                <a:solidFill>
                  <a:srgbClr val="000000"/>
                </a:solidFill>
              </a:rPr>
              <a:t>Période de questions</a:t>
            </a:r>
          </a:p>
        </p:txBody>
      </p:sp>
    </p:spTree>
    <p:extLst>
      <p:ext uri="{BB962C8B-B14F-4D97-AF65-F5344CB8AC3E}">
        <p14:creationId xmlns:p14="http://schemas.microsoft.com/office/powerpoint/2010/main" val="305074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7391C-9A6C-6042-ACD7-4BB63527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/>
              <a:t>Présentation personnelle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DC2EA7-1768-40AB-8200-52311B363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" r="525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1BB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2A12213B-69C5-4830-95EE-EB1535B76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33545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33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4B5139-6394-794A-BB6A-838CC2E5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fr-FR" dirty="0"/>
              <a:t>Présentation de l’entreprise</a:t>
            </a: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3888CFF4-A114-4F4A-8972-14D7E977E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92002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ontactez-nous - Co-operators">
            <a:extLst>
              <a:ext uri="{FF2B5EF4-FFF2-40B4-BE49-F238E27FC236}">
                <a16:creationId xmlns:a16="http://schemas.microsoft.com/office/drawing/2014/main" id="{99833FD7-DCFD-3245-AB63-CFBEEDE0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" y="4575247"/>
            <a:ext cx="5055826" cy="16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AD4A30-4C0E-6B4C-ACFF-4F124BF2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fr-FR" sz="4800" dirty="0"/>
              <a:t>Responsabilité et tâches du stagiaire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1. Rôles et contribution du stagiaire</a:t>
            </a:r>
            <a:endParaRPr lang="fr-FR" sz="48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E254DA2-07DF-4C56-B4BD-605712CC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068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63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2F287-389C-6844-99CC-685625BE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dirty="0">
                <a:solidFill>
                  <a:srgbClr val="EBEBEB"/>
                </a:solidFill>
              </a:rPr>
              <a:t>Responsabilité et tâches du stagiaire</a:t>
            </a:r>
            <a:br>
              <a:rPr lang="fr-FR" sz="3300" dirty="0">
                <a:solidFill>
                  <a:srgbClr val="EBEBEB"/>
                </a:solidFill>
              </a:rPr>
            </a:br>
            <a:r>
              <a:rPr lang="fr-FR" sz="2400" dirty="0">
                <a:solidFill>
                  <a:srgbClr val="EBEBEB"/>
                </a:solidFill>
              </a:rPr>
              <a:t>2. Projet 1</a:t>
            </a:r>
            <a:endParaRPr lang="fr-FR" sz="3300" dirty="0">
              <a:solidFill>
                <a:srgbClr val="EBEBEB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763FE-01EF-1749-A02C-1A0755E7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6380519" cy="36586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fr-FR" dirty="0"/>
              <a:t>Objectif: Mise à jour de la table CLEAR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BE060E-CCFA-134C-A9BF-11564D65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77" y="3039340"/>
            <a:ext cx="8486775" cy="3585662"/>
          </a:xfrm>
          <a:prstGeom prst="rect">
            <a:avLst/>
          </a:prstGeom>
          <a:effectLst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A03D718-A1E8-DE41-A016-887142F65D9D}"/>
              </a:ext>
            </a:extLst>
          </p:cNvPr>
          <p:cNvSpPr txBox="1"/>
          <p:nvPr/>
        </p:nvSpPr>
        <p:spPr>
          <a:xfrm>
            <a:off x="9120802" y="2138584"/>
            <a:ext cx="30861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b="1" dirty="0"/>
              <a:t>*CLEAR: Canadian </a:t>
            </a:r>
            <a:r>
              <a:rPr lang="fr-FR" b="1" dirty="0" err="1"/>
              <a:t>Loss</a:t>
            </a:r>
            <a:r>
              <a:rPr lang="fr-FR" b="1" dirty="0"/>
              <a:t> </a:t>
            </a:r>
            <a:r>
              <a:rPr lang="fr-FR" b="1" dirty="0" err="1"/>
              <a:t>Experience</a:t>
            </a:r>
            <a:r>
              <a:rPr lang="fr-FR" b="1" dirty="0"/>
              <a:t> Automobile Rating</a:t>
            </a:r>
          </a:p>
          <a:p>
            <a:pPr>
              <a:spcAft>
                <a:spcPts val="600"/>
              </a:spcAft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26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9C49ED-515F-D24F-AF29-D6DE054B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76" y="802955"/>
            <a:ext cx="6224823" cy="1454051"/>
          </a:xfrm>
        </p:spPr>
        <p:txBody>
          <a:bodyPr>
            <a:normAutofit/>
          </a:bodyPr>
          <a:lstStyle/>
          <a:p>
            <a:r>
              <a:rPr lang="fr-FR" sz="3100" dirty="0">
                <a:solidFill>
                  <a:srgbClr val="000000"/>
                </a:solidFill>
              </a:rPr>
              <a:t>Responsabilité et tâches du stagiaire</a:t>
            </a:r>
            <a:br>
              <a:rPr lang="fr-FR" sz="3100">
                <a:solidFill>
                  <a:srgbClr val="000000"/>
                </a:solidFill>
              </a:rPr>
            </a:br>
            <a:r>
              <a:rPr lang="fr-FR" sz="2400">
                <a:solidFill>
                  <a:srgbClr val="000000"/>
                </a:solidFill>
              </a:rPr>
              <a:t>2. Projet 1 (Suite)</a:t>
            </a:r>
            <a:endParaRPr lang="fr-FR" sz="31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vertissement">
            <a:extLst>
              <a:ext uri="{FF2B5EF4-FFF2-40B4-BE49-F238E27FC236}">
                <a16:creationId xmlns:a16="http://schemas.microsoft.com/office/drawing/2014/main" id="{A16E7CE2-8E2D-43ED-AC23-E2C63DC92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2738C-D347-E94D-B7A5-0A7C0F45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</a:rPr>
              <a:t>Problèmes rencontrés:</a:t>
            </a:r>
          </a:p>
          <a:p>
            <a:pPr lvl="1"/>
            <a:r>
              <a:rPr lang="fr-FR" sz="2000">
                <a:solidFill>
                  <a:srgbClr val="000000"/>
                </a:solidFill>
              </a:rPr>
              <a:t>Environnement nuagique</a:t>
            </a:r>
            <a:endParaRPr lang="fr-FR" sz="2000" dirty="0">
              <a:solidFill>
                <a:srgbClr val="000000"/>
              </a:solidFill>
            </a:endParaRP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Proximité avec les collègues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Inexactitudes dans le calcul des primes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</a:rPr>
              <a:t>Délai depuis la dernière mise à jour de la table</a:t>
            </a:r>
          </a:p>
        </p:txBody>
      </p:sp>
    </p:spTree>
    <p:extLst>
      <p:ext uri="{BB962C8B-B14F-4D97-AF65-F5344CB8AC3E}">
        <p14:creationId xmlns:p14="http://schemas.microsoft.com/office/powerpoint/2010/main" val="129165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8B087-FE80-3D47-AB7E-8254D031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sz="3100"/>
              <a:t>Responsabilité et tâches du stagiaire</a:t>
            </a:r>
            <a:br>
              <a:rPr lang="fr-FR" sz="3100"/>
            </a:br>
            <a:r>
              <a:rPr lang="fr-FR" sz="3100"/>
              <a:t>2. Projet 1 (Suite)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83E2A484-62AF-4B03-AD31-758C39803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9002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2842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455</Words>
  <Application>Microsoft Macintosh PowerPoint</Application>
  <PresentationFormat>Grand écran</PresentationFormat>
  <Paragraphs>95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3</vt:lpstr>
      <vt:lpstr>Thème Office</vt:lpstr>
      <vt:lpstr>Ion</vt:lpstr>
      <vt:lpstr>Analyses actuarielles en tarification automobile</vt:lpstr>
      <vt:lpstr>Remerciements</vt:lpstr>
      <vt:lpstr>Plan de la présentation</vt:lpstr>
      <vt:lpstr>Présentation personnelle</vt:lpstr>
      <vt:lpstr>Présentation de l’entreprise</vt:lpstr>
      <vt:lpstr>Responsabilité et tâches du stagiaire  1. Rôles et contribution du stagiaire</vt:lpstr>
      <vt:lpstr>Responsabilité et tâches du stagiaire 2. Projet 1</vt:lpstr>
      <vt:lpstr>Responsabilité et tâches du stagiaire 2. Projet 1 (Suite)</vt:lpstr>
      <vt:lpstr>Responsabilité et tâches du stagiaire 2. Projet 1 (Suite)</vt:lpstr>
      <vt:lpstr>Responsabilité et tâches du stagiaire  3. Projet 2</vt:lpstr>
      <vt:lpstr>Responsabilité et tâches du stagiaire  3. Projet 2 (Suite)</vt:lpstr>
      <vt:lpstr>Responsabilité et tâches du stagiaire 3. Projet 2 (Suite)</vt:lpstr>
      <vt:lpstr>Responsabilité et tâches du stagiaire 4. Comparaison des stages</vt:lpstr>
      <vt:lpstr>Développement et renforcement des compétences</vt:lpstr>
      <vt:lpstr>Conclusion</vt:lpstr>
      <vt:lpstr>Période de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actuarielles en tarification automobile</dc:title>
  <dc:creator>Olivier Bourret</dc:creator>
  <cp:lastModifiedBy>Olivier Bourret</cp:lastModifiedBy>
  <cp:revision>6</cp:revision>
  <dcterms:created xsi:type="dcterms:W3CDTF">2020-09-30T13:23:56Z</dcterms:created>
  <dcterms:modified xsi:type="dcterms:W3CDTF">2020-09-30T17:39:59Z</dcterms:modified>
</cp:coreProperties>
</file>