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FD6E-513B-4BEB-B902-7BBC7F4BD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3D8B7-5818-4473-87FE-F5F1C266D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098B-1334-4D69-953F-6B0428FF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49DE-AD61-4661-B535-FCA24019B6AB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11B5-B61B-4056-826F-AFF6592D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536C7-3ED4-4ACE-A868-04E12E70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82CE-C55E-4D89-BAD5-21F8022A3A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6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21AE-3FA7-4640-82B6-8FCFAC14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F0009-55F9-4500-983D-E4EF08BAA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01305-5C94-47B3-9C74-B2733434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49DE-AD61-4661-B535-FCA24019B6AB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27772-3391-4EBB-8FE0-80B728F9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5F0F5-413A-4EAE-90C1-380258BB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82CE-C55E-4D89-BAD5-21F8022A3A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39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F5659-5419-4E28-91FD-CF6722495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4CB96-F320-4AD3-9BD3-F4E9A114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64B6-A9B2-4DE4-9893-F922CE53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49DE-AD61-4661-B535-FCA24019B6AB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4C7C-C46B-47A5-9A3D-CEB52D75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2889-97C2-4BCF-B459-BA725D14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82CE-C55E-4D89-BAD5-21F8022A3A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08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B85A-A1EB-404C-BD3F-9932B7C0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9A83-65C9-4D94-8284-4C49A39B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1C7EF-BE0F-4A4C-9129-32871A76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49DE-AD61-4661-B535-FCA24019B6AB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5709A-BC56-4049-AB16-ED9D9E9F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DBFDD-E575-4A09-AADA-5833D014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82CE-C55E-4D89-BAD5-21F8022A3A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04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61EF-7E3D-478B-BDE5-3B1B1CB0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A8704-DA30-4936-A72E-BD239A4A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1C4BD-2300-48E5-8F2C-C9EBF944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49DE-AD61-4661-B535-FCA24019B6AB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C262-C22B-4E8B-9F5E-7709EB39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5F05-D842-4021-BC30-B28C4CF4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82CE-C55E-4D89-BAD5-21F8022A3A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39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F7A6-0798-4901-A4A4-2A68A645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5EC4-859B-4906-B5C0-36E980886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116DF-F2B9-4237-A6F0-367924F17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2E395-C8AB-48A1-A2F4-A88BADC1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49DE-AD61-4661-B535-FCA24019B6AB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197F7-EB85-463D-A246-C18C49F6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5B4CA-B885-40AB-916B-9A530F4A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82CE-C55E-4D89-BAD5-21F8022A3A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7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0286-DB37-44CD-B839-91396872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D35D0-0AF1-43B1-8B56-2792FA9E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19999-B532-4FD7-8F1B-BA373912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0C1ED-D3A3-4CA3-B71F-D56FD4754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D02D6-B273-4DEE-BA75-D2BA93791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17B22-B6B3-4E77-881B-3C37959E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49DE-AD61-4661-B535-FCA24019B6AB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BFC5C-3BC1-4CE1-92D7-52F9DC01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B280D-0844-4866-8B8A-21FF1D9E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82CE-C55E-4D89-BAD5-21F8022A3A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04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7DA-E9A1-4293-AE81-CD4FAB61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83802-464C-4D91-88ED-3378C1B9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49DE-AD61-4661-B535-FCA24019B6AB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DE22B-F28E-40E3-915F-5B4F7482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26A0F-8FFF-4855-9472-AF202D5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82CE-C55E-4D89-BAD5-21F8022A3A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30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50236-78E9-46BE-8964-8D8FC194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49DE-AD61-4661-B535-FCA24019B6AB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D1242-C5A5-45D2-8ACF-6EAC031F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71138-921E-4AED-809B-114F0960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82CE-C55E-4D89-BAD5-21F8022A3A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6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9ED1-A5D0-4CD0-995C-25CF5F5B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8218-202C-459A-931C-1221A60B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00B21-4EA6-43F0-8C02-CD12C61F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44237-1CFF-4392-B274-864C97F6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49DE-AD61-4661-B535-FCA24019B6AB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068D3-10D9-4B5B-8705-980AD71F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03ABD-9492-4979-8E8E-70821549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82CE-C55E-4D89-BAD5-21F8022A3A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245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A688-CFD2-4125-905B-3BCEA7AA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1C1BA-D9DC-4F43-9C18-30D138410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ADBD0-357F-4270-A19C-A72A912C7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4D774-93D8-4A83-927A-571FAB8F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49DE-AD61-4661-B535-FCA24019B6AB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19563-F057-4986-A0AA-A72645A1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3DFAE-EC74-4E27-91D6-DE28459D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82CE-C55E-4D89-BAD5-21F8022A3A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33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D63AE-59E5-4F3B-B2D4-4765AACC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882C-A77C-489B-AD5C-068FC250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27F7-285A-450B-A3EA-D8B610E16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549DE-AD61-4661-B535-FCA24019B6AB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CABFC-B577-4A6B-9392-BE0074B4E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A56B-EB33-488D-A7A2-B295CFB12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082CE-C55E-4D89-BAD5-21F8022A3A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19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157E-FB02-4893-8EB3-2806204FE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Méthodes</a:t>
            </a:r>
            <a:r>
              <a:rPr lang="en-CA" dirty="0"/>
              <a:t> pour comparer les </a:t>
            </a:r>
            <a:r>
              <a:rPr lang="en-CA" dirty="0" err="1"/>
              <a:t>ailes</a:t>
            </a:r>
            <a:r>
              <a:rPr lang="en-CA" dirty="0"/>
              <a:t> de 2 distributions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8A509-665E-4234-8D86-88353126B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123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5474-6B20-4501-A141-2086A420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Méthodes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A7E875-1320-4C4C-9544-1B965519D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−−−−−−−−−</m:t>
                    </m:r>
                  </m:oMath>
                </a14:m>
                <a:r>
                  <a:rPr lang="en-CA" dirty="0"/>
                  <a:t>M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→→→→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pour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CA" dirty="0"/>
              </a:p>
              <a:p>
                <a:r>
                  <a:rPr lang="en-CA" dirty="0"/>
                  <a:t>L’ </a:t>
                </a:r>
                <a:r>
                  <a:rPr lang="en-CA" dirty="0" err="1"/>
                  <a:t>aile</a:t>
                </a:r>
                <a:r>
                  <a:rPr lang="en-CA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plus </a:t>
                </a:r>
                <a:r>
                  <a:rPr lang="en-CA" dirty="0" err="1"/>
                  <a:t>lourde</a:t>
                </a:r>
                <a:r>
                  <a:rPr lang="en-CA" dirty="0"/>
                  <a:t> que </a:t>
                </a:r>
                <a:r>
                  <a:rPr lang="en-CA" dirty="0" err="1"/>
                  <a:t>l’aile</a:t>
                </a:r>
                <a:r>
                  <a:rPr lang="en-CA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dirty="0"/>
              </a:p>
              <a:p>
                <a:r>
                  <a:rPr lang="en-CA" dirty="0" err="1"/>
                  <a:t>Méthode</a:t>
                </a:r>
                <a:r>
                  <a:rPr lang="en-CA" dirty="0"/>
                  <a:t> base sur les moments:</a:t>
                </a:r>
              </a:p>
              <a:p>
                <a:r>
                  <a:rPr lang="en-CA" dirty="0"/>
                  <a:t>La </a:t>
                </a:r>
                <a:r>
                  <a:rPr lang="en-CA" dirty="0" err="1"/>
                  <a:t>densité</a:t>
                </a:r>
                <a:r>
                  <a:rPr lang="en-CA" dirty="0"/>
                  <a:t> qui </a:t>
                </a:r>
                <a:r>
                  <a:rPr lang="en-CA" dirty="0" err="1"/>
                  <a:t>possède</a:t>
                </a:r>
                <a:r>
                  <a:rPr lang="en-CA" dirty="0"/>
                  <a:t> les moments les plus </a:t>
                </a:r>
                <a:r>
                  <a:rPr lang="en-CA" dirty="0" err="1"/>
                  <a:t>élevés</a:t>
                </a:r>
                <a:r>
                  <a:rPr lang="en-CA" dirty="0"/>
                  <a:t> a </a:t>
                </a:r>
                <a:r>
                  <a:rPr lang="en-CA" dirty="0" err="1"/>
                  <a:t>une</a:t>
                </a:r>
                <a:r>
                  <a:rPr lang="en-CA" dirty="0"/>
                  <a:t> </a:t>
                </a:r>
                <a:r>
                  <a:rPr lang="en-CA" dirty="0" err="1"/>
                  <a:t>aile</a:t>
                </a:r>
                <a:r>
                  <a:rPr lang="en-CA" dirty="0"/>
                  <a:t> </a:t>
                </a:r>
                <a:r>
                  <a:rPr lang="en-CA" dirty="0" err="1"/>
                  <a:t>moins</a:t>
                </a:r>
                <a:r>
                  <a:rPr lang="en-CA" dirty="0"/>
                  <a:t> </a:t>
                </a:r>
                <a:r>
                  <a:rPr lang="en-CA" dirty="0" err="1"/>
                  <a:t>lourde</a:t>
                </a:r>
                <a:r>
                  <a:rPr lang="en-CA" dirty="0"/>
                  <a:t>(plus fine)  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A7E875-1320-4C4C-9544-1B965519D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31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43DE-F9A9-46FA-8C73-421C3B7D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Méthodes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F8C8D-6246-4B77-B48B-888A7550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pour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CA" dirty="0"/>
                  <a:t> , </a:t>
                </a:r>
                <a:r>
                  <a:rPr lang="en-CA" dirty="0" err="1"/>
                  <a:t>soit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ou</a:t>
                </a:r>
                <a:r>
                  <a:rPr lang="en-CA" dirty="0"/>
                  <a:t> </a:t>
                </a:r>
                <a:r>
                  <a:rPr lang="en-CA" dirty="0" err="1"/>
                  <a:t>soit</a:t>
                </a:r>
                <a:r>
                  <a:rPr lang="en-CA" dirty="0"/>
                  <a:t> 0.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CA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CA" dirty="0"/>
                  <a:t> ,</a:t>
                </a:r>
              </a:p>
              <a:p>
                <a:r>
                  <a:rPr lang="en-CA" dirty="0"/>
                  <a:t>car on utilise la </a:t>
                </a:r>
                <a:r>
                  <a:rPr lang="en-CA" dirty="0" err="1"/>
                  <a:t>règle</a:t>
                </a:r>
                <a:r>
                  <a:rPr lang="en-CA" dirty="0"/>
                  <a:t> de </a:t>
                </a:r>
                <a:r>
                  <a:rPr lang="en-CA" dirty="0" err="1"/>
                  <a:t>l’Hopital</a:t>
                </a:r>
                <a:r>
                  <a:rPr lang="en-CA" dirty="0"/>
                  <a:t> pour les </a:t>
                </a:r>
                <a:r>
                  <a:rPr lang="en-CA" dirty="0" err="1"/>
                  <a:t>formes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F8C8D-6246-4B77-B48B-888A7550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96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6B0C-DF7C-401D-AEAB-276D8019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Méthode</a:t>
            </a:r>
            <a:r>
              <a:rPr lang="en-CA" dirty="0"/>
              <a:t> </a:t>
            </a:r>
            <a:r>
              <a:rPr lang="en-CA" dirty="0" err="1"/>
              <a:t>basée</a:t>
            </a:r>
            <a:r>
              <a:rPr lang="en-CA" dirty="0"/>
              <a:t> sur le ratio des </a:t>
            </a:r>
            <a:r>
              <a:rPr lang="en-CA" dirty="0" err="1"/>
              <a:t>densités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A95F7-E9A4-48AF-AE23-24E024DC0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 ,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dirty="0"/>
                  <a:t>, </a:t>
                </a:r>
                <a:r>
                  <a:rPr lang="en-CA" dirty="0" err="1"/>
                  <a:t>loi</a:t>
                </a:r>
                <a:r>
                  <a:rPr lang="en-CA" dirty="0"/>
                  <a:t> Pareto  (Annexe du livre)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dirty="0"/>
                  <a:t>exp(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</a:t>
                </a:r>
                <a:r>
                  <a:rPr lang="en-CA" dirty="0" err="1"/>
                  <a:t>loi</a:t>
                </a:r>
                <a:r>
                  <a:rPr lang="en-CA" dirty="0"/>
                  <a:t> Gamma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CA" dirty="0"/>
                  <a:t>, on </a:t>
                </a:r>
                <a:r>
                  <a:rPr lang="en-CA" dirty="0" err="1"/>
                  <a:t>conclut</a:t>
                </a:r>
                <a:r>
                  <a:rPr lang="en-CA" dirty="0"/>
                  <a:t> que la Pareto a </a:t>
                </a:r>
                <a:r>
                  <a:rPr lang="en-CA" dirty="0" err="1"/>
                  <a:t>une</a:t>
                </a:r>
                <a:r>
                  <a:rPr lang="en-CA" dirty="0"/>
                  <a:t> </a:t>
                </a:r>
                <a:r>
                  <a:rPr lang="en-CA" dirty="0" err="1"/>
                  <a:t>aile</a:t>
                </a:r>
                <a:r>
                  <a:rPr lang="en-CA" dirty="0"/>
                  <a:t> plus </a:t>
                </a:r>
                <a:r>
                  <a:rPr lang="en-CA" dirty="0" err="1"/>
                  <a:t>lourde</a:t>
                </a:r>
                <a:r>
                  <a:rPr lang="en-CA" dirty="0"/>
                  <a:t> que la gamma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A95F7-E9A4-48AF-AE23-24E024DC0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51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4A2C-4CEB-4D59-8E5B-AF454B69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Méthode</a:t>
            </a:r>
            <a:r>
              <a:rPr lang="en-CA" dirty="0"/>
              <a:t> avec la </a:t>
            </a:r>
            <a:r>
              <a:rPr lang="en-CA" dirty="0" err="1"/>
              <a:t>fonction</a:t>
            </a:r>
            <a:r>
              <a:rPr lang="en-CA" dirty="0"/>
              <a:t> de </a:t>
            </a:r>
            <a:r>
              <a:rPr lang="en-CA" dirty="0" err="1"/>
              <a:t>hasard</a:t>
            </a:r>
            <a:r>
              <a:rPr lang="en-CA" dirty="0"/>
              <a:t> pour </a:t>
            </a:r>
            <a:r>
              <a:rPr lang="en-CA" dirty="0" err="1"/>
              <a:t>étudier</a:t>
            </a:r>
            <a:r>
              <a:rPr lang="en-CA" dirty="0"/>
              <a:t> </a:t>
            </a:r>
            <a:r>
              <a:rPr lang="en-CA" dirty="0" err="1"/>
              <a:t>l’aile</a:t>
            </a:r>
            <a:r>
              <a:rPr lang="en-CA" dirty="0"/>
              <a:t> de la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5741F8-3CDC-46AF-B763-E027D2567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Une </a:t>
                </a:r>
                <a:r>
                  <a:rPr lang="en-CA" dirty="0" err="1"/>
                  <a:t>densité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dirty="0"/>
                  <a:t>qui a </a:t>
                </a:r>
                <a:r>
                  <a:rPr lang="en-CA" dirty="0" err="1"/>
                  <a:t>une</a:t>
                </a:r>
                <a:r>
                  <a:rPr lang="en-CA" dirty="0"/>
                  <a:t> </a:t>
                </a:r>
                <a:r>
                  <a:rPr lang="en-CA" dirty="0" err="1"/>
                  <a:t>fonction</a:t>
                </a:r>
                <a:r>
                  <a:rPr lang="en-CA" dirty="0"/>
                  <a:t> de </a:t>
                </a:r>
                <a:r>
                  <a:rPr lang="en-CA" dirty="0" err="1"/>
                  <a:t>hasard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croissante</a:t>
                </a:r>
                <a:r>
                  <a:rPr lang="en-CA" dirty="0"/>
                  <a:t> a </a:t>
                </a:r>
                <a:r>
                  <a:rPr lang="en-CA" dirty="0" err="1"/>
                  <a:t>partir</a:t>
                </a:r>
                <a:r>
                  <a:rPr lang="en-CA" dirty="0"/>
                  <a:t> d’un point M a </a:t>
                </a:r>
                <a:r>
                  <a:rPr lang="en-CA" dirty="0" err="1"/>
                  <a:t>une</a:t>
                </a:r>
                <a:r>
                  <a:rPr lang="en-CA" dirty="0"/>
                  <a:t> </a:t>
                </a:r>
                <a:r>
                  <a:rPr lang="en-CA" dirty="0" err="1"/>
                  <a:t>aile</a:t>
                </a:r>
                <a:r>
                  <a:rPr lang="en-CA" dirty="0"/>
                  <a:t> </a:t>
                </a:r>
                <a:r>
                  <a:rPr lang="en-CA" dirty="0" err="1"/>
                  <a:t>plutôt</a:t>
                </a:r>
                <a:r>
                  <a:rPr lang="en-CA" dirty="0"/>
                  <a:t> fine. Si la </a:t>
                </a:r>
                <a:r>
                  <a:rPr lang="en-CA" dirty="0" err="1"/>
                  <a:t>fonction</a:t>
                </a:r>
                <a:r>
                  <a:rPr lang="en-CA" dirty="0"/>
                  <a:t> de hazard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décroissante</a:t>
                </a:r>
                <a:r>
                  <a:rPr lang="en-CA" dirty="0"/>
                  <a:t> (a </a:t>
                </a:r>
                <a:r>
                  <a:rPr lang="en-CA" dirty="0" err="1"/>
                  <a:t>partir</a:t>
                </a:r>
                <a:r>
                  <a:rPr lang="en-CA" dirty="0"/>
                  <a:t> de M),</a:t>
                </a:r>
                <a:r>
                  <a:rPr lang="en-CA" dirty="0" err="1"/>
                  <a:t>l’aile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plutôt</a:t>
                </a:r>
                <a:r>
                  <a:rPr lang="en-CA" dirty="0"/>
                  <a:t> </a:t>
                </a:r>
                <a:r>
                  <a:rPr lang="en-CA" dirty="0" err="1"/>
                  <a:t>lourde</a:t>
                </a:r>
                <a:r>
                  <a:rPr lang="en-CA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, la </a:t>
                </a:r>
                <a:r>
                  <a:rPr lang="en-CA" dirty="0" err="1"/>
                  <a:t>fonction</a:t>
                </a:r>
                <a:r>
                  <a:rPr lang="en-CA" dirty="0"/>
                  <a:t> de </a:t>
                </a:r>
                <a:r>
                  <a:rPr lang="en-CA" dirty="0" err="1"/>
                  <a:t>hasard</a:t>
                </a:r>
                <a:r>
                  <a:rPr lang="en-CA" dirty="0"/>
                  <a:t> </a:t>
                </a:r>
                <a:r>
                  <a:rPr lang="en-CA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aussi</a:t>
                </a:r>
                <a:r>
                  <a:rPr lang="en-CA" dirty="0"/>
                  <a:t> </a:t>
                </a:r>
                <a:r>
                  <a:rPr lang="en-CA" dirty="0" err="1"/>
                  <a:t>appelée</a:t>
                </a:r>
                <a:r>
                  <a:rPr lang="en-CA" dirty="0"/>
                  <a:t> </a:t>
                </a:r>
                <a:r>
                  <a:rPr lang="en-CA" dirty="0" err="1"/>
                  <a:t>taux</a:t>
                </a:r>
                <a:r>
                  <a:rPr lang="en-CA" dirty="0"/>
                  <a:t> de </a:t>
                </a:r>
                <a:r>
                  <a:rPr lang="en-CA" dirty="0" err="1"/>
                  <a:t>mortalité</a:t>
                </a:r>
                <a:r>
                  <a:rPr lang="en-CA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≈−</m:t>
                    </m:r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=-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𝑙𝑛𝑓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pourrait</a:t>
                </a:r>
                <a:r>
                  <a:rPr lang="en-CA" dirty="0"/>
                  <a:t> </a:t>
                </a:r>
                <a:r>
                  <a:rPr lang="en-CA" dirty="0" err="1"/>
                  <a:t>être</a:t>
                </a:r>
                <a:r>
                  <a:rPr lang="en-CA" dirty="0"/>
                  <a:t> </a:t>
                </a:r>
                <a:r>
                  <a:rPr lang="en-CA" dirty="0" err="1"/>
                  <a:t>utilisée</a:t>
                </a:r>
                <a:r>
                  <a:rPr lang="en-CA" dirty="0"/>
                  <a:t> au lieu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si</a:t>
                </a:r>
                <a:r>
                  <a:rPr lang="en-CA" dirty="0"/>
                  <a:t> jamais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a </a:t>
                </a:r>
                <a:r>
                  <a:rPr lang="en-CA" dirty="0" err="1"/>
                  <a:t>une</a:t>
                </a:r>
                <a:r>
                  <a:rPr lang="en-CA" dirty="0"/>
                  <a:t> </a:t>
                </a:r>
                <a:r>
                  <a:rPr lang="en-CA" dirty="0" err="1"/>
                  <a:t>forme</a:t>
                </a:r>
                <a:r>
                  <a:rPr lang="en-CA" dirty="0"/>
                  <a:t> </a:t>
                </a:r>
                <a:r>
                  <a:rPr lang="en-CA" dirty="0" err="1"/>
                  <a:t>compliquée</a:t>
                </a:r>
                <a:r>
                  <a:rPr lang="en-CA" dirty="0"/>
                  <a:t> </a:t>
                </a:r>
                <a:r>
                  <a:rPr lang="en-CA" dirty="0" err="1"/>
                  <a:t>comme</a:t>
                </a:r>
                <a:r>
                  <a:rPr lang="en-CA" dirty="0"/>
                  <a:t> pour le </a:t>
                </a:r>
                <a:r>
                  <a:rPr lang="en-CA" dirty="0" err="1"/>
                  <a:t>cas</a:t>
                </a:r>
                <a:r>
                  <a:rPr lang="en-CA" dirty="0"/>
                  <a:t> de la </a:t>
                </a:r>
                <a:r>
                  <a:rPr lang="en-CA" dirty="0" err="1"/>
                  <a:t>loi</a:t>
                </a:r>
                <a:r>
                  <a:rPr lang="en-CA" dirty="0"/>
                  <a:t> gamma.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5741F8-3CDC-46AF-B763-E027D2567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8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5F84-5314-4C8A-B3C7-3797E231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L’utilisation</a:t>
            </a:r>
            <a:r>
              <a:rPr lang="en-CA" dirty="0"/>
              <a:t> de la </a:t>
            </a:r>
            <a:r>
              <a:rPr lang="en-CA" dirty="0" err="1"/>
              <a:t>fonction</a:t>
            </a:r>
            <a:r>
              <a:rPr lang="en-CA" dirty="0"/>
              <a:t> de </a:t>
            </a:r>
            <a:r>
              <a:rPr lang="en-CA" dirty="0" err="1"/>
              <a:t>hasard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692467-B0BA-40B8-A3E6-26B9A5D55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Loi Pareto:</a:t>
                </a:r>
              </a:p>
              <a:p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 ,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dirty="0"/>
                  <a:t>, </a:t>
                </a:r>
                <a:r>
                  <a:rPr lang="en-CA" dirty="0" err="1"/>
                  <a:t>loi</a:t>
                </a:r>
                <a:r>
                  <a:rPr lang="en-CA" dirty="0"/>
                  <a:t> Pareto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CA" dirty="0"/>
                  <a:t> ,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décroissante</a:t>
                </a:r>
                <a:r>
                  <a:rPr lang="en-CA" dirty="0"/>
                  <a:t>, </a:t>
                </a:r>
                <a:r>
                  <a:rPr lang="en-CA" dirty="0" err="1"/>
                  <a:t>l’aile</a:t>
                </a:r>
                <a:r>
                  <a:rPr lang="en-CA" dirty="0"/>
                  <a:t> </a:t>
                </a:r>
                <a:r>
                  <a:rPr lang="en-CA" dirty="0" err="1"/>
                  <a:t>plutôt</a:t>
                </a:r>
                <a:r>
                  <a:rPr lang="en-CA" dirty="0"/>
                  <a:t> </a:t>
                </a:r>
                <a:r>
                  <a:rPr lang="en-CA" dirty="0" err="1"/>
                  <a:t>lourde</a:t>
                </a:r>
                <a:r>
                  <a:rPr lang="en-CA" dirty="0"/>
                  <a:t>.</a:t>
                </a:r>
              </a:p>
              <a:p>
                <a:r>
                  <a:rPr lang="en-CA" dirty="0" err="1"/>
                  <a:t>Loi</a:t>
                </a:r>
                <a:r>
                  <a:rPr lang="en-CA" dirty="0"/>
                  <a:t> Gamma:</a:t>
                </a:r>
              </a:p>
              <a:p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dirty="0"/>
                  <a:t>exp(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𝑝𝑎𝑠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𝑓𝑜𝑟𝑚𝑒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𝑒𝑥𝑝𝑙𝑖𝑐𝑖𝑡𝑒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692467-B0BA-40B8-A3E6-26B9A5D55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33C8-C25A-4D1C-B597-DE0F74DD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Exemple</a:t>
            </a:r>
            <a:r>
              <a:rPr lang="en-CA" dirty="0"/>
              <a:t>: </a:t>
            </a:r>
            <a:r>
              <a:rPr lang="en-CA" dirty="0" err="1"/>
              <a:t>loi</a:t>
            </a:r>
            <a:r>
              <a:rPr lang="en-CA"/>
              <a:t> Gamma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6917D0-8E9B-4E83-A037-6F69111EC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𝑙𝑛𝑓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𝑙𝑛𝑘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CA" dirty="0"/>
                  <a:t> , loi Gamma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dirty="0"/>
                  <a:t>, </a:t>
                </a:r>
                <a:r>
                  <a:rPr lang="en-CA" dirty="0" err="1"/>
                  <a:t>loi</a:t>
                </a:r>
                <a:r>
                  <a:rPr lang="en-CA" dirty="0"/>
                  <a:t> </a:t>
                </a:r>
                <a:r>
                  <a:rPr lang="en-CA" dirty="0" err="1"/>
                  <a:t>exponentielle</a:t>
                </a:r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constante</a:t>
                </a:r>
                <a:r>
                  <a:rPr lang="en-CA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croissante</a:t>
                </a:r>
                <a:r>
                  <a:rPr lang="en-CA" dirty="0"/>
                  <a:t>, </a:t>
                </a:r>
                <a:r>
                  <a:rPr lang="en-CA" dirty="0" err="1"/>
                  <a:t>l’aile</a:t>
                </a:r>
                <a:r>
                  <a:rPr lang="en-CA" dirty="0"/>
                  <a:t> fine</a:t>
                </a:r>
              </a:p>
              <a:p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&lt;1,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décroissante</a:t>
                </a:r>
                <a:r>
                  <a:rPr lang="en-CA" dirty="0"/>
                  <a:t>, </a:t>
                </a:r>
                <a:r>
                  <a:rPr lang="en-CA" dirty="0" err="1"/>
                  <a:t>l’aile</a:t>
                </a:r>
                <a:r>
                  <a:rPr lang="en-CA" dirty="0"/>
                  <a:t> </a:t>
                </a:r>
                <a:r>
                  <a:rPr lang="en-CA" dirty="0" err="1"/>
                  <a:t>lourde</a:t>
                </a:r>
                <a:r>
                  <a:rPr lang="en-CA" dirty="0"/>
                  <a:t>.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6917D0-8E9B-4E83-A037-6F69111EC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34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380</Words>
  <Application>Microsoft Macintosh PowerPoint</Application>
  <PresentationFormat>Grand écran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Méthodes pour comparer les ailes de 2 distributions </vt:lpstr>
      <vt:lpstr>Méthodes</vt:lpstr>
      <vt:lpstr>Méthodes</vt:lpstr>
      <vt:lpstr>Méthode basée sur le ratio des densités</vt:lpstr>
      <vt:lpstr>Méthode avec la fonction de hasard pour étudier l’aile de la distribution</vt:lpstr>
      <vt:lpstr>L’utilisation de la fonction de hasard</vt:lpstr>
      <vt:lpstr>Exemple: loi Gamma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luong</dc:creator>
  <cp:lastModifiedBy>Olivier Bourret</cp:lastModifiedBy>
  <cp:revision>8</cp:revision>
  <dcterms:created xsi:type="dcterms:W3CDTF">2020-08-10T18:32:08Z</dcterms:created>
  <dcterms:modified xsi:type="dcterms:W3CDTF">2020-09-04T13:08:15Z</dcterms:modified>
</cp:coreProperties>
</file>