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19B5-0A4C-4ED8-A342-95D4AC263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69C69-26A4-44C2-941B-944329922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46612-90ED-499C-AB91-9676D91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69A2-5F63-4F2D-BADE-AFF77514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04D6-48E8-4582-AFFF-F2E2E864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7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AAC8-A4E9-4A38-B697-CA228C4A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397A-4768-42AA-A002-42071226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1A2C-D422-4EA7-A06C-256430F4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4997-5ED5-47CC-9EC1-FC9A9F37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9345-5A93-433A-B4C6-A379E540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78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B3D43-8E0B-416E-A0C4-0066735B3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1F6B1-B201-4890-B9E0-8545AC4F9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AD78-2C0B-4E3A-BBEE-F6350B93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3FC9-178C-4BC0-96BF-EF24B17C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EE528-D13F-406A-B051-6A132387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94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B679-A21D-4937-9A67-7F3BD7FD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B2358-FB9D-4E53-976B-7387B78D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53E8-7717-4A19-89F3-C39D4F88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F5F8-DD34-44E5-BD33-0219B15E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9DB3-AB49-4CE9-97DD-AA26AE06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9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020E-D84A-47B7-8B18-D56A6D02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D6FE4-0C93-4BC5-B1E6-18FE0427F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47B8-02E0-48D3-9FA1-00A7DD73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BFCD7-E790-47E0-8D0B-678D7BAF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A892E-4864-4588-AF48-2500386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DA71-42F9-4209-931E-37E9E2FE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3F2C-08A2-451B-9BC4-4FC3BFA4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FB844-6AE7-4D0F-858B-6409882F5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2B233-4C6F-4283-91B9-CB98E26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F2661-2FE8-4B98-AC2D-85DCD804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8F11A-FFEA-47BA-A016-371E26B7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3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2724-D216-4066-BD63-EABDAEF3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8A15-E0AB-4E24-9058-D76FA7F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24CB0-2089-4940-AD04-74A5C3F72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FBFEE-79BF-4F0D-BC41-2EBFCE45A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F73C0-E4CC-42E4-B5A9-A0631CD8D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C4985-9814-4E05-AAD2-08E14F34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B8B9-66D1-434A-B70D-624055B7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11D72-AFCC-4C8E-8BD7-96841015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80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99F5-AAF0-4F20-86E7-84EF3213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F1119-7373-429C-B02B-1DEA97B0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23F7E-6D60-41B2-B91C-5F763E00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0EEBA-6894-4812-89A3-40FAAB22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29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BE5CF-83FD-49DE-881A-66CADCC8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465E1-B81E-4052-B98E-404ED58E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B280-0F9B-4CF6-B794-659F562A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47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7827-0196-4B06-A84A-E6CBED8F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1A28-7FE5-4A3F-9F3C-114DEEC4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03084-BB51-4345-B304-ACB5D5EF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BA0A5-827E-4927-856B-EF385877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C0956-DE73-4873-8E93-A0783CC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1561-3271-441F-AF79-CA40B6D8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21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1751-9A5C-4F5A-83C5-6F30F933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A0929-93AA-4DBE-97FE-5CC09B39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B80A1-E237-4D59-A2B2-8066370C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2DA0F-3B0F-4430-9D76-EE68C5A3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C6886-206C-41A2-976E-FAC4C683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1C437-E640-4E44-ABD8-ECFC3306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98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5560F-0067-4100-98FC-50D3EF5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51B4-1B50-4F63-840A-94EB72EF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D28D-8FE5-43F4-8AA5-93FCF4512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FEF3-5941-4696-8F55-2C70E2E1C05A}" type="datetimeFigureOut">
              <a:rPr lang="en-CA" smtClean="0"/>
              <a:t>2020-09-04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70A7-3DB0-4B01-884A-2E0D10D28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3A12C-A6DA-4F5F-A686-604E9099F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DC75-DECF-459D-9587-13303F4847A7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69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654A-7628-48A5-8EC9-153135803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La </a:t>
            </a:r>
            <a:r>
              <a:rPr lang="en-CA" dirty="0" err="1"/>
              <a:t>fonction</a:t>
            </a:r>
            <a:r>
              <a:rPr lang="en-CA" dirty="0"/>
              <a:t> de distribution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répartition</a:t>
            </a:r>
            <a:r>
              <a:rPr lang="en-CA" dirty="0"/>
              <a:t> </a:t>
            </a:r>
            <a:r>
              <a:rPr lang="en-CA" dirty="0" err="1"/>
              <a:t>empirique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9D141-D2BE-4AC4-B34B-8AE684BB8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La function de </a:t>
            </a:r>
            <a:r>
              <a:rPr lang="en-CA" dirty="0" err="1"/>
              <a:t>survie</a:t>
            </a:r>
            <a:r>
              <a:rPr lang="en-CA" dirty="0"/>
              <a:t> </a:t>
            </a:r>
            <a:r>
              <a:rPr lang="en-CA" dirty="0" err="1"/>
              <a:t>empirique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930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BC52-B971-4DDE-A2A3-E18F2271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répartition</a:t>
            </a:r>
            <a:r>
              <a:rPr lang="en-CA" dirty="0"/>
              <a:t> </a:t>
            </a:r>
            <a:r>
              <a:rPr lang="en-CA" dirty="0" err="1"/>
              <a:t>empirique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21D35-EA55-4303-B788-A63A6C606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𝐼𝐼𝐷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CA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:r>
                  <a:rPr lang="en-CA" dirty="0"/>
                  <a:t>La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répartition</a:t>
                </a:r>
                <a:r>
                  <a:rPr lang="en-CA" dirty="0"/>
                  <a:t> </a:t>
                </a:r>
                <a:r>
                  <a:rPr lang="en-CA" dirty="0" err="1"/>
                  <a:t>empirique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(t) </a:t>
                </a:r>
                <a:r>
                  <a:rPr lang="en-CA" dirty="0" err="1"/>
                  <a:t>telle</a:t>
                </a:r>
                <a:r>
                  <a:rPr lang="en-CA" dirty="0"/>
                  <a:t>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CA" dirty="0"/>
                  <a:t>F(t)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(t)=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𝑛𝑜𝑚𝑏𝑟𝑒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𝑜𝑏𝑠𝑒𝑟𝑣𝑎𝑡𝑖𝑜𝑛𝑠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≤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(t)=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CA" dirty="0"/>
                  <a:t> , t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fixé</a:t>
                </a:r>
                <a:r>
                  <a:rPr lang="en-CA" dirty="0"/>
                  <a:t> et </a:t>
                </a:r>
                <a:r>
                  <a:rPr lang="en-CA" dirty="0" err="1"/>
                  <a:t>connu</a:t>
                </a:r>
                <a:r>
                  <a:rPr lang="en-CA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(t) fait un </a:t>
                </a:r>
                <a:r>
                  <a:rPr lang="en-CA" dirty="0" err="1"/>
                  <a:t>saut</a:t>
                </a:r>
                <a:r>
                  <a:rPr lang="en-CA" dirty="0"/>
                  <a:t> de taille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pour </a:t>
                </a:r>
                <a:r>
                  <a:rPr lang="en-CA" dirty="0" err="1"/>
                  <a:t>chaque</a:t>
                </a:r>
                <a:r>
                  <a:rPr lang="en-CA" dirty="0"/>
                  <a:t> observation </a:t>
                </a:r>
                <a:r>
                  <a:rPr lang="en-CA" dirty="0" err="1"/>
                  <a:t>rencontrée</a:t>
                </a:r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(t)=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CA" dirty="0"/>
                  <a:t> , la </a:t>
                </a:r>
                <a:r>
                  <a:rPr lang="en-CA" dirty="0" err="1"/>
                  <a:t>fonction</a:t>
                </a:r>
                <a:r>
                  <a:rPr lang="en-CA" dirty="0"/>
                  <a:t> de </a:t>
                </a:r>
                <a:r>
                  <a:rPr lang="en-CA" dirty="0" err="1"/>
                  <a:t>survie</a:t>
                </a:r>
                <a:r>
                  <a:rPr lang="en-CA" dirty="0"/>
                  <a:t> </a:t>
                </a:r>
                <a:r>
                  <a:rPr lang="en-CA" dirty="0" err="1"/>
                  <a:t>empirique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21D35-EA55-4303-B788-A63A6C606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7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536-8A40-4D8D-AA07-DF72A90F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Fonction</a:t>
            </a:r>
            <a:r>
              <a:rPr lang="en-CA" dirty="0"/>
              <a:t> de </a:t>
            </a:r>
            <a:r>
              <a:rPr lang="en-CA" dirty="0" err="1"/>
              <a:t>survie</a:t>
            </a:r>
            <a:r>
              <a:rPr lang="en-CA" dirty="0"/>
              <a:t> </a:t>
            </a:r>
            <a:r>
              <a:rPr lang="en-CA" dirty="0" err="1"/>
              <a:t>empirique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B254-29C5-4653-A775-27561916F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une</a:t>
                </a:r>
                <a:r>
                  <a:rPr lang="en-CA" dirty="0"/>
                  <a:t> distribution discrete qui </a:t>
                </a:r>
                <a:r>
                  <a:rPr lang="en-CA" dirty="0" err="1"/>
                  <a:t>assigne</a:t>
                </a:r>
                <a:r>
                  <a:rPr lang="en-CA" dirty="0"/>
                  <a:t> des masses de taille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a </a:t>
                </a:r>
                <a:r>
                  <a:rPr lang="en-CA" dirty="0" err="1"/>
                  <a:t>chaque</a:t>
                </a:r>
                <a:r>
                  <a:rPr lang="en-CA" dirty="0"/>
                  <a:t> point des observations: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−−−−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CA" dirty="0"/>
                  <a:t>--------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CA" dirty="0"/>
                  <a:t>--------------------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CA" dirty="0"/>
                  <a:t>------</a:t>
                </a:r>
              </a:p>
              <a:p>
                <a:r>
                  <a:rPr lang="en-CA" dirty="0"/>
                  <a:t>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: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                               1</a:t>
                </a:r>
              </a:p>
              <a:p>
                <a:r>
                  <a:rPr lang="en-CA" dirty="0"/>
                  <a:t>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: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      1-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                            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CA" dirty="0"/>
              </a:p>
              <a:p>
                <a:r>
                  <a:rPr lang="en-CA" dirty="0"/>
                  <a:t>La </a:t>
                </a:r>
                <a:r>
                  <a:rPr lang="en-CA" dirty="0" err="1"/>
                  <a:t>fonction</a:t>
                </a:r>
                <a:r>
                  <a:rPr lang="en-CA" dirty="0"/>
                  <a:t> de distribution </a:t>
                </a:r>
                <a:r>
                  <a:rPr lang="en-CA" dirty="0" err="1"/>
                  <a:t>théorique</a:t>
                </a:r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continue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CB254-29C5-4653-A775-27561916F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0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D919-714E-4AB0-8056-BB077B5C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92F92-891B-40B7-8E6C-463E8D2DB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CA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𝑥𝑑𝐹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 err="1"/>
                  <a:t>Estimateur</a:t>
                </a:r>
                <a:r>
                  <a:rPr lang="en-CA" dirty="0"/>
                  <a:t> </a:t>
                </a:r>
                <a:r>
                  <a:rPr lang="en-CA" dirty="0" err="1"/>
                  <a:t>empirique</a:t>
                </a:r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la </a:t>
                </a:r>
                <a:r>
                  <a:rPr lang="en-CA" dirty="0" err="1"/>
                  <a:t>moyenne</a:t>
                </a:r>
                <a:r>
                  <a:rPr lang="en-CA" dirty="0"/>
                  <a:t> </a:t>
                </a:r>
                <a:r>
                  <a:rPr lang="en-CA" dirty="0" err="1"/>
                  <a:t>empirique</a:t>
                </a:r>
                <a:endParaRPr lang="en-CA" dirty="0"/>
              </a:p>
              <a:p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CA" dirty="0"/>
                  <a:t>=</a:t>
                </a:r>
                <a:r>
                  <a:rPr lang="en-CA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𝑥𝑑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 err="1"/>
                  <a:t>Intégrer</a:t>
                </a:r>
                <a:r>
                  <a:rPr lang="en-CA" dirty="0"/>
                  <a:t> par parties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CA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CA" dirty="0"/>
              </a:p>
              <a:p>
                <a:r>
                  <a:rPr lang="en-CA" dirty="0" err="1"/>
                  <a:t>Estimateur</a:t>
                </a:r>
                <a:r>
                  <a:rPr lang="en-CA" dirty="0"/>
                  <a:t> </a:t>
                </a:r>
                <a:r>
                  <a:rPr lang="en-CA" dirty="0" err="1"/>
                  <a:t>empirique</a:t>
                </a:r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/>
                  <a:t>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92F92-891B-40B7-8E6C-463E8D2DB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8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64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6A0C-0C55-4EF2-9FFE-CF1B23C9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Percentile </a:t>
            </a:r>
            <a:r>
              <a:rPr lang="en-CA"/>
              <a:t>empirique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A6EC-A1A2-48CC-8D14-2A16086A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(p) </a:t>
                </a:r>
                <a:r>
                  <a:rPr lang="en-CA" dirty="0" err="1"/>
                  <a:t>est</a:t>
                </a:r>
                <a:r>
                  <a:rPr lang="en-CA" dirty="0"/>
                  <a:t> bien </a:t>
                </a:r>
                <a:r>
                  <a:rPr lang="en-CA" dirty="0" err="1"/>
                  <a:t>définie</a:t>
                </a:r>
                <a:r>
                  <a:rPr lang="en-CA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fonction</a:t>
                </a:r>
                <a:r>
                  <a:rPr lang="en-CA" dirty="0"/>
                  <a:t> </a:t>
                </a:r>
                <a:r>
                  <a:rPr lang="en-CA" dirty="0" err="1"/>
                  <a:t>croissante</a:t>
                </a:r>
                <a:endParaRPr lang="en-CA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CA" dirty="0"/>
                  <a:t>(p) </a:t>
                </a:r>
                <a:r>
                  <a:rPr lang="en-CA" dirty="0" err="1"/>
                  <a:t>n’est</a:t>
                </a:r>
                <a:r>
                  <a:rPr lang="en-CA" dirty="0"/>
                  <a:t> pas bien </a:t>
                </a:r>
                <a:r>
                  <a:rPr lang="en-CA" dirty="0" err="1"/>
                  <a:t>définie</a:t>
                </a:r>
                <a:r>
                  <a:rPr lang="en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est</a:t>
                </a:r>
                <a:r>
                  <a:rPr lang="en-CA" dirty="0"/>
                  <a:t> </a:t>
                </a:r>
                <a:r>
                  <a:rPr lang="en-CA" dirty="0" err="1"/>
                  <a:t>une</a:t>
                </a:r>
                <a:r>
                  <a:rPr lang="en-CA" dirty="0"/>
                  <a:t> </a:t>
                </a:r>
                <a:r>
                  <a:rPr lang="en-CA" dirty="0" err="1"/>
                  <a:t>fonction</a:t>
                </a:r>
                <a:r>
                  <a:rPr lang="en-CA" dirty="0"/>
                  <a:t> </a:t>
                </a:r>
                <a:r>
                  <a:rPr lang="en-CA" dirty="0" err="1"/>
                  <a:t>en</a:t>
                </a:r>
                <a:r>
                  <a:rPr lang="en-CA" dirty="0"/>
                  <a:t> </a:t>
                </a:r>
                <a:r>
                  <a:rPr lang="en-CA" dirty="0" err="1"/>
                  <a:t>escalier</a:t>
                </a:r>
                <a:r>
                  <a:rPr lang="en-CA" dirty="0"/>
                  <a:t>.</a:t>
                </a:r>
              </a:p>
              <a:p>
                <a:r>
                  <a:rPr lang="en-CA" dirty="0" err="1"/>
                  <a:t>Exemple</a:t>
                </a:r>
                <a:r>
                  <a:rPr lang="en-CA" dirty="0"/>
                  <a:t>:</a:t>
                </a:r>
              </a:p>
              <a:p>
                <a:r>
                  <a:rPr lang="en-CA" dirty="0"/>
                  <a:t>n=5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CA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CA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CA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CA" dirty="0"/>
                  <a:t>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en-CA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CA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CA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CA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CA" dirty="0"/>
                  <a:t>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CA" dirty="0"/>
                  <a:t>=1 </a:t>
                </a:r>
              </a:p>
              <a:p>
                <a:r>
                  <a:rPr lang="en-CA" dirty="0"/>
                  <a:t>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n’est</a:t>
                </a:r>
                <a:r>
                  <a:rPr lang="en-CA" dirty="0"/>
                  <a:t> pas </a:t>
                </a:r>
                <a:r>
                  <a:rPr lang="en-CA" dirty="0" err="1"/>
                  <a:t>définie</a:t>
                </a:r>
                <a:endParaRPr lang="en-CA" dirty="0"/>
              </a:p>
              <a:p>
                <a:r>
                  <a:rPr lang="en-CA" dirty="0"/>
                  <a:t>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b>
                        </m:s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i="1" dirty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</m:e>
                    </m:d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</m:d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A6EC-A1A2-48CC-8D14-2A16086A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4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F6A413-9F2B-4ED9-83F5-38C2A619B2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/>
                  <a:t>Moyenne et variance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F6A413-9F2B-4ED9-83F5-38C2A619B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8E7A1-F738-45BA-A6EB-40F235E4A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(t))=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(t))=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(t))=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)(1-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dirty="0"/>
                  <a:t>))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(t) </a:t>
                </a:r>
                <a:r>
                  <a:rPr lang="en-CA" dirty="0" err="1"/>
                  <a:t>est</a:t>
                </a:r>
                <a:r>
                  <a:rPr lang="en-CA" dirty="0"/>
                  <a:t> un </a:t>
                </a:r>
                <a:r>
                  <a:rPr lang="en-CA" dirty="0" err="1"/>
                  <a:t>estimateur</a:t>
                </a:r>
                <a:r>
                  <a:rPr lang="en-CA" dirty="0"/>
                  <a:t> sans </a:t>
                </a:r>
                <a:r>
                  <a:rPr lang="en-CA" dirty="0" err="1"/>
                  <a:t>biais</a:t>
                </a:r>
                <a:r>
                  <a:rPr lang="en-CA" dirty="0"/>
                  <a:t> pour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(t) </a:t>
                </a:r>
                <a:r>
                  <a:rPr lang="en-CA" dirty="0" err="1"/>
                  <a:t>est</a:t>
                </a:r>
                <a:r>
                  <a:rPr lang="en-CA" dirty="0"/>
                  <a:t> un </a:t>
                </a:r>
                <a:r>
                  <a:rPr lang="en-CA" dirty="0" err="1"/>
                  <a:t>estimateur</a:t>
                </a:r>
                <a:r>
                  <a:rPr lang="en-CA" dirty="0"/>
                  <a:t> convergent pour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r>
                  <a:rPr lang="en-CA" dirty="0" err="1"/>
                  <a:t>L’approche</a:t>
                </a:r>
                <a:r>
                  <a:rPr lang="en-CA" dirty="0"/>
                  <a:t> </a:t>
                </a:r>
                <a:r>
                  <a:rPr lang="en-CA" dirty="0" err="1"/>
                  <a:t>conditionnelle</a:t>
                </a:r>
                <a:r>
                  <a:rPr lang="en-CA" dirty="0"/>
                  <a:t> pour </a:t>
                </a:r>
                <a:r>
                  <a:rPr lang="en-CA" dirty="0" err="1"/>
                  <a:t>retrouver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r>
                  <a:rPr lang="en-CA" dirty="0" err="1"/>
                  <a:t>ou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CA" dirty="0"/>
                  <a:t> .</a:t>
                </a:r>
                <a:r>
                  <a:rPr lang="en-CA" dirty="0" err="1"/>
                  <a:t>Cette</a:t>
                </a:r>
                <a:r>
                  <a:rPr lang="en-CA" dirty="0"/>
                  <a:t> </a:t>
                </a:r>
                <a:r>
                  <a:rPr lang="en-CA" dirty="0" err="1"/>
                  <a:t>approche</a:t>
                </a:r>
                <a:r>
                  <a:rPr lang="en-CA" dirty="0"/>
                  <a:t> sera </a:t>
                </a:r>
                <a:r>
                  <a:rPr lang="en-CA" dirty="0" err="1"/>
                  <a:t>réutilisée</a:t>
                </a:r>
                <a:r>
                  <a:rPr lang="en-CA" dirty="0"/>
                  <a:t> plus tard dans </a:t>
                </a:r>
                <a:r>
                  <a:rPr lang="en-CA" dirty="0" err="1"/>
                  <a:t>l’analyse</a:t>
                </a:r>
                <a:r>
                  <a:rPr lang="en-CA" dirty="0"/>
                  <a:t> de </a:t>
                </a:r>
                <a:r>
                  <a:rPr lang="en-CA" dirty="0" err="1"/>
                  <a:t>survie</a:t>
                </a:r>
                <a:r>
                  <a:rPr lang="en-CA" dirty="0"/>
                  <a:t> </a:t>
                </a:r>
                <a:r>
                  <a:rPr lang="en-CA" dirty="0" err="1"/>
                  <a:t>òu</a:t>
                </a:r>
                <a:r>
                  <a:rPr lang="en-CA" dirty="0"/>
                  <a:t> les </a:t>
                </a:r>
                <a:r>
                  <a:rPr lang="en-CA" dirty="0" err="1"/>
                  <a:t>données</a:t>
                </a:r>
                <a:r>
                  <a:rPr lang="en-CA" dirty="0"/>
                  <a:t> </a:t>
                </a:r>
                <a:r>
                  <a:rPr lang="en-CA" dirty="0" err="1"/>
                  <a:t>pourraient</a:t>
                </a:r>
                <a:r>
                  <a:rPr lang="en-CA" dirty="0"/>
                  <a:t> </a:t>
                </a:r>
                <a:r>
                  <a:rPr lang="en-CA" dirty="0" err="1"/>
                  <a:t>être</a:t>
                </a:r>
                <a:r>
                  <a:rPr lang="en-CA" dirty="0"/>
                  <a:t> </a:t>
                </a:r>
                <a:r>
                  <a:rPr lang="en-CA" dirty="0" err="1"/>
                  <a:t>censurées</a:t>
                </a:r>
                <a:r>
                  <a:rPr lang="en-CA" dirty="0"/>
                  <a:t>(</a:t>
                </a:r>
                <a:r>
                  <a:rPr lang="en-CA" dirty="0" err="1"/>
                  <a:t>incomplètes</a:t>
                </a:r>
                <a:r>
                  <a:rPr lang="en-CA" dirty="0"/>
                  <a:t>), </a:t>
                </a:r>
                <a:r>
                  <a:rPr lang="en-CA" dirty="0" err="1"/>
                  <a:t>chapitre</a:t>
                </a:r>
                <a:r>
                  <a:rPr lang="en-CA" dirty="0"/>
                  <a:t> 14 (Klugman et </a:t>
                </a:r>
                <a:r>
                  <a:rPr lang="en-CA"/>
                  <a:t>collègues).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8E7A1-F738-45BA-A6EB-40F235E4A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37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90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1967-41B5-4C2F-90FC-57A62535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7CE13-174B-4357-9ED3-80B5DA43E1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0−−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−−−−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−−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CA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…×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)=1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0−−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/>
                  <a:t>----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−−−− 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−−−−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−−</m:t>
                    </m:r>
                    <m:sSub>
                      <m:sSub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0         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](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</m:oMath>
                </a14:m>
                <a:r>
                  <a:rPr lang="en-CA" dirty="0"/>
                  <a:t> ---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CA" dirty="0"/>
                  <a:t> ]   ---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CA" dirty="0"/>
                  <a:t>     t] 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7CE13-174B-4357-9ED3-80B5DA43E1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22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6A87-5024-4B32-82B2-566321B8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L’approche</a:t>
            </a:r>
            <a:r>
              <a:rPr lang="en-CA" dirty="0"/>
              <a:t> </a:t>
            </a:r>
            <a:r>
              <a:rPr lang="en-CA"/>
              <a:t>conditionnelle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7ECEA-B0C8-49E4-BDE4-B6D3032C9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1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CA" dirty="0"/>
                  <a:t>) </a:t>
                </a:r>
                <a:r>
                  <a:rPr lang="en-CA" dirty="0" err="1"/>
                  <a:t>peut</a:t>
                </a:r>
                <a:r>
                  <a:rPr lang="en-CA" dirty="0"/>
                  <a:t> </a:t>
                </a:r>
                <a:r>
                  <a:rPr lang="en-CA" dirty="0" err="1"/>
                  <a:t>être</a:t>
                </a:r>
                <a:r>
                  <a:rPr lang="en-CA" dirty="0"/>
                  <a:t> </a:t>
                </a:r>
                <a:r>
                  <a:rPr lang="en-CA" dirty="0" err="1"/>
                  <a:t>estimé</a:t>
                </a:r>
                <a:r>
                  <a:rPr lang="en-CA" dirty="0"/>
                  <a:t> par</a:t>
                </a: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Π</m:t>
                        </m:r>
                        <m:r>
                          <m:rPr>
                            <m:nor/>
                          </m:rPr>
                          <a:rPr lang="en-CA" dirty="0"/>
                          <m:t> 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CA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…×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C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dirty="0"/>
                  <a:t>=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7ECEA-B0C8-49E4-BDE4-B6D3032C9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24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481</Words>
  <Application>Microsoft Macintosh PowerPoint</Application>
  <PresentationFormat>Grand écran</PresentationFormat>
  <Paragraphs>53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La fonction de distribution ou répartition empirique</vt:lpstr>
      <vt:lpstr>Fonction de répartition empirique</vt:lpstr>
      <vt:lpstr>Fonction de survie empirique</vt:lpstr>
      <vt:lpstr>Notations:</vt:lpstr>
      <vt:lpstr>Percentile empirique</vt:lpstr>
      <vt:lpstr>Moyenne et variance de F_n </vt:lpstr>
      <vt:lpstr>Présentation PowerPoint</vt:lpstr>
      <vt:lpstr>L’approche conditionnelle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luong</dc:creator>
  <cp:lastModifiedBy>Olivier Bourret</cp:lastModifiedBy>
  <cp:revision>11</cp:revision>
  <dcterms:created xsi:type="dcterms:W3CDTF">2020-08-11T15:00:45Z</dcterms:created>
  <dcterms:modified xsi:type="dcterms:W3CDTF">2020-09-04T13:34:18Z</dcterms:modified>
</cp:coreProperties>
</file>