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3AAE-0A68-4270-A34F-30F60B10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DBEEE-42F9-42B7-8C58-12488AF6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478B-96B6-4968-A5E5-DDF2540C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8C98-498F-4283-B005-08C1782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5E34A-B13B-4C7F-BE23-1A41D02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98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73D4-955D-44ED-BAD7-DFBA1192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D3B25-2887-4A21-874B-A62EC3538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2B81-CEF9-4A11-ADDF-1B4F7434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BAAF-A0F7-437C-BA53-AE1639AF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107A-6161-46FD-916A-5A9C24E8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7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C96E3-B0DC-4568-BC16-4FF995178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5EE1-66FD-490F-8F81-D35379C3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FC00-D7FE-43E8-A8D8-B7796BAE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1258-B2B1-441C-BF79-60856115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FAEB-DC07-4128-94F5-A9A85C9C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6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EDC-1102-45AE-9EF6-825175C9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1E6F-9009-4012-863F-8B51E8E4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2315-2B6B-4B4B-B950-A5D23E27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3414-6753-4CB4-BF56-4709B223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710C-6A88-455C-8EAB-BA083CF2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10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D7F8-18F6-42B8-BDA5-FA9441E6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5FC9-1798-417B-BB66-691E3281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1C2F-69F1-46B7-BC09-BB678F61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B992-D1AA-4F70-9A69-1027217F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21EE-FFA9-498A-926B-6A5AEA19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18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8F6-FA67-46E6-A511-372E8F5C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E8C2-54A0-4E12-BF25-A8C026E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DF23-B728-4594-BCC3-D0F16BAF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2F838-C07F-4525-9AFB-A0F5B498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D467C-CB71-4925-B2A6-3061E32D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4D90B-5ECF-4592-AF26-0A02EE7B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88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365-95E4-46D5-8B23-2EC231A4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EC4C-A31C-4FF2-8BDC-564C66A5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FC4F8-5CAF-4378-BEC1-FDBB0966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C9B47-4B2F-42CC-BCFE-DD6FD0F22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05183-AB96-4938-A292-BA386F1A5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D854A-D4D7-4C8B-AE58-59313820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4DE8E-7C73-4E7D-A4BD-78A95174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57BA6-5118-4CFE-8155-0903CF87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76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4F70-982D-4E23-AD62-856E07B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FB1DD-7C0A-4518-AD24-5E75ABDC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5FE66-AFFA-4E91-8082-7124218E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C1994-8034-479F-B8C5-BF33EC65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9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72313-52FD-425D-BCF1-31AA4DB6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24952-16F4-4BCB-A015-A317FF04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A2D24-D6B2-47A6-AD46-5A84A3E3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1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E994-BDCE-4F60-9A63-C0BC8B05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31F9-842F-40D2-8E5F-62EB15C0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E86E0-094C-42B8-8049-431FEEAC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02B74-2A66-4A89-A909-D37223EB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842DA-E13C-483B-87F8-4816E31E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E9D7B-0F40-4643-A185-5DE6C6DD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9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0122-AC9E-4FE9-BC81-F050FB3E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0B377-61BE-4A73-8D3E-29EE9F545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86394-02B3-48ED-A23F-5C4CA9993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7A9D-E152-4107-BCE1-E72FCBB0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663A1-1C29-43E4-8FA2-F409565E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83739-54C2-4A5A-A1AC-86F09A4A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3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ED035-CC96-45EC-80AF-348F6D6D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59D5-A324-4C9D-BEE1-FCE0C635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C853-D809-4B3B-A161-4D0EF1B54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4B35-4BD9-4F7F-ADCA-4279C8B9A31F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DAE5-AA4C-49F3-968A-EB18B7162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A598-4DC6-4875-8B3D-7190734A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75C1-804A-4CB6-8664-4C700D7D85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0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6F46-CC8D-4FB6-92B0-51E081912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Prime des </a:t>
            </a:r>
            <a:r>
              <a:rPr lang="en-CA" dirty="0" err="1"/>
              <a:t>contrats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D35AF-D05A-4154-BF43-47DC0DBB7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6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89AF-9B96-41F6-B19A-C95B09A4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Loss eliminating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BB122-A389-4CF2-ACD3-28D7D1494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𝐸𝐿𝑅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fun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(</a:t>
                </a:r>
                <a:r>
                  <a:rPr lang="en-CA" dirty="0" err="1"/>
                  <a:t>définition</a:t>
                </a:r>
                <a:r>
                  <a:rPr lang="en-CA" dirty="0"/>
                  <a:t>)</a:t>
                </a:r>
              </a:p>
              <a:p>
                <a:r>
                  <a:rPr lang="en-CA" dirty="0"/>
                  <a:t>ELR=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⩘</m:t>
                        </m:r>
                        <m:r>
                          <m:rPr>
                            <m:nor/>
                          </m:rPr>
                          <a:rPr lang="en-CA" dirty="0"/>
                          <m:t>d</m:t>
                        </m:r>
                        <m:r>
                          <m:rPr>
                            <m:nor/>
                          </m:rPr>
                          <a:rPr lang="en-CA" dirty="0"/>
                          <m:t>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BB122-A389-4CF2-ACD3-28D7D1494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51FB-8D89-4D5B-A406-9FDE6DC6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déductible</a:t>
            </a:r>
            <a:r>
              <a:rPr lang="en-CA" dirty="0"/>
              <a:t> ordinaire par </a:t>
            </a:r>
            <a:r>
              <a:rPr lang="en-CA" dirty="0" err="1"/>
              <a:t>paie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A5406-E9B1-49A7-83AF-A48CE970C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𝑓𝑖𝑛𝑖𝑒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si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si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CA" dirty="0"/>
                  <a:t>=max(X-d,0)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r>
                  <a:rPr lang="en-CA" dirty="0"/>
                  <a:t>Pour simplifier la notation , mettre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 err="1"/>
                  <a:t>Densité</a:t>
                </a:r>
                <a:r>
                  <a:rPr lang="en-CA" dirty="0"/>
                  <a:t> de 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A5406-E9B1-49A7-83AF-A48CE970C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00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604C-3E46-40C9-9150-D5ACC6DF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Primes des </a:t>
            </a:r>
            <a:r>
              <a:rPr lang="en-CA" dirty="0" err="1"/>
              <a:t>contrats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131F0-2D61-433F-BA94-7746D2B66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</m:nary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Expected cost per payment (</a:t>
                </a:r>
                <a:r>
                  <a:rPr lang="en-CA" dirty="0" err="1"/>
                  <a:t>conditionnelle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dirty="0"/>
                  <a:t>X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CA" dirty="0"/>
                  <a:t>)/S(d)=</a:t>
                </a:r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CA" dirty="0"/>
                  <a:t>= prime stop loss (</a:t>
                </a:r>
                <a:r>
                  <a:rPr lang="en-CA" dirty="0" err="1"/>
                  <a:t>inconditionnelle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131F0-2D61-433F-BA94-7746D2B66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01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70A5-436F-41E7-9507-8CEE56C3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Primes des </a:t>
            </a:r>
            <a:r>
              <a:rPr lang="en-CA" dirty="0" err="1"/>
              <a:t>contrats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B954E-F1F9-4F3D-801D-CC3D28C4F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) </a:t>
                </a:r>
                <a:r>
                  <a:rPr lang="en-CA" dirty="0" err="1"/>
                  <a:t>suivante</a:t>
                </a:r>
                <a:r>
                  <a:rPr lang="en-CA" dirty="0"/>
                  <a:t> (</a:t>
                </a:r>
                <a:r>
                  <a:rPr lang="en-CA" dirty="0" err="1"/>
                  <a:t>limite</a:t>
                </a:r>
                <a:r>
                  <a:rPr lang="en-CA" dirty="0"/>
                  <a:t> supérieure u)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mais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in(</a:t>
                </a:r>
                <a:r>
                  <a:rPr lang="en-CA" dirty="0" err="1"/>
                  <a:t>X,u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nary>
                          <m:nary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On a: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b="1" dirty="0"/>
                  <a:t>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⩘</m:t>
                    </m:r>
                  </m:oMath>
                </a14:m>
                <a:r>
                  <a:rPr lang="en-CA" b="1" dirty="0"/>
                  <a:t>d)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nary>
                          <m:nary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𝑥𝑓</m:t>
                            </m:r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𝑑𝑆</m:t>
                            </m:r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⩘</m:t>
                    </m:r>
                  </m:oMath>
                </a14:m>
                <a:r>
                  <a:rPr lang="en-CA" dirty="0"/>
                  <a:t>d)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B954E-F1F9-4F3D-801D-CC3D28C4F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73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6C66-DEBC-43DD-A30F-F268B32C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Déductible</a:t>
            </a:r>
            <a:r>
              <a:rPr lang="en-CA" dirty="0"/>
              <a:t> avec franchise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A90A2-6BA5-4D93-836F-40DABEA0F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Déductible franchise(par </a:t>
                </a:r>
                <a:r>
                  <a:rPr lang="en-CA" dirty="0" err="1"/>
                  <a:t>perte</a:t>
                </a:r>
                <a:r>
                  <a:rPr lang="en-CA" dirty="0"/>
                  <a:t>), par </a:t>
                </a:r>
                <a:r>
                  <a:rPr lang="en-CA" dirty="0" err="1"/>
                  <a:t>défaut</a:t>
                </a:r>
                <a:r>
                  <a:rPr lang="en-CA" dirty="0"/>
                  <a:t> </a:t>
                </a:r>
                <a:r>
                  <a:rPr lang="en-CA" dirty="0" err="1"/>
                  <a:t>c’est</a:t>
                </a:r>
                <a:r>
                  <a:rPr lang="en-CA" dirty="0"/>
                  <a:t> par </a:t>
                </a:r>
                <a:r>
                  <a:rPr lang="en-CA" dirty="0" err="1"/>
                  <a:t>perte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Déductible franchise(par </a:t>
                </a:r>
                <a:r>
                  <a:rPr lang="en-CA" dirty="0" err="1"/>
                  <a:t>paie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/S(d)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A90A2-6BA5-4D93-836F-40DABEA0F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64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C4F2-99E1-4CB1-A385-60D9385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Contrats</a:t>
            </a:r>
            <a:r>
              <a:rPr lang="en-CA" dirty="0"/>
              <a:t> de type </a:t>
            </a:r>
            <a:r>
              <a:rPr lang="en-CA" dirty="0" err="1"/>
              <a:t>déductible</a:t>
            </a:r>
            <a:r>
              <a:rPr lang="en-CA" dirty="0"/>
              <a:t> franchise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4768E-CF5A-434A-822C-094B7CC46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Densité du </a:t>
                </a:r>
                <a:r>
                  <a:rPr lang="en-CA" dirty="0" err="1"/>
                  <a:t>contrat</a:t>
                </a:r>
                <a:r>
                  <a:rPr lang="en-CA" dirty="0"/>
                  <a:t> avec </a:t>
                </a:r>
                <a:r>
                  <a:rPr lang="en-CA" dirty="0" err="1"/>
                  <a:t>Déductible</a:t>
                </a:r>
                <a:r>
                  <a:rPr lang="en-CA" dirty="0"/>
                  <a:t> franchise(par </a:t>
                </a:r>
                <a:r>
                  <a:rPr lang="en-CA" dirty="0" err="1"/>
                  <a:t>perte</a:t>
                </a:r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(y=0)=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0 , 0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(y),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répartition</a:t>
                </a:r>
                <a:r>
                  <a:rPr lang="en-CA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0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4768E-CF5A-434A-822C-094B7CC46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43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9C23-1632-4F6B-9D35-F3234DFC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Contrats</a:t>
            </a:r>
            <a:r>
              <a:rPr lang="en-CA" dirty="0"/>
              <a:t> avec </a:t>
            </a:r>
            <a:r>
              <a:rPr lang="en-CA" dirty="0" err="1"/>
              <a:t>déductible</a:t>
            </a:r>
            <a:r>
              <a:rPr lang="en-CA" dirty="0"/>
              <a:t> franchise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C7900-4947-456E-A70E-B5474023C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(y)=S(d),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mais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(y)=S(y),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 err="1"/>
                  <a:t>Fonction</a:t>
                </a:r>
                <a:r>
                  <a:rPr lang="en-CA" dirty="0"/>
                  <a:t> de hazard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r>
                  <a:rPr lang="en-CA" dirty="0"/>
                  <a:t>Prime de </a:t>
                </a:r>
                <a:r>
                  <a:rPr lang="en-CA" dirty="0" err="1"/>
                  <a:t>ce</a:t>
                </a:r>
                <a:r>
                  <a:rPr lang="en-CA" dirty="0"/>
                  <a:t> type de </a:t>
                </a:r>
                <a:r>
                  <a:rPr lang="en-CA" dirty="0" err="1"/>
                  <a:t>contrat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CA" dirty="0"/>
                  <a:t> comparée à la prime stop-loss qui </a:t>
                </a:r>
                <a:r>
                  <a:rPr lang="en-CA" dirty="0" err="1"/>
                  <a:t>est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CA" dirty="0"/>
                  <a:t>-</a:t>
                </a:r>
                <a:r>
                  <a:rPr lang="en-CA" dirty="0" err="1"/>
                  <a:t>dS</a:t>
                </a:r>
                <a:r>
                  <a:rPr lang="en-CA" dirty="0"/>
                  <a:t>(d).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C7900-4947-456E-A70E-B5474023C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40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31BC-1D5B-449A-9D57-F9980325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Densité</a:t>
            </a:r>
            <a:r>
              <a:rPr lang="en-CA" dirty="0"/>
              <a:t> du </a:t>
            </a:r>
            <a:r>
              <a:rPr lang="en-CA" dirty="0" err="1"/>
              <a:t>contrat</a:t>
            </a:r>
            <a:r>
              <a:rPr lang="en-CA" dirty="0"/>
              <a:t> avec </a:t>
            </a:r>
            <a:r>
              <a:rPr lang="en-CA"/>
              <a:t>déductible</a:t>
            </a:r>
            <a:r>
              <a:rPr lang="en-CA" dirty="0"/>
              <a:t> franchise (par </a:t>
            </a:r>
            <a:r>
              <a:rPr lang="en-CA" dirty="0" err="1"/>
              <a:t>paie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3B661-8C6D-4F4C-8348-E9426D8E3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Déductible franchise (par </a:t>
                </a:r>
                <a:r>
                  <a:rPr lang="en-CA" dirty="0" err="1"/>
                  <a:t>paie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/S(d)</a:t>
                </a:r>
              </a:p>
              <a:p>
                <a:r>
                  <a:rPr lang="en-CA" dirty="0"/>
                  <a:t>Comme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/S(d)</a:t>
                </a:r>
              </a:p>
              <a:p>
                <a:r>
                  <a:rPr lang="en-CA" dirty="0" err="1"/>
                  <a:t>Densité</a:t>
                </a:r>
                <a:r>
                  <a:rPr lang="en-CA" dirty="0"/>
                  <a:t> de 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(y)/S(d),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répartition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CA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u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3B661-8C6D-4F4C-8348-E9426D8E3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6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B1D-75D2-45BF-B880-57079D4F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Déductible</a:t>
            </a:r>
            <a:r>
              <a:rPr lang="en-CA" dirty="0"/>
              <a:t> franchise par </a:t>
            </a:r>
            <a:r>
              <a:rPr lang="en-CA" dirty="0" err="1"/>
              <a:t>paie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C581F-7FFB-46DA-995F-2EFB0DC55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 on remarque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𝑑𝑆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CA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⩘</m:t>
                        </m:r>
                        <m:r>
                          <m:rPr>
                            <m:nor/>
                          </m:rPr>
                          <a:rPr lang="en-CA" dirty="0"/>
                          <m:t>d</m:t>
                        </m:r>
                        <m:r>
                          <m:rPr>
                            <m:nor/>
                          </m:rPr>
                          <a:rPr lang="en-CA" dirty="0"/>
                          <m:t>) 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+d , car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r>
                  <a:rPr lang="en-CA" dirty="0"/>
                  <a:t>)=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⩘</m:t>
                    </m:r>
                  </m:oMath>
                </a14:m>
                <a:r>
                  <a:rPr lang="en-CA" dirty="0"/>
                  <a:t>d)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C581F-7FFB-46DA-995F-2EFB0DC55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87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593</Words>
  <Application>Microsoft Macintosh PowerPoint</Application>
  <PresentationFormat>Grand écran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Prime des contrats</vt:lpstr>
      <vt:lpstr>déductible ordinaire par paie</vt:lpstr>
      <vt:lpstr>Primes des contrats</vt:lpstr>
      <vt:lpstr>Primes des contrats</vt:lpstr>
      <vt:lpstr>Déductible avec franchise</vt:lpstr>
      <vt:lpstr>Contrats de type déductible franchise</vt:lpstr>
      <vt:lpstr>Contrats avec déductible franchise</vt:lpstr>
      <vt:lpstr>Densité du contrat avec déductible franchise (par paie)</vt:lpstr>
      <vt:lpstr>Déductible franchise par paie</vt:lpstr>
      <vt:lpstr>Loss eliminating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des contrats</dc:title>
  <dc:creator>andrew luong</dc:creator>
  <cp:lastModifiedBy>Olivier Bourret</cp:lastModifiedBy>
  <cp:revision>9</cp:revision>
  <dcterms:created xsi:type="dcterms:W3CDTF">2020-08-12T17:41:08Z</dcterms:created>
  <dcterms:modified xsi:type="dcterms:W3CDTF">2020-09-04T13:07:13Z</dcterms:modified>
</cp:coreProperties>
</file>