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1:50.1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76 124 0,'4'-8'46'0,"1"-4"-35"0,8 0-17 15,-8 4-8-15,-1 0 19 16,1 0 10-16,4 0 20 0,0 4 10 15,4 0-10-15,1 0-6 16,3 4-16 0,1 4-9-16,5 4-2 15,-1 4-5-15,1 4 2 0,-5 4-6 0,-5 0 0 16,-4 0 7-16,-9 4 5 16,-4 4 6-16,-10 0 4 15,-4 0-4-15,0-4 1 16,-4-8-31-16,-1-5-12 15,1-7 15-15,4-12 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10.5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54 220 140 0,'-5'4'52'0,"1"0"-41"0,4 4 2 0,-5-4-3 16,5 0 9-16,-4 8 7 15,-1 8 7-15,1 4 2 16,-1 8-19-16,-4 7 4 0,5 5 3 16,-1 0-6-16,1-4 1 15,4 0-11-15,4-8-2 16,1-4-1-16,4-4 0 16,0-4-2-16,0 0 1 15,0-8 0-15,0 0 1 16,0-4-2-16,0 0-2 15,0-4-26-15,4-4-12 16,1-8 16-16,4-8 12 16</inkml:trace>
  <inkml:trace contextRef="#ctx0" brushRef="#br0" timeOffset="233">220 0 236 0,'-9'20'88'0,"4"-24"-69"0,1 8 0 0,4-4-4 15,0 4 2-15,0 0 4 16,0 4-10-16,0 0-4 15,0 4-5-15,0-4-2 0,4 0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17.1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368 8 176 0,'-18'0'66'0,"9"-4"-52"0,-9 4 6 0,9-4-1 16,-5 8 6-16,-3 4 5 16,-6 0-3-16,1 4 1 15,-5 4-16-15,0 8 0 0,-5 8 1 16,1 16 2-16,0 11 3 15,4 9-1-15,4 8-1 16,5 0-4-16,5 4 0 16,4 7-5-16,9 13 1 15,4 4 1-15,10-8 5 16,4-13-10-16,9-11-5 16,9-12-2-16,4-8 2 0,5-8-7 15,0-4-2-15,0-5-65 16,-5-3-30-16,5-4 54 15,-9 0 25-15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13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64 248 164 0,'4'0'63'0,"-4"0"-49"0,0 0 11 0,0 0 5 16,0 0-3-16,0 4 2 15,-4 4-5-15,4 4-3 16,0 4-11-16,0 8 0 16,0 4 1-16,0 7 2 0,0 5 3 15,0 8-9-15,0 8-2 16,0 4-3-16,0 4-2 15,0 0 1-15,0-9 1 16,0-3-1-16,4-4 2 16,-4-4-2-16,5-4-1 15,-5-8 1-15,0 0-1 16,0-4-5-16,0-4 1 0,0-8-3 16,0-4 0-16,0-4-7 15,0-4-4-15,0-4-65 16,-5-8-28-1,1-16 59-15</inkml:trace>
  <inkml:trace contextRef="#ctx0" brushRef="#br0" timeOffset="358">1 304 116 0,'-5'-4'44'0,"5"-8"-35"0,9 0 23 0,-9 4 8 15,5 0 5 1,-1-4 5-16,5 4-7 0,0 0-4 16,5 0-22-16,-1 4 3 0,5 0 3 15,4 4-10-15,1 0-2 16,-1 0-7-16,5-4-1 15,0 0-1-15,0 4 1 16,0 0 0-16,4 0 1 16,1 0 0-16,-1 0 0 15,1 4-2-15,-5 0-2 16,0-4-2-16,-1 0 1 16,-3 0-8-16,-5-4-4 0,-5-4-79 15,-4-4-36-15,-4-4 65 16,-10 0 34-16</inkml:trace>
  <inkml:trace contextRef="#ctx0" brushRef="#br0" timeOffset="676">122 571 136 0,'0'4'52'0,"4"0"-41"0,1 0 18 0,-5-4 5 15,4 0 4-15,1 0 2 16,-1-4-7-16,5 0-3 16,5 4-16-16,4-4 2 0,-5 4 4 15,1 0-9-15,4 0-3 16,0 0-8-16,0 4 0 15,-5 0 0-15,5 4 2 16,0 0-3-16,-5 0-2 16,1 0-62-16,-5-4-27 15,0 0 47-15,0-4 22 16</inkml:trace>
  <inkml:trace contextRef="#ctx0" brushRef="#br0" timeOffset="1304">1379 56 240 0,'0'-16'90'0,"-9"8"-70"0,4 0-5 0,5 4-6 15,0 4-8-15,-9-4 2 16,0 0-4-16,0 0-2 16,-4 0 2-16,-5 0 4 0,-5 4 3 15,-8 4 11-15,-5 4 4 16,0 4-5-16,-4 4 1 15,4 8-6-15,0 4-1 0,9-8-6 16,-9 20-1-16,5 4-3 16,4-4-3-1,0 4-1-15,4 4 3 0,1-1 0 16,-1 1 1-16,10-12 2 16,0 20 3-16,4 8 0 15,9 4 2-15,0 0-6 16,4-5-3-16,5 1 1 15,4-8 0-15,1-8 3 16,8-4 3-16,5-12-2 16,5-4-2-16,-1-4-25 15,5-4-9-15,0-9 17 16,-5-3 8-16</inkml:trace>
  <inkml:trace contextRef="#ctx0" brushRef="#br0" timeOffset="1665">1284 499 216 0,'0'4'82'0,"5"-12"-64"0,-1 8 4 0,1 0-3 0,-1 0 5 15,5 0 7-15,5 4-7 16,-1 4-2-16,5 4-13 16,0 4 1-16,4 4 3 0,1 4-7 15,-1 4-1-15,1 0-5 16,-1 8-1-16,5 0-6 15,0-1 0-15,5-3-8 16,-1-4-3-16,-4-4-37 16,-5-8-16-16,1-12 37 15,-10-8 17-15</inkml:trace>
  <inkml:trace contextRef="#ctx0" brushRef="#br0" timeOffset="1982">1661 411 268 0,'-9'4'101'0,"0"0"-78"0,0 0 2 0,0-4-3 0,0 4-12 16,-4 4-1-1,-1 4-3-15,-3 0 1 0,-1 4-4 16,0 4 3-16,-5 4 3 0,-4 4 6 16,-4 8 5-16,-1 4 1 15,-3 8-1-15,-1-4-19 16,0-1-8-16,9-3-6 16,9-8 0-16,4-4-13 15,10-12-3-15,4-12 15 16,9-20 7-16</inkml:trace>
  <inkml:trace contextRef="#ctx0" brushRef="#br0" timeOffset="2478">2034 180 176 0,'0'-4'66'0,"-5"0"-52"0,14 0 28 0,-9 4 20 15,9 0-20 1,0 0-17-16,0 0-11 15,5 4-9-15,-1 4-2 0,1 8 3 16,-1 8-3-16,-4 4 0 16,4 0 5-16,1 4 3 0,-5 0 0 15,0-1 1-15,0 1-4 16,0 0-3-16,0 0-5 16,0-4 0-16,-5 0-2 15,-4 8 0-15,0 0 4 16,-9 0 1-16,-4 4 14 15,-1 4 8-15,-4-1-12 16,0 1-5-16,-4 0-3 16,4-4-1-16,-4-12-5 15,4 0 1-15,0-8-9 16,0 0-2-16,0-8 1 0,4 0 1 16,5-4-45-16,0 0-19 15,5-4 37-15,-1-12 18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17.8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71 343 168 0,'0'16'63'0,"0"-8"-49"0,0 12 5 16,-4-12-2-16,4 12 9 15,0 4 9-15,0 12-2 16,0 4 1-16,0 0-19 16,0 8-7-16,4 3-3 0,1-3-3 15,-1 0-2-15,0-4 1 16,1-4-1-16,4-4 0 15,-5-8 2-15,-4-4-1 0,5-8 2 16,-5-8-15-16,0-8-7 16,-5-12-19-16,1-4-8 15,-1-4 13-15,1-8 6 16,-5-4 19-16,-4-8 7 16,-1-4-3-16,1-8 1 15,-1-3-8-15,1-5-1 16,4 4 13-16,4 4 9 15,5 8 19-15,5 8 9 16,-1 8 3-16,5 4 2 16,5 8-4-16,-1 4-2 15,5 0-16-15,0 0-5 16,4 4-10-16,5 0-4 16,9-3 1-16,5 3 0 0,-1-4 1 15,5 4 0-15,-5 0-5 16,5 0 1-16,-4 0 0 15,-5 0 0-15,-5 0-33 16,-4 0-13-16,-9 4-81 16</inkml:trace>
  <inkml:trace contextRef="#ctx0" brushRef="#br0" timeOffset="285">84 639 196 0,'23'4'74'0,"-14"-8"-58"0,13 0 3 0,-13 0-4 15,5 0 1-15,4-4 4 16,4 0 5-16,5 0 4 15,0-4-15-15,4 0 1 0,1 0-1 16,-1 0-5-16,-4 4-3 16,-4 0-83-16,-1 0-37 0,-4-4 57 15,-9 4 28-15</inkml:trace>
  <inkml:trace contextRef="#ctx0" brushRef="#br0" timeOffset="962">619 806 232 0,'-5'0'88'0,"1"-4"-69"0,-1 8-9 0,5-4-8 16,-4 4-2-16,-1 4 4 15,1 4 16-15,-1 4 7 16,1 4-13 0,-5 8 12-16,4 8 4 0,1 4-11 0,-1 4-3 15,1 3-12-15,4-7-5 16,4-4 0-16,5-8 0 15,0-4 3-15,5-8 3 16,-1 0 2-16,5-8 3 16,0-4-3-16,0-8-2 15,0-4-5-15,0-4-2 16,0-4 1-16,0-4 0 0,0 0 1 16,0-4 2-16,-5 0-1 15,1 0-1-15,-5 0 1 16,-5 0 1-16,-4 1-3 15,-4-1 0-15,-5 0-1 16,-5 4-2-16,1 0-2 16,-5 4 1-16,-5 0-2 15,-4 4 0-15,-4 4-1 16,-5 4 2-16,0 4 6 16,5 4 2-16,-1 4 6 15,10 4 3-15,4 4-4 16,4 4 1-16,10-4-5 15,4 0-2-15,4-4 0 0,10 0 1 16,4-8 10-16,0 0 4 16,4-4-12-16,5 0-6 15,0-4-3-15,0 0 1 16,0 0 4-16,0 0 4 16,0 0-83-16,-5-4-35 15,5 0 56-15,0 4 29 16</inkml:trace>
  <inkml:trace contextRef="#ctx0" brushRef="#br0" timeOffset="1383">1058 1153 272 0,'-9'24'104'0,"5"-12"-81"0,-5 4-6 16,4-8-7-16,-4 4-5 15,1 4 2-15,3 0 8 16,1-4 2-16,8 0-8 16,1 0 6-16,3 0 4 0,1-8-6 15,5 0-2-15,-1-4-9 16,1-4-3-16,4-4-3 15,-5 0 0-15,1-4 3 16,-1-4 0-16,1-4 1 16,-1 0 0-16,-4-4 0 15,-4-4 2-15,-1 0-1 16,-4 0 2-16,-4 4-4 0,-10 4 0 16,1 8 1-16,-10 8 0 15,1 8 0-15,-5 8 0 16,-5 8-7-16,6 4-3 15,3-4-60-15,1-4-29 16,8-8 44-16,5-8 24 16</inkml:trace>
  <inkml:trace contextRef="#ctx0" brushRef="#br0" timeOffset="3576">1516 36 148 0,'0'-4'55'0,"0"0"-43"0,5 0 16 0,-5 4 7 16,0-8 7-16,0 4 7 0,0 0-12 15,0 4-2-15,-5-4-20 16,-4 0-11-16,0 4-4 0,0 0-7 16,0 0 0-1,0 0 9-15,-4 4 6 0,-1 0 14 16,1 4 8-16,-5 8-4 16,0 8-3-16,-4 8-13 15,4 4-6-15,0 0-6 16,4 4 1-16,5 8-1 15,5 3 0-15,4 5 2 16,4-4 2-16,5 0-3 16,0-4-2-16,5-4 4 15,4 0 1-15,4-8-9 16,0-9-5-16,10-3-52 16,-1-16-20-1,1-12 43-15,-5-12 21 0</inkml:trace>
  <inkml:trace contextRef="#ctx0" brushRef="#br0" timeOffset="3919">1794 260 216 0,'0'0'82'0,"5"0"-64"0,-1 0 9 0,-4 0 0 0,5 0 10 16,-1 4 7-16,5 4-8 15,5 3-4-15,-1 5-18 16,1 8-7-16,4 8 0 0,0 0-4 15,0 4 0-15,0 0-6 16,-1-8-2-16,1 0-12 16,0-4-3-16,0-8-63 15,0 0-25-15,0-24 55 16</inkml:trace>
  <inkml:trace contextRef="#ctx0" brushRef="#br0" timeOffset="4216">1996 268 208 0,'-4'15'77'0,"-5"-7"-60"0,0 8 2 0,0-8-2 16,-5 8-9-16,6 8 0 0,-6 4 0 16,-4 4 2-1,0 0-5-15,0 0 8 0,5-4 4 16,-1-4-14-16,5 0-3 0,5-4-105 16,4-8-44-1,0-8 75-15</inkml:trace>
  <inkml:trace contextRef="#ctx0" brushRef="#br0" timeOffset="4519">2351 168 268 0,'22'4'101'0,"-13"-4"-78"0,0-4-7 0,-4 4-8 16,-1 0 0-16,1 4 5 15,4 4 7-15,0 4 2 16,4 4-11-16,1 8-2 0,-1 4 1 16,1 7-6-16,-5 1-2 15,0 4-1-15,-5-4-1 16,1-4 0-16,-5 0 0 15,-9-4-9-15,-5 0-2 16,-4-4-117-16,-4-8-54 16,-1-12 92-16</inkml:trace>
  <inkml:trace contextRef="#ctx0" brushRef="#br0" timeOffset="4848">2705 80 300 0,'27'-4'112'0,"-9"0"-87"0,5 4-13 15,-14 0-11-15,0 4 15 0,4 4 13 16,1 4 3-16,-1 4 2 15,1 4-19-15,-1 4 0 0,1 4 1 16,-1 4-10-16,-4 8-4 16,4 3-17-16,-4 5-7 15,-4 0 4-15,-5 0 5 16,0 0 1-16,-9 0 3 16,-5-4 0-16,-4 0 1 15,-4-5-4-15,0-3 0 16,-5-4 6-16,0-8 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43.1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7 228 0,'5'-4'85'0,"-5"0"-66"0,4 4-1 0,-4 0-3 16,0 0 0-16,5 4 3 15,4 0-1-15,0 0 0 16,4-4-9-16,5 0 1 0,5 0 4 16,4 0-3-16,-1 0 2 15,1 0-5-15,5 0-2 16,-1 0-20-16,-4 0-8 15,-4 4 12-15,-10 0 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43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0 296 0,'5'4'110'0,"4"-8"-86"0,0 4 5 0,-5 0-3 15,5 0-8-15,5 0-1 16,4 0-9-16,4 4-5 15,1-1-2 1,4 5-30-16,0 0-10 0,-10 4 19 0,-3 4 10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41.1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190 28 292 0,'0'-16'110'0,"-5"12"-86"0</inkml:trace>
  <inkml:trace contextRef="#ctx0" brushRef="#br0" timeOffset="238">149 0 168 0,'-18'4'66'0,"14"-4"-52"0,-10 4 6 0,5 0-1 16,0 4-2-16,-4 4 1 0,-1 12-3 15,1 16 1-15,-1 12-9 16,5 12 9-16,0 8 6 0,0 3 0 15,5 5 1-15,0 4-10 16,-1 4-3-16,5-4-4 16,5-5-1-16,-1-3-3 15,5-4-2-15,4-8 1 32,1-12 1-17,4-5-1-15,4-3 2 0,1-8-2 0,4-4 2 0,4-8-77 16,5-8-32-16,-5-12 53 15,1-16 26-15</inkml:trace>
  <inkml:trace contextRef="#ctx0" brushRef="#br0" timeOffset="630">715 144 244 0,'0'0'93'0,"-5"0"-72"0,1 4 11 0,-1 0 1 0,-4 8-12 16,0 8 1-16,-4 8-11 15,-1 4-2-15,5 8-5 16,0 0-3-16,0 7 2 0,5 5-2 15,-1 0-1-15,5 0 3 16,0 0 2-16,5 0 4 16,4 0 5-16,4-5-6 15,1-7-2-15,4-4-3 16,0-4-3 0,0-8 1-16,4-4-1 15,0-4-3 1,5-8 2-1,0-4-8-15,0-8-4 0,0-4-40 16,-4-8-15-16,-1-4 35 0,1-4 17 0</inkml:trace>
  <inkml:trace contextRef="#ctx0" brushRef="#br0" timeOffset="891">499 639 316 0,'0'0'118'0,"9"0"-92"0,-4 0-7 0,-5 0-10 0,4 0-5 16,5 0 5-16,0-4-3 15,5 4-1-15,4-4-2 16,4 0-22-16,5 0-10 15,4-4-93 1,5-4-40-16,9-4 83 0</inkml:trace>
  <inkml:trace contextRef="#ctx0" brushRef="#br0" timeOffset="1277">1226 220 272 0,'5'0'104'0,"4"-4"-81"0,0 4-6 16,-5 0-9-16,1 4-6 0,4 0 1 16,0 4 3-16,4 0 3 15,1 4-4-15,3 4 10 0,1 4 7 16,0 4-5-16,5 3 1 15,-1 1-11-15,1 8-2 16,-1 4-3-16,-4 4-2 16,-4 4 1-16,-5 8 1 15,-5 12-1 1,-4-1 2-16,-9 5-2 0,-4-4 2 16,-5 0 7-16,-5-8 5 0,-4-8-18 15,0-5-9-15,0-3 0 16,-4-8 4-1,0-4-4-15,-1-8-2 16,5-8-34-16,0-4-16 0,0-8 33 16,0 0 15-16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39.2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21 180 0,'8'-4'68'0,"-3"0"-52"0,-1 0 6 16,-4 0-1-16,5 0-9 16,-1 4 1-16,5 0-8 15,-4 0-1-15,4 4-2 16,-5 0 7-16,5 4 6 0,-4 4 4 16,-1 4 3-16,5 0-8 15,-4 8-3-15,4 4-6 16,0 8-4-16,0 8 0 0,4 7-1 15,-4 9 0-15,0 0 0 16,0 0 0-16,-4 0 0 16,-1-8 0-16,1-4 0 15,-5-5 0-15,4-3 0 16,-4-4 0-16,5-8 0 16,-5-4 0-16,4-4 0 15,5-4 0-15,0 0 0 16,0 0 0-16,0-4 0 15,-5 0-11-15,-4-4-3 16,5-4-61-16,-5-4-28 16,0-8 53-16</inkml:trace>
  <inkml:trace contextRef="#ctx0" brushRef="#br0" timeOffset="441">242 161 120 0,'-9'-24'46'0,"0"16"-35"0,0-8 12 16,0 8 5-16,4 0 1 16,-4 0 3-16,1-4-6 15,-1 0-4-15,-5 4-12 16,1 0 5-16,4 4 2 0,0-4-1 15,0 8 1-15,0 0-1 16,4 0 0-16,5 0-2 16,0 4-1-16,9 0-1 0,0 0 2 15,9 4-3-15,0-4-1 16,5 4-4-16,3-4-1 16,1-4-1-16,-4 0 2 15,-1 0-3-15,5 0 0 16,0-4 1-16,0-4 0 15,4-4-2 1,1 0-2-16,-1 0 7 0,1 4 3 16,-1 0-12-16,-4 4-5 0,-5 4 7 15,-4 0 4-15,-9 8-12 16,-4 0-104 0,-5 0-45-16,-5 0 77 15</inkml:trace>
  <inkml:trace contextRef="#ctx0" brushRef="#br0" timeOffset="782">103 615 184 0,'13'-15'71'0,"-4"3"-55"0,9 4 0 0,-9 4-5 16,0 0 4-16,9 0 2 16,0 0-2-16,0 0-1 15,4 0-8-15,1 0 0 0,-1 0 4 16,1-4-4-16,-1 0 2 15,1 0-3-15,-1 0 0 16,-4 0-3-16,0 0 1 16,0 0-7-16,0 0 1 15,-5-4-87 1,1 0-37-16,-1-4 64 0</inkml:trace>
  <inkml:trace contextRef="#ctx0" brushRef="#br0" timeOffset="1462">417 1206 220 0,'0'-4'85'0,"-5"0"-66"0,5-8 1 0,0 4-2 15,0-4-12-15,0-8-3 16,0-4 0-16,0-8 2 15,5-4-2-15,4-4 5 0,0 5 4 16,4-1 0-16,1 4 1 16,4 4-7-16,0 4-2 15,0 8-2-15,4 8 1 0,-4 8-4 16,0 8-2-16,0 8 2 16,-5 8 0-16,1 4 1 15,-1 4 0-15,1 0 0 16,-5-5 0-1,0-3 0-15,-5-4 2 0,1 0-1 16,-1-8 2-16,1-8-2 16,-1-4 2-16,1-8-4 15,-1-12 0-15,5-8-1 16,0-4 0-16,5-3 2 16,-1-1 0-16,5 4 2 15,0 4 1-15,0 0 1 16,4 8 2-16,1 0-3 15,-1 8 0-15,-4 4-6 16,0 4 0-16,0 8-1 0,-4 8 2 16,-6 8 1-16,1 8 3 15,0 4 3-15,-4 8 4 16,4 0-2-16,-5-5 1 16,1 1-5-16,-1-8-2 15,1-4-11-15,-1-4-4 16,-4-4 7-16,9-12 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9-10T19:02:46.9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0 200 0,'72'-140'16,"-72"140"0,0 0-16,0 0 15,72-60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49.1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0 271 172 0,'5'-4'66'0,"-1"-4"-52"0,10 0 1 16,-10 4-1-16,5 0 1 15,5 0 5-15,-1 0 5 0,5-4 2 16,5 4-14 0,-1 0 8-16,0 4 5 0,1 0-8 0,8 0-2 15,-4 0-9-15,5 0-3 16,-1 0-2-16,-4 0 1 15,0 0-4-15,0 0 0 16,0 0-10-16,0 0-5 16,-5 0 8-16,5 0 4 15</inkml:trace>
  <inkml:trace contextRef="#ctx0" brushRef="#br0" timeOffset="314">207 518 264 0,'-9'0'99'0,"4"0"-77"0,5 0 7 15,0 0-1-15,0 0-15 16,5 0-4-16,-1 4-2 15,5 0 0-15,5 0-3 16,4-4-3-16,4 0 2 0,1 0-2 16,-1-4 2-16,0 0-18 15,1-4-4-15,-1 0-55 0,-4-3-24 16,0-1 51 0,-4 0 23-16</inkml:trace>
  <inkml:trace contextRef="#ctx0" brushRef="#br0" timeOffset="615">395 24 160 0,'5'-20'60'0,"-5"16"-47"0,4 4 17 0,-4 0 3 0,0 0-5 16,0 0 0-16,0 8-6 16,0 8-4-16,0 4-10 15,0 4 4-15,0 4 3 0,0 3-7 16,0 9-4-16,-4 12-3 16,-1 12-1-16,-4 4-3 15,5-4 2-15,-5-4 3 16,0-5 1-16,-5-7-1 15,5-8 1-15,0-8-31 16,9-8-11-16,0-8 20 16,9-8 9-16</inkml:trace>
  <inkml:trace contextRef="#ctx0" brushRef="#br0" timeOffset="932">552 124 212 0,'5'0'82'0,"-5"3"-64"0,0-3-2 0,-5 4-5 15,1 4-6-15,-1 8 0 16,1 4-3-16,-1 8 1 15,-4 12-2-15,0 8 4 0,5 8 4 16,-5 0-5-16,4-4-2 16,1-5 3-16,0-7 1 15,-1-8 6-15,5-4 3 16,0-8-8-16,0-4-2 0,5-4-113 16,3-4-49-1,6-8 78-15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1:50.6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12 176 0,'-4'4'68'0,"4"-4"-52"0,4 4-3 0,-4-4-5 0,4 0 0 16,1 0 3-16,-1 0-4 15,5 0 1-15,0 0-5 16,0 0-8-16,0-4-2 0,0 0-46 15,0 0-17 1,0-4 36-16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50.7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23 672 164 0,'-9'-8'63'0,"9"0"-49"0,0 0-11 15,0 8-5-15,0 0 2 16,0 0 5-16,-5 4 15 15,1 4 10-15,-1 8-16 16,5 8 6-16,0 8 3 0,5 8-10 16,4 0-4-16,4-4-6 15,5-5-3-15,0-3 1 16,5-8-1-16,3-8 2 16,-3-4 3-16,-1-4 0 15,1-8 2-15,-1-8-13 16,1-12-5-1,-5-8-9-15,-5-3 0 0,1-5 20 16,-5 4 8-16,-9 4 22 0,-5 4 8 16,-8 4-8-16,-5 4-3 15,-9 4-14-15,-5 8-5 16,1 4-8-16,-5 4-2 16,5 8-4-16,4 4 1 15,4 4-2-15,10 4 2 16,4 0-6-16,9-4-1 15,9 0-61-15,9-8-27 16,13-8 51-16,9-12 25 16</inkml:trace>
  <inkml:trace contextRef="#ctx0" brushRef="#br0" timeOffset="539">629 329 228 0,'-14'4'88'0,"10"-4"-69"0,-1 8-11 16,5-8-5 0,-13 8 2-16,4 0 8 15,0 0 5-15,0 4-9 16,0 4 8-16,0 4 5 0,4 4-7 16,1 4-3-16,-1 3-10 15,1 5-1-15,-1 8-1 0,5 4 0 16,0 0-5-1,0-4-1-15,0-4 3 16,0-4 1-16,0-8 2 0,0-4 2 16,0-4-14-1,0-5-7-15,0-7 10 0,0-4 4 16,0-4 12-16,-4-4 8 16,-1-8 2-16,5-7-1 15,0-1-6-15,5-4-4 16,-1-4-6-16,10 4 0 15,4 0-2-15,0 4 0 16,4 4 2-16,1 4 0 16,-1 8 0-16,5 4 0 0,-5 0-3 15,5 8 2-15,-4 4-6 16,4 4-3 0,-5 8 1-16,-4 4 0 15,-4 0 8-15,-5 4 2 16,-9-4 7-16,-5 3 3 0,-13-3 11 15,-4 0 6-15,-10-4 1 16,-4-4 2-16,0-8-17 16,1-4-8-16,-1-8-59 15,0-8-25-15,4-4 39 16,10-4 22-16</inkml:trace>
  <inkml:trace contextRef="#ctx0" brushRef="#br0" timeOffset="1181">1365 333 220 0,'-32'8'85'0,"19"-4"-66"0,-10 12 3 16,14-8-3-16,-4 4 1 16,4 4 2-16,0 4-11 15,4 0-4-15,1 4-5 16,4-4-4-16,4-1 1 0,5 1 1 15,9-4 0-15,5 0 0 16,4 0 0-16,0-4 0 16,0 4 2-16,-5-4-1 15,0 0-1-15,-4 4-2 0,-4 0-1 16,-5 0-5-16,0 4 0 16,-5 0 4-16,-4 4 4 15,-4-4 3-15,-5 0 3 16,-9 0 1-16,-5-4 3 15,-3-4 4-15,-1-4 1 16,-5-4-6-16,1-4-3 16,-1-8-10-16,5 0-3 15,9 0-9-15,5 0-3 16,4 0-52-16,9-4-20 16,13-4 46-16,5-4 23 15</inkml:trace>
  <inkml:trace contextRef="#ctx0" brushRef="#br0" timeOffset="1529">1571 620 180 0,'0'16'68'0,"0"-12"-52"0,5 8 10 16,-5-8 4-16,4 4-18 16,1 4-4-16,4-4-5 15,-1 0 0-15,1-4-2 16,0-4 8-16,5-8 6 0,-5-4 2 15,0-4 1-15,0 0-5 16,0 0 0-16,-5 0-8 16,-4 4-3-16,-4 0-8 0,-5 0-1 15,0 4-8-15,-5 4-3 16,1 4 1-16,-1 4 0 16,1 4 12-16,0 8 5 15,4 8 12-15,0 8 7 16,4 8 3-16,5 4 2 15,0 0-11-15,9-4-5 16,0-4-5-16,9-9 0 16,4-7-20-16,1-8-8 15,4-12 17-15,4-12 10 16</inkml:trace>
  <inkml:trace contextRef="#ctx0" brushRef="#br0" timeOffset="1874">2042 516 228 0,'5'0'85'0,"4"-4"-66"0,0 12-8 16,-9-4-6-16,4 4-5 16,1 8 2-16,-5 0 3 15,0 4 2-15,0 4-3 16,0 0 2-16,0-4 0 0,-5-4 9 15,1 0 2-15,-5-4 0 16,4-4 0-16,1-4-9 16,-1-4-3-16,5 0-3 0,-4-8-2 15,4-4 7-15,0-4 5 16,0-4 3-16,4 0 0 16,5 0-5-16,5 0-4 15,4 0-6-15,0 4 0 16,0 0-2-16,0 4 0 15,0 0-38-15,-1 4-18 16,1 4 30-16,0 4 13 16</inkml:trace>
  <inkml:trace contextRef="#ctx0" brushRef="#br0" timeOffset="2567">2500 445 156 0,'0'0'60'0,"5"-4"-47"0,-1 4 17 0,-4 0 3 0,5 4-3 16,-5 0 2-16,4 8 2 15,1 0 1-15,-1 4-19 16,0 3 4-16,1 9 1 0,-1 4-11 16,1 8-3-16,-1 0-5 15,1 0-2-15,-1-8 1 16,1-8 1-16,-5-4 3 16,4-12 2-16,-4-8 1 15,0-8 0-15,0-12-11 16,5-4-3-16,-5-4-2 15,4 0 2-15,5 0 2 16,0 4 2-16,0 4 7 16,5 0 5-16,-1 4-5 15,5 4-49 1,0 0-21-16,5-4-42 16,-1 0-18-16,9-3 67 15</inkml:trace>
  <inkml:trace contextRef="#ctx0" brushRef="#br0" timeOffset="3044">3182 469 216 0,'18'16'82'0,"-9"-16"-64"0,9 4-2 0,-13-4-7 16,-1 0-5-16,1-4 0 15,-1 0 9-15,-4-4 6 16,0 0-10-16,-4 0 20 0,-1 0 7 15,-8-4-10-15,-1 4-2 16,-8 4-14-16,-5 4-6 0,-5 4-6 16,-4 8-1-16,1 4-1 15,-1 8 0-15,4 3 3 16,5 5 2-16,5 4 2 16,8 0 1-16,5-4-2 15,9-8-2-15,5-8 3 16,4-8 2-16,9-12 0 15,0-8 2-15,4-8-6 16,5-4-3-16,0 0 1 16,0-4 0-16,0 0-2 15,0 0 2-15,-5 0-1 16,-4 9 0-16,0 3 0 0,-9 20-4 16,0 8 1-1,-4 4 1-15,-1 7 2 16,1 5 1-16,4 8 3 15,0 0-1-15,0 0 2 16,0-8-2-16,4-4-1 16,1-8-10-16,3-12-6 15,1-12-78 1,5-8-37-16,4-8 66 16</inkml:trace>
  <inkml:trace contextRef="#ctx0" brushRef="#br0" timeOffset="3287">3658 2 252 0,'13'-4'96'0,"-4"4"-75"0,5 4-10 16,-14 0-8-16,0 4-5 16,0 8 1-16,0 8 5 15,0 8 5-15,0 7-5 16,-5 5 18-16,1 8 9 0,-1 4-11 15,1-4-3-15,-1-4-9 16,5-4-3-16,5 0-9 16,4-5-3-16,0-7-62 15,4-4-27-15,1-12 49 16,-5-8 23-16</inkml:trace>
  <inkml:trace contextRef="#ctx0" brushRef="#br0" timeOffset="3512">3555 445 256 0,'9'-8'96'0,"0"-4"-75"0,9 0 21 0,-9 4 3 0,9-4-23 15,4 0-7-15,0 0-21 16,1 0-7-16,-1 4 7 16,1 4 2-16,-5-4 4 0</inkml:trace>
  <inkml:trace contextRef="#ctx0" brushRef="#br0" timeOffset="4155">3981 401 188 0,'0'4'71'0,"0"8"-55"0,0 8 15 15,-4-12 5-15,4 8-3 0,-5 0 3 16,5 3-14-16,0 1-5 16,0 4-10-16,0 0-3 0,5 0 2 15,4-8-3-15,4-8 0 16,1-8-3-16,8-8-3 15,0-12-69-15,5-4-31 16,0-16 52-16,-4-11 25 16</inkml:trace>
  <inkml:trace contextRef="#ctx0" brushRef="#br0" timeOffset="4317">4102 22 276 0,'-22'8'104'0,"17"-8"-81"0,5 8-8 0,0-4-11 0,0 0-5 16,0 4 0-16,0 0-13 15,0 0-5-15,0 0 10 16,0-4 4-16,5-4 4 0</inkml:trace>
  <inkml:trace contextRef="#ctx0" brushRef="#br0" timeOffset="5493">4542 321 116 0,'-4'4'44'0,"-1"-8"-35"0,1 4 14 0,4 0 5 16,-9 0-1-16,0 0 2 15,0 4 3-15,-5 4 5 16,5 8-20-16,0 8 10 0,0 0 6 15,0 4-8-15,0 0-3 0,0 0-10 16,9-1-5 0,0-3-2-16,5 0-1 15,-1-8 2-15,5-4 1 16,0-4 1-16,5-8 2 16,-1-4-5-16,1 0-3 0,-5-8-4 15,0 0-1-15,0-4 2 16,-5 0 0-16,-4-4 3 15,0 5 3-15,-4-5-2 16,-1 4 0-16,1 0-1 16,-1 4-2-16,5-4-2 15,0 4 1-15,5 0 1 16,4 0 0-16,4 0 0 16,5 4 2-16,5 0-1 15,-1 8 2-15,5 0 7 0,-5 4 3 16,1 4-6-1,-1 4-4-15,-4 0-5 16,-4 4 1-16,-5 4 3 16,-5 0 3-16,-4-4-15 0,0 4-6 15,-4-4 19-15,4-5 11 16,0-3-17-16,0-4-9 16,4-4 3-16,1-4 2 15,4-8 0-15,0-3 2 16,4-9 1-16,5 0-1 15,0 0 4-15,0 0 2 16,4 4 13-16,1 4 8 16,-1 8-13-16,-4 8-7 15,0 8-9-15,0 4-1 0,-5 8-1 16,1 4 3-16,-5 0 2 16,0 0-1-16,-5-4 6 15,1-1 1-15,-1-3-3 16,-4-4-1-1,5-4-123-15,4-8-52 16,9-12 88-16</inkml:trace>
  <inkml:trace contextRef="#ctx0" brushRef="#br0" timeOffset="6138">5574 253 284 0,'5'-4'107'0,"-5"0"-83"0,4-8 17 0,-8 4 4 16,4-4-15-16,-5 0-5 15,1 0-14-15,-5 0-5 16,0 0-4-16,-5-4-13 0,1 4-2 15,-5 4 6-15,-4 8 6 16,-1 8 12-16,-4 8 5 16,0 4-10-16,5 8-5 0,-1 0-4 15,10 4 2-15,-1-8 0 16,10 0 3-16,4-4-1 16,4 0 2-1,5-8-2-15,9 0-1 0,0-4-2 16,0 0-1-16,5-4-3 15,-1 0 1-15,1-4 5 16,-1 0 4-16,-4 0 1 16,4 4 0-16,-4 0-19 15,0 4-10 1,5 4 10-16,-5 4 7 16,0 4 5-16,-9-4 2 15,0 3 2-15,-9 1-1 16,0 4-1-1,-5-4 1-15,-4 0 1 0,-9-4 12 0,-4-4 6 16,-5-4-2-16,-5-4 2 16,-3-4-7-16,-1-4 0 15,0-4-6-15,4-4 1 16,5 0-7-16,5 0-1 16,4 4 4-16,5 4 5 15,4-4-7-15,0 8-3 16,9 0-7-16,0 0 0 15,0 0-16-15,0 0-4 16,0 0-57-16,0 4-21 16,0 4 54-16,0 0 27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58.5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310 8 276 0,'0'0'104'0,"0"-4"-81"0,0 0 16 16,0 4 3-16,0 0-19 16,0 0-2-16,0 0-13 15,-5 0-5-15,1 4-2 16,-5 0-6-16,4 4 1 0,-4 0 0 15,-4 4 2-15,-1 0 1 16,-4 0 1-16,0 0 2 16,0 4 3-16,0 0 0 15,-4 3 0-15,4 1-6 0,0 0 1 16,5 0 0-16,-1-4 0 16,5 0 2-1,0 0 1-15,5-4 5 0,4-4 3 16,0 0-11-16,4 0-4 15,5 0 8-15,0-4 6 16,0 4-4-16,5 0-3 16,4-4-5-16,-1 4 1 15,1 0 1-15,0 0 0 16,0 4 0-16,0-4 0 16,5 4-9-16,-1 0-2 15,1-4 6-15,-1 0 2 16,0-4 3-16,5 0 2 0,-4 0-1 15,-1 0-1-15,1 4 5 16,-5 0 4-16,0 0-5 16,-5 0 0-16,-4 4 2 15,-4-4 1-15,-5-4-19 16,-5 4-9-16</inkml:trace>
  <inkml:trace contextRef="#ctx0" brushRef="#br0" timeOffset="403">0 502 204 0,'4'-4'77'0,"-4"4"-60"0,5-4 19 0,-1 1 5 16,5-1-8-16,0 0-2 15,5 4-11-15,4 0-2 0,0 0-11 16,0 4 0-16,0 3 3 0,4 1-4 15,-4 0-1-15,4 0-2 16,-4 4 0-16,0-4-2 16,0 4-1-16,0-4-2 15,0 4 1-15,-4-4-4 16,-1 0-1-16,-4-4-15 16,0 0-4-16,-4 0 13 15,-1 0 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3:01.8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162 16 144 0,'-5'0'55'0,"1"-12"-43"0,-1 12 1 0,1-4 0 15,4 4 11-15,-9 4 9 16,0 0 11-16,0 0 6 15,0 4-27-15,-5-4 7 0,1 4 1 16,-5 4-14-16,0 4-7 16,0 0-9-1,5 12-3-15,4 11-2 0,4 21 3 16,10 16 9-16,-1 4 6 16,5 4 7-16,5-9 2 15,4-7-12-15,4-8-7 16,9-8-62-16,10-8-28 15,8-12 40-15,1-12 24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59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95 877 236 0,'-5'-8'90'16,"1"-4"-70"-16,4-4 21 0,0 8 7 0,0-8-8 16,0-3-1-16,0-9-16 15,4-4-4-15,1-12-11 16,-1-12-10-16,5-12-3 0,0 0-7 15,0 1-3-15,0-1 4 16,0 0 4-16,4 4 10 16,-4 8 6-16,0 4 2 15,0 8 3-15,-4 13-9 16,-1 7-6-16,-4 4 3 16,0 12 2-16,0 8-6 15,-4 8-3-15,-1 12 0 0,-4 8 1 16,0 3 2-16,0 5 3 15,5-4 9-15,-1 8 5 16,5 4-12-16,0 4-3 16,5 4-1-16,4 4 2 15,4-8-5-15,1-5 1 16,4-3 1-16,4-4 1 16,-4-8-2-16,5-4 2 15,-5-8 7-15,4-4 6 16,-4-4-6-16,4-8-1 0,-4 0-5 15,0-4-1-15,0 0-4 16,-4-4 1-16,-1 0-75 16,-4-4-32-16,0-4 54 15,-4-4 28-15</inkml:trace>
  <inkml:trace contextRef="#ctx0" brushRef="#br0" timeOffset="477">0 355 252 0,'0'0'93'0,"-4"0"-72"0,8 0 9 0,-4 0-1 0,5-4-2 15,4 0 3-15,4-4-5 16,5 0-3-16,0 4-12 16,5 0-4-16,-5 0-2 0,0 0 11 15,-1 4 5-15,6 0-10 16,-5 4-6-16,4 0-42 15,-4 0-20-15,0 0 30 16,0 4 13-16</inkml:trace>
  <inkml:trace contextRef="#ctx0" brushRef="#br0" timeOffset="3162">1239 115 96 0,'-18'0'38'0,"9"4"-29"0,-4 0 28 0,4-4 10 16,-5 0 6-16,1 0 6 15,-1 0-13-15,1 4-4 16,4-4-23-16,4 0-7 0,5 4-4 15,9 0-15-15,9 4-6 16,5 0-4-16,4 4-3 16,4 4 18-16,0 0 8 15,-4 8 0-15,-4 8-1 0,-10 8 4 16,-8 12 2-16,-5 12-4 16,-5-1-2-16,-8-7-9 15,-5-4-5-15,-5-4 2 16,-4-4 2-16,-8-4 3 15,-1-4 1-15,-5-4 7 16,1 0 4-16,0-5 3 16,-1-3 5-16,5-4-10 15,5 0-4-15,4-4-14 16,4 0-6-16,10-4-69 16,8-4-29-16,10 0 58 15,13-4 28-15</inkml:trace>
  <inkml:trace contextRef="#ctx0" brushRef="#br0" timeOffset="3827">2541 207 296 0,'4'-20'110'0,"-8"12"-86"0,12 0-15 16,-8 4-14-16,5 4-19 16,-5 0-3-16,0 4 13 15,0 0 5-15,-5 4 6 16,-3 0 13-16,-6 4 8 0,-4 4 15 15,-4 4 9-15,-5 8-18 16,-9 16-8-16,-5 8-10 0,1 8-5 16,0-1 0-16,4 1 1 15,0-4 5 1,-5 0 4-16,1-4 0 0,-5 0 1 16,-9 4-6-16,-4 15-2 15,-5 13-4-15,-4 0-1 16,4 0 10-16,5-9 3 15,-1-3 8-15,1-4 2 16,0 0-3-16,-5 4-1 16,0-1-6-16,5-7-2 15,4-8-6-15,9-8-3 16,9-8-3-16,5-12 1 16,8-4-8-16,5-8-2 0,5-8-23 15,8-8-10 1,5-4-57-16,5-8-22 0,8-8 57 15,5-8 31 1</inkml:trace>
  <inkml:trace contextRef="#ctx0" brushRef="#br0" timeOffset="4767">1988 2098 200 0,'-13'-12'77'0,"9"-4"-60"0,-1 0-5 16,5 4-4-16,0-4-5 15,0-8 1-15,5-4 13 16,4-4 8-16,4-3-12 16,9-5 13-16,1 0 4 0,-1 0-7 15,1 4-3-15,4 4-9 16,-5 8-5-16,1 4-6 15,-1 8 0-15,-4 4 0 16,0 8 0-16,-5 12 0 0,-4 8 0 16,0 8 2-16,-4 8 1 15,-5 8-1-15,0 0 1 16,0-4-2-16,0 0-1 16,-5-5 1-16,1-3-1 15,4-8 0-15,0-4 2 16,-5-4 1-16,5-8 3 15,0-4-5-15,0-4-3 16,5-8-4-16,4-12-1 16,0-8 1-16,4-8 2 15,5-7 4-15,5-5 2 16,4 0 8-16,-1 0 6 16,6 4 1-16,-1 4 1 0,5 8-11 15,0 4-7 1,-4 4-7-16,-1 4-3 0,-4 8-6 15,-5 4-3 1,-4 8 11-16,-4 4 6 0,-5 8 8 16,0 4 5-16,-5 12-4 15,1 8-2-15,-1 4-2 16,1 0-3-16,-1 4 1 16,1-4-1-16,-1 4 0 15,5-4 0-15,0-5 0 16,5-3 2-16,3-4 1 15,1-8 1-15,0-4 6 16,5-8 4-16,-1-4-10 16,1-4-1-16,-1 0-16 15,1-4-5-15,-5-4-89 16,-5 0-41-16,0 0 75 0,-4-4 37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3:40.1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143 482 44 0,'0'-28'16'0,"5"20"-12"0,-1-4 27 16,-4 8 12-16,5-4 2 0,-1 4 0 16,1 0-9-16,-1 4-3 15,1 0 2-15,-1 4 0 16,1 8-19-16,-1 4 0 0,1 4-2 15,-1 4-7-15,1 8-2 16,-5 8-5-16,4 16-1 16,1 8-4-16,-1 3 1 15,-4-3 0-15,0-4-1 16,0-4 6-16,0-4 1 16,-4-8 0-16,-1-8-2 15,-4-4-2-15,0-8 1 16,0-5-4-16,0-3 1 15,-4-8-3 1,-1-4 2-16,1-8-2 16,-5-12 2-16,-5-7-8 0,1-9-2 15,0-8 3-15,4-4 3 16,0-8 7-16,9 0 3 0,9 0 3 16,4 4 0-16,10 0-2 15,-1 5-2-15,5 3 1 16,4 0 1-16,1 0 3 15,-1 4 2-15,1 4 5 16,4 8 3-16,0 4-8 16,0 8-2-16,4 12-3 15,0 4 1-15,-4 4-7 16,0 4-1-16,-4-4-3 0,-5 4 0 16,-5 4 5-16,-8 0 1 15,-10 0 8-15,-4 0 4 16,-9 4 1-1,-4 0 3-15,-1 0-12 0,1-4-5 16,-1-4-13-16,5-4-2 16,5 0-9-16,4-4-3 15,5-4 17-15,8-4 8 16</inkml:trace>
  <inkml:trace contextRef="#ctx0" brushRef="#br0" timeOffset="345">673 522 220 0,'-5'8'82'0,"10"-4"-64"0,-1 0-13 0,-4 0-12 0,5 0-21 15,-5 8-5-15,0 4 6 16,4 4 3-16,-4 0 37 15,-4-4 15-15,-1 0 11 16,1-4 4-16,-5 0-10 16,0-8-3-16,0-4-17 15,4-8-12-15,1-4-4 0,4-4-4 16,0-4 2-16,0 0 3 0,4-4 3 16,5 0 9-16,0 0 3 15,5 0 2-15,-1 8 4 16,1 0-11-16,4 4-2 15,-5 4-22-15,5 4-9 16,-4 0 13-16,4 4 5 16</inkml:trace>
  <inkml:trace contextRef="#ctx0" brushRef="#br0" timeOffset="973">1036 590 204 0,'-9'24'77'0,"5"-12"-60"0,4 12 6 0,0-16-1 15,0 8-10-15,4 0-2 16,5 0-1-16,5-4 1 16,4-4-5-16,9-8 1 0,0-8 4 15,0-4-4-15,4-4-1 16,0-4-5-16,-4-4 0 15,-4 0-5-15,-5-8 1 16,-5 0 2-16,-4 4 1 0,-4 4 5 16,-10 4 2-16,-8 0 0 15,-5 8 1-15,-5 4-6 16,1 8-3-16,4 8-2 16,4 4 3-16,5 0-5 15,9 4 0-15,5 0-83 16,4 0-35-1,9-4 64-15</inkml:trace>
  <inkml:trace contextRef="#ctx0" brushRef="#br0" timeOffset="1515">1602 446 264 0,'-14'0'101'0,"10"0"-78"0,4 0-13 0,0 0-10 16,0 4-9-16,0 8 3 15,4 4-1-15,1 12 0 16,-1 12 4-16,5 20-8 0,0 16 0 15,0 3-25-15,-4-3-9 16,-1-8 14-16,1-12 10 0,-5-12 19 16,-5-8 9-16,-4-8 9 15,0-4 2-15,-4-8-7 16,-1-8-2-16,-4-8-5 16,1-8-3-16,-1-8 2 15,0-12 0-15,0-8-1 16,0-16 1-16,4-8 0 15,5 0 1-15,9 0 6 16,5 5 4-16,4 7 6 16,9 4 4-16,9 4-12 15,4 8-5-15,5 8-6 16,4 8-2-16,1 8 1 16,-1 4 2-16,-4 8-1 15,-5 4-1-15,-4 0 3 16,-9 8 0-16,-9 0 5 0,-4 4 3 15,-10 0 2-15,-8 4 5 16,-10 0-8-16,-8-4-1 16,-5 0-5-16,0-8-1 15,0-4-87 1,5-4-40-16,4-4 62 16</inkml:trace>
  <inkml:trace contextRef="#ctx0" brushRef="#br0" timeOffset="2423">2167 514 168 0,'-4'-4'63'0,"4"0"-49"0,-5 0-2 0,5 4-4 16,0 0 5-16,-4 0 3 15,-1 8 6-15,-4 4 1 16,5 4-12-16,-5 4 9 0,4 4 3 16,1 4-9-16,4-4-3 15,4 0-7-15,5-8-3 16,9-8 0-16,5-8-1 16,4-8-3-16,4-4 0 0,-4-4-7 15,0 0-2-15,-9-4 2 31,0 4 4-31,-9 0 12 0,-5 4 8 0,-4 4-3 16,-9 0 2-16,-4 4-15 16,-5 4-5-16,-4 8-6 15,4 0-2-15,0 0 5 16,4 0 6-16,5-4-4 16,5-4 1-16,4 0-2 15,9-4 3-15,4-4 4 16,5 0 3-16,5 0-2 15,8 0 0-15,0 4 1 16,1 4 2-16,-1 0-1 16,1 4 2-16,-5 4-2 15,-5 0-1-15,0 4-2 0,-4 4-1 16,-4 4-7-16,-5 0-2 16,-9 0 7-16,0 0 2 15,0-4 18-15,-5-8 10 16,5-8-4-16,-4-4 0 15,-1-8-12-15,1-4-3 16,4-4-9-16,4-4-2 16,5-4 4-16,0-4 5 15,5 8 7-15,-1 0 3 0,5 4-10 16,0 8-4-16,0 4-38 16,0 0-17-16,5 4 28 15,-1 0 13-15</inkml:trace>
  <inkml:trace contextRef="#ctx0" brushRef="#br0" timeOffset="2824">3002 0 164 0,'5'0'63'0,"-5"3"-49"0,0 5 25 0,0-4 9 15,0 8-6-15,4 4-3 16,-4 12-10-16,0 8-6 16,0 12-13-16,0 4 0 0,0 4 1 15,0 4-4-15,0-1 1 16,0-3-1-16,5-4 1 16,-1-8 2-16,5-8 1 15,5-4-5-15,-1-8-4 16,0-8-83-16,1-4-37 0,-1-8 59 15,1-8 29-15</inkml:trace>
  <inkml:trace contextRef="#ctx0" brushRef="#br0" timeOffset="3123">3043 394 316 0,'-14'-8'118'0,"14"0"-92"0,0 5-9 0,0 3-10 15,0 0-7-15,0 0 4 16,9 3 5-1,0 1-5-15,4 4 2 0,1-4 1 16,4 0-3-16,0 0-1 16,0-4-43-16,4 0-18 15,5-12 29-15,5-7 14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9-10T19:03:50.0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64 974 0,'0'0'0,"0"0"0,0 0 16,0 0-1,-49-120 1,40 44-16,0-15 16,22-21-1,19-8-15,-1 16 16,18-3-1,5 15-15,-9 20 16,-5 20-16,-17 32 16,-10 12-1,-8 16-15,-19 32 16,-8 20 0,-5-8-16,27-52 15,-27 36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3:50.8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20 256 0,'-4'-12'96'0,"8"8"-75"0,-4 0 1 16,0 4-3-16,0 0-11 16,0 0 0-16,0 0-6 15,0 0-2-15,0 0-97 16,0 0-42-16,5 0 70 16,-1 0 34-16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3:50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70 124 0,'0'-4'46'0,"-5"0"-35"0,5-8 12 0,0 8 2 16,0-4 9-16,0 4 3 16,0 0-8-1,0-4-3-15,0 4-15 0,5 0 0 0,-1 4 0 16,1 0-2-16,-1 4 2 15,-4 0 0-15,5 8 1 16,-5 4 2-16,0 4 4 16,0 4-8-16,0 8-1 15,0 4-5-15,4 0-1 16,1-4-3-16,8-8-1 16,5-8-4-16,5-12 1 15,4-12 0-15,4-4 2 16</inkml:trace>
  <inkml:trace contextRef="#ctx0" brushRef="#br0" timeOffset="956">449 2 312 0,'-4'-4'118'0,"-1"4"-92"0,5 4 2 0,0-4-7 0,-4 4-14 16,-1 4-2-1,1 4-5-15,-1 4-1 0,5 0 1 16,0 4 0-16,0 0 0 0,0 0 0 16,5 0 0-16,4-4 0 15,0 0 0-15,0-4 0 16,0-4 0-16,0-4 0 15,0-4 0-15,-5-4 0 16,1 0 2-16,-1 0-1 16,-4 0-1-16,0-4 3 15,0 0 2-15,0-4 2 16,0 0 3-16,5-4-7 16,-1 0-2-16,5-4-3 0,5 0-2 15,-1 4 3-15,1 0 0 16,3 0 1-16,1 4 2 15,5 8-1 1,-1 4-1-16,1 4-2 0,-1 8 1 16,-4 4-1-1,0 0 0-15,-4 0 0 0,-5 0 0 16,-5 0 4-16,0-4 1 16,-4 0 1-16,0-4 2 15,0-4-5-15,5 0-3 16,-1-8-10-16,1-4-5 15,4-4 6-15,4 0 4 16,1 0 5-16,4 0 3 16,0 0 6-16,0 0 4 15,-5 0-4-15,1 4-2 0,-1 8-5 16,1 0 0-16,-5 4-5 16,0 4 1-16,-1 4 2 15,1 8 3-15,-4 4 4 16,-5 8 2-16,0 4 5 15,4 0 5-15,1-4-7 16,-1-4-1-16,5-5-12 16,0-7-5-1,0-4-45-15,0-8-20 0,9-4 38 16,0-8 17-16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3:52.9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0 519 208 0,'0'12'79'0,"0"-4"-61"0,9 8-7 0,-9-12-9 16,4 0-3-16,5 0 2 0,0-4 9 16,5 0 3-16,3-8-6 15,1 0 5-15,0-4 3 16,0 0-7-16,0-4-2 0,0-4-9 16,0 0-2-16,-4-4-1 15,-5 4 4-15,-9 0 5 16,-5 4 3-16,-4 4 11 15,0 4 4-15,-4 4-5 16,-1 4-1-16,-4 8-12 16,5 4-1-16,-1 4-2 15,5 0 2-15,0 0-1 16,5 4 2-16,4 4 7 16,4 0 3-16,1 0 2 15,4 4 1-15,4 0-6 16,5 0-4-16,5 0-6 15,-1-8-2-15,5-8-6 16,0-4-2-16,0-12-9 0,0-12-2 16,4-8-22-16,1 0-8 15,-5-4 0-15,0-4 4 16,0 0 26-16,-5-4 12 16,0 4 31-16,-4 8 15 15,-4 4 4-15,-1 8 0 16,-4 8-3-16,0 4-1 15,-4 8-7-15,-1 4-2 16,1 4-15-16,-1 4-6 16,-4 4-4-16,0 0 0 15,0 0-4-15,0-4 0 16,0-4 3-16,0-4 1 0,0-4 3 16,0-4 1-16,0-4-3 15,5-8-3-15,-1-4-7 16,1 0-1-16,4-4-8 15,0-4-1-15,4-4 7 16,5 4 2-16,0 0 5 16,0 0 3-16,0 4 2 15,0 8 3-15,0 4-3 16,0 8-2-16,-5 4 0 16,1 4 1-16,-5 0-3 15,0 4 0-15,-5 0 3 16,1-4 1-16,-1 0-4 15,5-4 1-15,0 0-2 16,0-8 0-16,0-4-11 0,4-4-7 16,1-8 2-16,4 0 2 15,0-4 10-15,0 4 5 16,0 4 6-16,0 8 2 16,-5 4 3-16,1 8 1 15,-5 4-1-15,0 4 1 16,-5 0-2-16,1 4 0 15,3 0-5-15,1 0-3 16,5-4-38-16,4-8-17 16,0-4 27-16,4-4 13 0</inkml:trace>
  <inkml:trace contextRef="#ctx0" brushRef="#br0" timeOffset="312">1315 323 272 0,'-9'12'104'0,"9"-12"-81"0,9 0-17 15,-9 4-14-15,4 4-3 16,1 4 6-16,-1 8 13 16,5 4 6-16,0 4-6 15,0 4-11-15,0 8-3 0,-5 12 13 0,1 8 9 16,-1 0-7-16,1-5-5 15,-1-3-9-15,-4-4-2 16,0-8-8-16,0-12-1 16,-4-8 11-16,-5-8 7 15,-5-8 0-15,6-8-1 16,-6-12-44-16,-4-16-21 16,5-16 32-16,-1-4 16 15</inkml:trace>
  <inkml:trace contextRef="#ctx0" brushRef="#br0" timeOffset="525">1283 467 260 0,'14'-36'96'0,"-5"12"-75"0,9-8 6 0,-9 16-4 16,4 0-13-16,5 0-1 0,9 4-7 15,4 1-2 1,1 3 0-16,-1 8 0 0,5 4 0 16,-5 4 0-16,-4 7 0 0,-4 5 4 15,-5 4 2-15,-9 0 15 16,-9 0 9-16,-9-4-1 15,-9 0 3-15,-9-4-14 16,-4-4-5-16,-5-4-35 16,4-8-15-1,1-4-78-15,8-8-33 0,5-4 76 16,9-8 37-16</inkml:trace>
  <inkml:trace contextRef="#ctx0" brushRef="#br0" timeOffset="964">1822 415 272 0,'4'4'101'0,"1"4"-78"0,-1 0-5 16,-4-4-5-16,0 8-10 16,0 0-2-16,0 4-3 15,0 0 1-15,0 0 1 16,5-4-49-16,-1 0-21 0,1-4 35 15,4-8 17-15</inkml:trace>
  <inkml:trace contextRef="#ctx0" brushRef="#br0" timeOffset="1129">1858 164 360 0,'-14'4'134'0,"10"-4"-104"0,8 4-39 0,-4-4-24 16,0 8-98-16,0 0-40 16,5 0 89-16,4-8 42 15</inkml:trace>
  <inkml:trace contextRef="#ctx0" brushRef="#br0" timeOffset="1456">2113 363 256 0,'9'12'96'0,"5"-4"-75"0,-10 20-12 16,-4-20-9-16,0 8-11 15,-4 0 2-15,-1 0 9 16,1 0 5-16,-5-4-2 15,0 0 14-15,-4-4 5 0,4 0-8 16,0-4-3-16,0-8-14 0,0-4-5 16,4-4 4-1,5-4 3-15,5 0 6 0,4-4 4 16,4 0 13-16,1 4 8 16,3 0-9-16,1 4-4 15,5 0-52-15,-5 4-24 16,4 0 30-16,1-4 13 15</inkml:trace>
  <inkml:trace contextRef="#ctx0" brushRef="#br0" timeOffset="1995">2486 315 200 0,'-5'4'77'0,"1"-4"-60"0,4 4-1 0,0-4-4 16,0 0 0-16,-4 4 5 15,-1 0 6-15,5 4 6 16,0 8-16-16,5 4 15 0,-1 0 8 16,0 4-10-16,5 0-3 0,0-4-15 15,0-4-6 1,5-4-10-16,4-8-5 15,0-8-66-15,4-16-28 16,1-12 59-16,-1-8 31 0</inkml:trace>
  <inkml:trace contextRef="#ctx0" brushRef="#br0" timeOffset="2120">2643 0 276 0,'-13'20'104'0,"4"-8"-81"0,4 12-15 15,5-12-11-15,0 4-70 16,0 4-29-16,0-4 52 16,5-4 27-16</inkml:trace>
  <inkml:trace contextRef="#ctx0" brushRef="#br0" timeOffset="2660">3060 339 264 0,'5'0'101'0,"-5"-4"-78"0,0-4 17 0,0 0 5 15,0 0-20-15,-5 1-3 0,1-1-12 16,-1 0-4-16,1 0-3 15,-1 0-9-15,-3 0-4 16,-1 0-3-16,0 4-2 0,0 4 3 16,-5 8 5-1,5 8 8-15,-4 12 7 0,-1 7 2 16,1 1 2-16,4 0-6 16,0-8-2-1,4-4 0-15,5-8 0 0,5-4-2 16,4-4 1-16,0-8-2 15,0-8-1-15,4-4-4 16,1-8 0-16,-1-4 2 16,1-4 3-16,-1 4 2 0,1 4 3 15,-6 4-3-15,1 4-2 16,-4 4-3-16,-1 8 1 16,1 4-1-16,-1 8-2 15,1 4 0-15,-1 8 3 16,1 4 6-16,-1 4 5 15,1 8 3-15,-1 4 3 16,1 4-9-16,-5-4-4 16,4-4 2-16,1-5 4 15,-1-11-38-15,1-8-15 16,-1-12 22-16,5-12 10 16</inkml:trace>
  <inkml:trace contextRef="#ctx0" brushRef="#br0" timeOffset="3108">3388 220 288 0,'0'0'107'0,"-4"-4"-83"0,4 0-5 16,0 4-8-16,-5 4-12 15,1 4-1-15,-1 8 3 16,1 8 3-16,-1 4-1 16,1 7 14-16,4 1 8 0,0-4-2 0,0 0 1 15,0-8-4-15,0 0-3 16,9-4-20-16,-5-4-8 16,5-8-6-16,0-4 0 15,0-4 2-15,4-4 2 16,5-4 10-16,-4 0 6 15,-1-4 8-15,1 0 5 16,-5 0-8-16,0 4-4 16,-5 0-3-16,5 4-1 15,0 0 0-15,-4 4 2 16,-1 0-3-16,1 4 0 16,-1 4 1-16,1 4 0 15,-1 0 0-15,1 4 0 0,-1-4 2 16,1-4 1-16,4-4-56 15,0-4-24-15,4-4 38 16,5-12 19-16</inkml:trace>
  <inkml:trace contextRef="#ctx0" brushRef="#br0" timeOffset="3527">3734 483 356 0,'4'0'134'0,"1"-8"-104"0,13 0-15 16,-14 4-12-16,5-4-14 0,4 0 0 15,1-4 6 1,-1 0 4-16,1-4 2 0,-1 0 15 0,1-4 9 16,-1 0-11-16,5 0-2 15,0 0-17-15,-4-3-6 16,-1 3 11-16,-4 0 9 15,-4 0-13-15,-1 4-6 16,-8 4 11-16,-5 4 8 16,-5 8-4-16,-4 0 0 15,-4 8-3-15,-1 4-2 16,5 4-6-16,0 0-1 16,5 4 20-16,4 0 11 15,4 0-7-15,5 3-4 16,0 1-4-16,9-4-1 15,0 0 0-15,5 0 0 0,4-4-4 16,0 0-1-16,4 0-10 16,1 0-3-16,-1-8-33 15,1 0-11-15,-6-4 27 16,1-4 14-16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3:57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130 267 348 0,'-18'-4'129'15,"18"4"-100"-15,0 0-22 0,0 0-17 0,0 0-15 16,0 0 0-16,0 4 9 16,0 0 5-16,0 4 7 15,-9 4 15-15,0 8 8 0,-4 4 2 16,-5 4-1-16,0 0-15 15,4-4-5-15,1 0 3 16,4-8 3-16,0-4-1 16,9 0 2-16,0-4 2 15,0 0 2-15,4 0 1 16,1 0 2-16,-1 0-7 16,5 0-2-16,0 0-3 0,5 4-2 15,4-1-6-15,0 5-4 16,0 0 10-16,-1 4 4 15,1-4-12-15,0 0-5 16,-4-4-66-16,-1-4-28 16,-4-4 55-16,0-8 28 15</inkml:trace>
  <inkml:trace contextRef="#ctx0" brushRef="#br0" timeOffset="255">9 678 324 0,'-5'-4'121'0,"1"4"-95"0,4 0-6 16,0 0-9-16,0 4-6 16,0 0 2-16,0 0 1 15,4 0 2-15,1 4-5 16,-1-4 1-16,5 4 1 0,0-4 5 15,0 4 5-15,0 0-11 16,5 0-6-16,-5 0-58 16,4 0-23-16,-4 0 40 15,4 0 21-15</inkml:trace>
  <inkml:trace contextRef="#ctx0" brushRef="#br0" timeOffset="903">754 570 324 0,'0'-12'121'0,"0"1"-95"0,4-5 14 16,-4 4-3-16,0-4-20 15,5-8-7-15,-1-4-13 16,1-4-4-16,-1 0 4 16,1-4 3-16,-1 0 5 0,1 0-2 15,-5 0-2-15,0-4-7 16,0 1-1-16,4-1 3 16,1 4 4-16,-1 4-1 0,1 4 0 15,-1 8-1-15,1 12 0 16,-5 8 2-16,0 8 0 15,0 12 11-15,0 8 5 16,0 8-19-16,-5 4-7 16,5 8 4-16,0 7 2 15,5 1 17-15,-1-4 6 16,5-4 4-16,5-8 1 16,-1-4-5-16,5-4 1 15,0-4-9-15,4-8-2 16,1-5-10-16,4 1-1 15,-9-4-9-15,4-8-1 16,1-8 0-16,-6 0 2 16,-3-8-16-16,-1-4-8 0,-4-7-92 15,-9-5-42 1,-4-4 86-16</inkml:trace>
  <inkml:trace contextRef="#ctx0" brushRef="#br0" timeOffset="1125">619 295 372 0,'-13'4'140'0,"13"-4"-109"0,4 0 0 15,-4 0-6-15,5-4-8 16,8-4 1-16,5 0-9 0,4-4-3 15,1 0-4 1,4 4-37-16,0 0-16 0,0 4 26 0,-5 0 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1:50.8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44 236 0,'-9'-4'90'0,"9"0"-70"0,4 0-16 0,1-4-11 16,-1 4-2-16,1 0 2 15,-1 0-11-15,1-4-5 16,-5 4 12-16,0 4 3 0,4 0 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13.0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73 148 0,'-9'-12'57'0,"4"4"-44"0,5 4 5 16,0 4-1-16,0 0 5 15,0 0 4-15,0 0 3 16,0 0 5-16,0 4-19 16,5 0 3-16,-1 8 2 0,1 8-11 15,-1 7-2-15,1 9-5 0,-1 8-2 16,1 0 1-16,-1-4 1 16,-4 0 5-16,0-4 4 15,-4-4 7-15,-1-4 6 16,-4-4-7-16,5-4-2 15,-5-5-15-15,4-3-7 16,1-4-4-16,-1-4-1 16,1-8 9-1,-1-12 6-15,5-3 3 16,-4-9 2-16,4-4 0 16,0-8-7-16,0-4 0 15,4 0 1-15,1 0 1 16,-1 4-1-16,5 4 1 0,5 0-4 15,4 5 0 1,0 7 1-16,0 4 2 0,0 4 12 16,4 4 6-16,-4 4-10 15,0 4-3-15,0 4-5 16,0 4-2-16,-5 0-2 16,-4 4 1-16,-4 4 1 15,-1 0 0-15,-4 4-9 16,-4 0-2-16,-5 4 15 15,-5-1 6-15,-4 5-4 16,1 0-3-16,-6 0-13 16,1-4-6-16,4-8-28 15,0-8-11-15,4-8 29 16,10-8 15-16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11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0 475 68 0,'14'-8'27'0,"-5"0"-21"0,0 0 23 0,-5 4 8 15,5-4 5-15,0 4 4 16,5 0-1-16,-1-4 2 16,0 4-13-16,1-4-3 15,-1 0-18-15,1 0-6 0,-1-4-2 16,1 4 1-16,-1 0 3 15,-4 0 2-15,0 0 1 16,5 4-2-16,-1 0-1 16,1 4-5-16,-1 0-1 15,5 0-3-15,0 4-1 16,0-4 1-16,0 0 2 16,0 0-1-16,0 0-1 15,-5-4 1-15,1 4-1 16,-1 0 2-16,1 0 1 15,-1 0-4-15,1 0 1 0,4 4-2 16,-1 0 0-16,6-4 2 16,-5 0 0-16,0 0 0 15,0 0 0-15,0-4 0 16,0-4 2-16,-5 0-1 16,5 0 2-16,-4 0-2 15,-1 0 2-15,0 0-4 16,1 4-2-16,-5 4 2 15,0 0 0-15,0 0 3 16,0 4 3-16,0 0-2 16,0 0 0-16,4 0-3 15,1-4-1-15,-1-4-4 0,5-4 1 16,0-4 0-16,5 0-1 16,-1 0 6-16,5 4 1 15,0-4 4-15,0 8 1 16,0 0-1-16,0 4 1 15,0 0-4-15,-1 0-2 16,1 0 0-16,-4 0 1 16,-1 0-1-16,-4 0 2 15,0-4-2-15,0 0-1 16,0 0 1-16,0 0 1 16,-5 0-1-16,5 0-1 15,0 0 1 1,-4 4-4-16,-1 0 2 15,1-3-1-15,-1 3 0 16,1-4 2-16,-1 0 0 0,1 0-3 16,-1 0 0-16,1 0-5 15,-1 0-2-15,-4 0 0 16,0 0 1-16,0 4-5 16,0 0-2-16,-5 0-9 15,1 0-2-15,-1 0 15 16,1 0 6-16</inkml:trace>
  <inkml:trace contextRef="#ctx0" brushRef="#br0" timeOffset="511">1365 56 176 0,'-23'-8'66'0,"14"-4"-52"0,5 0-14 0,-1 8-9 15,1-4 19-15,-1 4 15 16,1 0 10-16,-1 0 6 16,5 4-22-16,0 0 14 0,-4 12 24 15,-1 0-13 1,1 4-13-16,4 0-7 16,0 0-17-16,4-4-5 15,1 0-3-15,4-4-3 16,0 0 0-16,0 0 0 15,4-4 3-15,1 0 0 16,4 4-2-16,-1-4 2 0,6 4 1 16,-1 0 0-16,1 0 2 15,-1 0 3-15,1 4-11 16,-1 0-5-16,-4-1 5 16,-4 1 2-16,-5 0 4 15,-1 4 0-15,-3 0 13 16,-10 0 6-16,-3 0-12 15,-6 4-3-15,1 0-3 16,-5 4-1-16,-5 4-7 16,1 0-3-16,-1 0 6 15,-4 0 1-15,5 0 3 16,4-4 0-16,0-4 4 16,5-4 2-16,-1-4-16 0,10-8-7 15,-1-4-102 1,5-12-44-16,9-16 83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14.1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 92 188 0,'0'0'71'0,"0"-4"-55"0,5 4 9 0,-5 0 1 0,0 4-9 16,4 4-2-16,1 4-4 15,-1 8-2-15,5 12-5 16,0 8 2-16,0 8 0 0,0 3 0 16,0 9 1-16,0-4-4 15,-4-4-2-15,4-4-3 16,-5-8-1-16,1-4 4 15,-1-4 3-15,-4-4-8 16,0-9-2-16,-4-3 3 16,-1-8 1-16,-4-4 4 15,0-4 3-15,0-8-7 16,0-4-3-16,-4-4-4 16,-1-3-2-16,1-13 3 0,-5-4 5 15,0-8 6-15,0-4 6 16,0-4 6-16,4 0 5 15,1 4 1-15,8 5 2 16,5 3-9-16,5 4-3 16,-1 8-6-16,10 0-4 15,-5 8 0-15,18 0-1 16,0 0 2-16,4 4 1 16,5 4-1-16,0 4 1 15,-5 0-2-15,1 8-1 16,-5 0-2-16,0 4 1 15,-5 4-1-15,-4 8-2 0,-9 0 0 16,0 8 3-16,-9 0 0 16,0 4 1-1,-9 0 4-15,-4 0 2 16,-5-4-2-16,0-4-1 0,-5-4-6 16,-4-9-2-16,0-7-7 15,0-4-3-15,1-7-40 16,3-5-16-16,5 0 36 15,9 4 18-15</inkml:trace>
  <inkml:trace contextRef="#ctx0" brushRef="#br0" timeOffset="324">801 0 284 0,'-4'4'107'0,"4"-4"-83"0,4 0-7 0,-4 0-7 16,0 0-7-16,0 0 3 16,5 0 10-16,-1 0 5 15,5 0-11-15,0 0 1 0,5 0 2 16,-1 0-9-16,1 0-2 15,4 4-11-15,0-4-2 0,0 0-7 16,-1 4-2 0,1 0-16-16,-4-4-4 0,-1 0 21 15</inkml:trace>
  <inkml:trace contextRef="#ctx0" brushRef="#br0" timeOffset="841">806 80 272 0,'0'4'104'0,"-5"-4"-81"0,5 8 3 0,-4-8-4 15,4 4-14-15,0 0-4 16,0 4-3-16,0 4 1 16,0 4-1-16,-5 4 10 0,5 4 6 15,0 8-3-15,-4 4 0 16,-1 4-6-16,5 3-3 16,-4 1-2-16,-1 4-3 15,5-4-2-15,0-4 1 16,0 0 1-16,0 0 2 15,5-4-3-15,-5 4 0 16,0-1 1-16,0 1 2 16,0 0-1-16,0 0-1 0,0 0 1 15,0-8 1-15,0-4-1 16,-5-4-1-16,5 0 9 16,0-8 4-16,0-4-4 15,0-4-1-15,5-8 2 16,4-4 1-16,0-4-1 15,4 0 1 1,1 0-4 0,-1 0-2-16,1 4-2 15,-1 0-3-15,1 4-2 0,-1 4-1 16,-4 0-27-16,0 4-10 0,0 0-106 16,-4-4-46-1,-1-4 99-15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18.2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 32 228 0,'0'-4'85'0,"-4"0"-66"0,4 4 16 0,0 0 6 15,0 0-18-15,0 0-4 16,0 0-6-16,4 0-1 15,5 8-6-15,0 4 3 0,-4 8 3 16,3 8 0-16,-3 8 3 16,-1 8-6-16,5 3-3 15,0 1-3-15,0 0 0 16,-4-4-9-16,4-4-1 16,0-8-1-16,0-4 0 15,0-8-2-15,0-4 1 16,0-8-59-16,-5 0-24 15,5-8 46-15,5-4 23 16</inkml:trace>
  <inkml:trace contextRef="#ctx0" brushRef="#br0" timeOffset="328">345 0 212 0,'-9'4'79'0,"5"-4"-61"0,-5 4 12 0,5 0 2 16,-5 0-8-16,0 4-2 15,0 4-4-15,0 4-1 16,-5 4-9-16,1 4 1 0,-1 8 4 15,-4 4-5-15,5 3-2 16,-5-3 1-16,-5 4 0 16,-3-4-1-16,-1 0-1 15,0-4-3-15,4-4-2 16,1-8-26-16,4-4-12 16,4 0 19-16,1-4 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19.3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380 247 212 0,'9'-4'82'0,"-14"-8"-64"0,10 12 7 0,-5 0-3 0,0 0-12 16,0 0-3-16,-9 4-15 16,-5 4-5-16,-4 4 6 15,-4 4 1-15,-10 4 2 0,-8 8 9 16,0 8 4-16,-1 0 11 15,1 4 5-15,8-8 2 16,6 0 3-16,3-4-12 16,5-5-3-16,5-7-11 15,-1-4-3-15,10 0-3 16,-1-4 0-16,5 0 2 16,5 0 0-16,-1 4 2 15,5 0 3-15,0 4-2 0,5 0 0 16,4 4-1-16,0-4-2 15,0 0 1-15,-1 0-1 16,6-4-5-16,-1-4 1 16,1-4-16-16,4-4-6 15,-5 0 13-15,1-4 8 16</inkml:trace>
  <inkml:trace contextRef="#ctx0" brushRef="#br0" timeOffset="327">7 905 288 0,'0'-7'110'0,"0"3"-86"0,0 4 5 15,0 0-3 1,0 0-15-16,0 0-3 0,0 4 8 16,5 0 4-16,-1-1-10 15,1 1 10-15,-1 4 3 0,1 0-9 16,4-4-5-16,0 4-9 16,0 0 0-16,0 0 0 15,0 0 2-15,0 0-6 0,0 4 1 16,-1 0-56-16,1 0-23 15,0 0 41-15,0-4 23 16</inkml:trace>
  <inkml:trace contextRef="#ctx0" brushRef="#br0" timeOffset="896">829 866 264 0,'0'-4'101'0,"0"-4"-78"0,0 0 13 15,0 8 0-15,-5-8-17 16,5-8-5-16,0 0-9 16,0-4-2-16,0-4-1 15,5-8-4-15,-1-8 1 0,1-4 1 16,-1-8 2-16,-4-4-1 16,0 1 2-16,0 3-4 15,4 0 0-15,1 4 1 16,4 4 0-16,0 8-3 15,0 8 2-15,-5 4 3 0,1 12 1 16,-1 8-4-16,-4 8 1 16,-4 8 2-16,-1 4 3 15,1 4-2-15,-1 4 0 16,1 8-1-16,-1 12-2 16,1 12 1-16,-1 4 1 15,5 0 3-15,0-1 2 16,5-3 5-16,4-8 3 15,0-8-4-15,4-4-1 16,5-8-6-16,5-8-1 16,4-4-3-16,-5-4-3 15,1-8-31-15,-1-4-15 16,5-4-88-16,-5-8-38 16,-4-12 91-16</inkml:trace>
  <inkml:trace contextRef="#ctx0" brushRef="#br0" timeOffset="1173">680 622 324 0,'0'-16'123'0,"5"4"-95"0,4-4 7 0,-5 8-1 15,1 0-13-15,-1 0 0 16,5 4-12-16,5 0-5 16,4 0-3-16,0 0-15 0,4 4-5 15,5-4-15-15,4 1-3 16,1-5-43-16,8-8-18 16,1-4 52-16,13-8 23 15</inkml:trace>
  <inkml:trace contextRef="#ctx0" brushRef="#br0" timeOffset="1886">1439 8 224 0,'-5'4'85'0,"5"-4"-66"0,0 0 8 15,0 0-2-15,0 0 2 16,0-4 4-16,0 0 0 16,0 0 3-16,5 4-18 15,-1 0-7-15,5 0-2 0,5 4-4 16,4 4-2-16,4 0 0 16,1 0-1-16,-1 0-3 15,1-4 2-15,-1 4 3 0,-4-4 1 16,0 0 1-16,-5 0 2 15,1 4-1-15,-5 0 2 16,0 0-6-16,-5 0-3 16,1 4 3-16,-5 4 3 15,0 0-1-15,0 4-2 16,0-1 0-16,0 5-1 16,0 0-3-16,0 0 2 15,4 0 1-15,1 4 2 16,-1 4-3-16,1 0 0 15,-5 8 1-15,0 0 0 16,4 0 0-16,-4 4 0 16,5-5 0-16,-1 1 2 15,1-4-3-15,-1-12 0 16,-4-4 1-16,5 4 0 16,4 8 0-16,-5-12 2 0,1-4-3 15,-5 0 0-15,0 0 1 16,4 0 0-16,1 4-3 15,-5-8 0-15,0-4 10 16,0 0 5-16,0 0-3 16,-5-4-1-16,1 0-4 15,-1-4-3-15,1 0 0 16,4 0-1-16,0 0 4 16,-5-4 2-16,1 0 4 15,-5 0 4-15,0 0-4 16,-5 4 0-16,1 0-4 15,-10 0 1-15,5 0 0 16,-9 0 1-16,5 0-7 0,-5 4 0 16,-13 0-12-1,4 4-5-15,0-4-39 0,9 4-14 16,4-5 34-16,10 5 17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22.7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36 315 260 0,'-13'4'96'0,"8"0"-75"0,-4 0 12 16,0-4 0-16,9 4-20 15,0 0-5-15,5 0-7 16,-1 0-2-16,10 0 1 15,-1 0 2-15,5 0 3 0,0 4 9 0,5 0 3 16,4 0 0 0,4-4 0-16,9 0-3 15,10-4 1-15,13-8-8 0,8-4-4 16,6-4-9-16,-6-4-4 16,-8 0 3-1,0 4 2-15,-5 4 3 0,1 4 3 16,-1 8 0-16,1 0-1 15,-1 4-2-15,5 0 1 16,-5 4-1-16,0 0 0 16,-4 0-3-16,-9 0 1 15,-5 0 0-15,-4 0 2 16,-9 0 3-16,-4-4 2 0,-5 0 3 16,-9 0 1-16,0-4-1 15,-5-4 1-15,5-8-6 16,-4 0-1-16,4-8 0 15,0 0 0-15,0-4 0 16,4 0 0-16,5 4-3 16,0 0 2-16,4 4 10 15,5 4 3-15,0 0-8 16,5 4-1-16,4 5-12 16,4 3-2-16,5 0 12 15,0 3 6-15,0 5-7 16,-5 0-4-16,0 0 6 15,1 0 3-15,-5-4-5 16,0-4 1-16,-1 0-6 16,-3-4 1-16,-1-4 11 0,-4 0 4 15,0-4-4-15,0-3-2 16,-4-1-16-16,-1-4-6 16,-4 0 4-16,-5 0 5 15,-8 0-66-15,-5 4-27 16,-14 0 51-16,1 8 25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23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0 103 272 0,'0'-4'101'0,"0"-4"-78"0,9 4-7 0,-9 4-8 15,0 4-11-15,5 4 2 16,-1 8 3-16,5 8 1 15,0 12-1-15,5 4 7 0,4 8 4 16,-5 4-4-16,1 12-3 16,-1 4-6-16,0-5 0 15,-4 1 0-15,-4-12 0 16,-5-8 4-16,0-8 2 16,0-12 4-16,-5-8 1 15,-4-8-14-15,0-16-5 0,0-12-15 16,1-12-5-16,-1-8 10 15,-5-8 5-15,1-4 15 16,-1 0 8 0,10 1 5-16,4-1 3 0,4 4 3 15,10 4 2-15,4 4-8 16,4 8-2-16,5 8-7 16,4 12-2-16,-4 8-4 15,0 8-3-15,-4 4 2 16,-5 8 2-16,0 0 0 15,0 4 2-15,-10-4-2 16,1 0-1-16,-9 0 1 16,0 0 1-16,-4-4-1 0,-1-4 2 15,-8-4-2-15,0 0 2 16,-5-4-9-16,4-4-3 16,5 0-83-16,0 0-37 15,9 4 66-15,-4-8 31 16</inkml:trace>
  <inkml:trace contextRef="#ctx0" brushRef="#br0" timeOffset="360">543 139 208 0,'0'4'79'0,"0"4"-61"0,-4 8 17 0,-1-8 3 0,1 4-18 16,-1 4-3-16,1 4-11 15,-1 4-4-15,5-4-1 16,0-4 1-16,0 0 1 0,0-4 12 16,0-4 5-16,0-4 1 15,0 0-1-15,0-4-4 16,0 0-2-16,-4-8-8 15,-1-4-4-15,5 0-4 16,0-4-1-16,0-4-1 16,5 0 3-16,4-4 2 15,4 0 2-15,1 0 10 16,4 0 6-16,0 0-59 0,0 4-23 16,0 1 25-16,0 3 17 15</inkml:trace>
  <inkml:trace contextRef="#ctx0" brushRef="#br0" timeOffset="721">907 179 288 0,'0'12'107'0,"0"-4"-83"0,-5 8 4 0,1-8-4 0,-1 4-10 15,1 0 2-15,-1 4 6 16,5 0 6-16,0-4-15 16,5 0-5-16,-1-4-1 0,5-4-4 15,0-4 0 1,0-4-6-16,0-4-2 16,0-4 4-16,0 0 2 0,0 0 1 15,0-8-2-15,-4 4-2 16,-5 0 1-16,-5 0 5 15,-4-4 2-15,0 4-7 16,-4 4-4-16,-1 8-6 16,1 4-4-16,-1 8-5 15,1 4-2-15,8 4 12 0,5 0 5 16</inkml:trace>
  <inkml:trace contextRef="#ctx0" brushRef="#br0" timeOffset="1711">1248 95 264 0,'9'4'99'16,"-9"-4"-77"-16,4 0 2 0,-4 0-2 15,0 4-14-15,5 4-4 0,-1 4-6 16,-4 4 1-16,5 12 1 16,-1 8 0-16,1 4 2 0,-1 8 3 15,1 8 4-15,-1 4 2 16,1 3 3-16,-1-3-5 15,1-8-3-15,4-8-8 16,-5-4-1-16,1-12-8 16,-5-8-3-16,0-8-3 15,0-12-3-15,0-12-10 16,0-12-4-16,0-8 5 16,-5-8 2-16,-4-4 13 0,0 0 9 15,-4 0 9-15,4 5 6 16,4 3 17-16,5 4 7 15,0 4 16-15,5 0 6 16,4 4-26-16,4 0-9 16,5 4-16-16,0 0-4 15,0 4-1-15,0 4 0 16,0 0 0 0,0 8 0-16,0 4-3 15,-5 8 2-15,-4 0 1 0,0 4 0 16,-4 4 0-16,-5 0 2 15,0 0-1-15,-5 4-1 16,-8-4-2-16,-1 0-1 0,1-4-5 16,-5-4 0-1,5-8-34-15,4-4-12 16,9-4 28-16,4-12 13 16</inkml:trace>
  <inkml:trace contextRef="#ctx0" brushRef="#br0" timeOffset="2062">1616 135 288 0,'-5'24'107'0,"1"-12"-83"0,4 0-14 16,0-4-9-16,0 4-21 16,0 4-2-16,0 0 12 0,0 4 5 15,4-4 4-15,1 0 18 0,4-4 11 16,0 0 12-1,0-4 8-15,0-4-11 0,0-4-2 16,4-4-22-16,-4-8-8 16,0 0-9-1,0 0 0-15,-4-4-14 0,-5 0-3 16,0 0 13-16,-5 0 8 16,-4 0 8-16,-4 0 6 15,-1 4-8-15,-4 0-3 16,5 4 0-16,-1 8 0 15,5 4-17-15,0 0-5 16,0 4-55-16,5 0-24 0,4 0 51 16,9-8 23-16</inkml:trace>
  <inkml:trace contextRef="#ctx0" brushRef="#br0" timeOffset="3016">1917 48 208 0,'9'0'77'0,"-14"-4"-60"0,10 4 28 0,-5 0 9 16,0 0-11-16,-5 4 0 15,1 8-22-15,-1 4-8 0,5 3-8 16,0 5-4-16,0 4 0 0,-4 4-1 16,4 0 0-16,0-4 0 15,0-4 0-15,0-8 4 16,0 0 5-16,0-8 1 15,0-4 2-15,0 0-11 16,0-4-3 0,0-8 7-16,0-4 4 0,0-4 4 15,4-4 5-15,1-4-4 16,4-8 2-16,4 0-9 16,5 0-2-16,4 0-27 15,1 5-11-15,4-1-122 16,0 4-52-16,0 0 105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2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27 120 104 0,'4'-24'38'0,"-4"12"-29"0,5-4 10 0,-5 8 5 15,0-4 2-15,4 0 4 16,1 0 19-16,-1 0 8 0,-4 4-29 15,0 0 11-15,0 8 2 0,0 0-15 16,0 4-7 0,5 8-14-16,-1 8-3 15,1 8-9-15,-1 12 0 0,1 12-2 16,-5 4 3-16,0-8 4 31,0 0 1-31,0-5-2 0,4-7 2 0,1-8-74 16,-1-8-34-16,5-24 55 15</inkml:trace>
  <inkml:trace contextRef="#ctx0" brushRef="#br0" timeOffset="243">36 160 280 0,'-23'8'104'0,"19"-4"-81"0,-1 0-4 0,1-4-6 15,4 4-15-15,0-4-3 16,4 0 3-16,1 0 2 16,-1 0 1-16,5 0 4 0,5 0 1 15,-1 0-2-15,10 0-3 16,4-4-62-16,4 0-26 16,5 0 43-16,4 0 22 15</inkml:trace>
  <inkml:trace contextRef="#ctx0" brushRef="#br0" timeOffset="364">426 164 208 0,'0'20'79'0,"-9"-4"-61"0,0 20 19 0,0-16 4 0,5 8-19 15,-1 8-5-15,1 3-12 16,-1-3-6-16,5 0 0 16,0-8-2-16,0-4 1 0,0-8-5 15,5-4 0-15,-1-12 5 16,5-16 6-16</inkml:trace>
  <inkml:trace contextRef="#ctx0" brushRef="#br0" timeOffset="546">404 40 192 0,'-23'4'74'0,"19"0"-58"0,-1 4-6 0,1-8-6 15,-1 4-6-15,1 0-2 16,4 4 0-16,0-4 3 16</inkml:trace>
  <inkml:trace contextRef="#ctx0" brushRef="#br0" timeOffset="1166">601 216 272 0,'-13'28'101'0,"13"-12"-78"0,0 8-11 0,0-12-11 0,0 8-13 16,0 3 0-16,0 5 6 16,0-4 3-16,0 4 3 15,0 0 8-15,0-4 7 0,0-4-1 16,4-4 0-16,1-8-13 15,-1-4-5-15,1-8-14 16,-1-4-4-16,1-8 7 16,-1-4 4-16,-4 0 20 15,0-8 8-15,0 0 15 16,0-4 7-16,0 0-17 16,5 5-7-16,-1-1-12 15,5 4-2 1,5 4-6-16,4 8 1 0,-1 8 0 0,1 8-1 15,0 8 4-15,-4 4 2 16,-1 8 4-16,-4 4 4 16,0-1-2-16,0 1 1 15,0-4-5-15,-4 0-2 16,4-4 0-16,0-4 1 16,0-8-3-16,0-4-2 15,4-8-1-15,5-8 3 16,0-8-5-16,4-8 2 15,5-8 0-15,-4 1-1 16,-1 3 6-16,-4 4 3 16,0 4 3-16,-4 12 3 15,-1 8-5-15,-4 8-3 16,0 12-4 0,0 8 1-16,0 4 1 0,4 4 0 0,-4-5 8 15,5 1 7-15,-1-8 15 16,1-8 6-16,-1-4-15 15,5-8-7-15,0-8-55 16,0-8-24-16,0-8 29 16,0-4 19-16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32.2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345 251 228 0,'-4'4'88'0,"4"-4"-69"0,-5 0 19 0,5 0 6 16,0 0-19-16,-4 0-3 0,4 0-14 16,-5-4-5-16,-4 0-2 15,0-4-1-15,0 0 2 0,0 0 8 16,-4 0 5-16,-5 0-3 16,-5 0-2-16,-4 4-5 15,1 4-4-15,-1 0-3 16,0 8-1-16,0 8 2 15,0 8 2-15,4 4 2 16,5 4 1 0,1 4 6-16,3 0 4 0,10 0-3 15,4-5 1-15,0-7-7 16,9-4-1-16,0-4-2 16,4-8-2-16,5-8-2 15,4-12 1-15,5-8-4 16,5-16 1-16,4-7-11 0,0-5-3 15,-5 0 4-15,-9 4 6 16,-4 0 7-16,-4 0 5 16,-10 4 5-16,-4 4 5 15,-4 5-10-15,-5 3-2 16,0 8-4-16,0 8-2 16,0 8 5-16,0 8 1 15,4 12 4-15,1 4 3 16,-1 7-11-16,5 5-5 15,0 8 20-15,5 4 10 16,-1 4 3-16,5-4-1 16,5-4-9-16,8-8-3 15,1-4-12-15,4-8-5 16,4-8-12-16,1-12-2 16,-1-8 0-16,-4-8 1 0,-5-4 7 15,-4-4 6-15,0-4 5 16,-4 0 2-16,-5 4-4 15,-5 4 1-15,1 4-2 16,-1 8 0-16,-4 4 4 16,5 12 3-16,-1 12 9 15,1 8 5-15,4 8-5 16,0 0-3-16,-1 0-6 16,6-4-2-16,4-8-14 15,0-9-6-15,4-11-150 16,5-16-67-16,-4-7 118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32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28 300 0,'0'-16'112'0,"-4"12"-87"0,-1-4 4 0,5 8-4 0,0 0-17 16,0 0-2-16,-4 0-6 15,-1 4-1-15,-4 4 1 16,5 4 2-16,-1 4 1 0,1 4 3 16,-1 8 3-16,1 12-2 15,4 8 1-15,0 4-7 16,0-4-1-16,4-1-11 16,5-7-3-16,0-4-15 15,5-8-4-15,4-8 17 16,0-12 11-16</inkml:trace>
  <inkml:trace contextRef="#ctx0" brushRef="#br0" timeOffset="453">340 355 280 0,'4'8'104'0,"-4"-4"-81"0,5 0-8 0,-5-4-9 16,0 0-28-16,4 0-10 15,1 0 11-15,-1-4 7 16,-4-4 9-16,0-4 16 0,0 0 10 16,0-4 5-16,-4 0 2 15,-1 4-7-15,-4 1-2 16,0 3-11-16,0 8-3 16,-4 8-8-16,-1 3 0 15,1 9-1-15,4 8-1 0,0 0 4 16,0 4 2-1,0-4 6 1,4-4 4-16,1 0-4 16,4-8-2-16,4-8-5 0,5-8-2 0,0-8-13 15,5-4-2-15,-1-4-3 16,5-4 2-16,-4 0 12 16,-1 4 8-16,1 4 6 15,-1 4 3-15,-4 4 6 16,0 20 3-16,0 8 5 15,0 4 2-15,4 4-3 0,1-4-1 16,-1-4-25-16,5-4-11 16,0-8-51-16,5-8-24 15,-1-16 43-15,1-12 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1:52.0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72 220 0,'0'-8'82'0,"9"4"-64"0,-5 0-4 16,1 0-8-16,-1 0-6 16,5 0 2-16,0 4 5 0,0 4 4 15,5 4-6-15,-1 4-3 0,5 8 1 16,9 8-2-16,4 8 2 16,5 4-2-16,0 4-1 15,5-1 1-15,-1-7 1 16,0-4-1-16,-4-4-1 15,0-4 3-15,-4-4 0 16,-5 0-1-16,-5-4-2 16,0 0-6-16,-4 4-4 15,0 0-1-15,-4-4-1 16,-1 0 2-16,-4-4 1 16,0-4 6-16</inkml:trace>
  <inkml:trace contextRef="#ctx0" brushRef="#br0" timeOffset="342">480 0 196 0,'-9'8'74'0,"0"-8"-58"0,5 4-4 15,-1-4-6-15,-4 4-2 16,0 8 2-16,-4 4 6 0,-1 4 3 16,-4 12-8-16,-4 12 2 0,-5 16 4 15,0 3-7-15,-4 5-3 16,-1-4 0-16,1 0 0 15,4 0-1-15,4-4-2 16,5-5-2-16,5-3-1 16,-1-12-91-1,10-16-41-15,4-12 68 16</inkml:trace>
  <inkml:trace contextRef="#ctx0" brushRef="#br0" timeOffset="1137">615 1165 236 0,'-9'8'88'0,"9"-8"-69"0,0-4-5 0,0 4-5 16,0-8-13-16,0 0 1 15,0-8-6-15,0-4 1 16,4-4 4-16,1-4 9 0,-1 0 4 16,5-4 11-16,0 1 7 15,0 3-12-15,0 0-3 16,4 0-10-16,1 4-2 0,-1 4-2 15,5 4 0-15,0 8 0 16,0 8 0-16,0 8 2 16,0 8 2-16,0 8-3 15,0 4 0-15,-4 0-1 16,-1 0 0-16,0 0 2 16,-4-5 2-16,0 1 5 15,-4-4 4-15,-1-4-2 16,-4-4 0-16,0-4-14 15,5-8-6-15,-1-4 0 16,1-12 2-16,-1-8 2 16,1-12 3-16,4-3 8 15,0-5 5-15,4 4 0 16,5 4 2-16,0 4-6 0,5 8-3 16,-1 4-8-16,0 12-4 15,1 4 1-15,-1 8 3 16,1 8 5-16,-5 8 5 15,0 8 3-15,0 0 1 16,-5 4-4-16,-4 0-3 16,5-4 0-16,-1 0-1 15,0-1 4-15,5-3 2 16,0-4 0-16,5-4-1 16,4-12-116-1,4-20-51-15,-4-16 81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34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126 4 100 0,'-9'0'38'0,"5"0"-29"0,-1-4 12 0,5 4 7 0,0 0 10 16,-4 0 9-16,-1 4-1 15,1 4-1-15,4 8-24 16,0 4 3-16,0 12 3 0,4 12-13 16,1 7-5-16,4 9-5 15,0 8-4-15,0-4-8 16,0 0-5-16,-5-4 4 16,-4-1 5-16,0-7 7 15,-4-4 3-15,-1-12 6 16,-4-8 3-16,0-12-13 15,0-12-5-15,0-8-8 16,-4-8-1-16,-1-12 4 16,1-4 2-16,0-4 4 15,-1-4 3-15,1-8 4 16,4-3 4-16,0-9 0 0,9-8 2 16,9 0 5-16,4 4 2 15,10 8-5-15,-1 8 0 16,5 13-8-16,0 11-3 15,0 8-4-15,-5 12-1 16,1 12-1-16,-5 4 3 16,-5 7 0-16,-4 5 3 15,0 0-1-15,-5 0 2 16,-4 0 2-16,-4-4 4 16,-5-4-4-16,-4-4-1 0,-1 0-55 15,-4-8-23-15,0-8 37 16,9-4 18-1</inkml:trace>
  <inkml:trace contextRef="#ctx0" brushRef="#br0" timeOffset="359">557 24 276 0,'-9'16'104'0,"5"-8"-81"0,-1 12-17 16,1-12-14-16,-5 12-5 16,0 8 3-16,0 3 17 15,4 5 9-15,1 0-7 0,4-4 15 0,0-4 8 16,4-8-5-16,5-4-3 16,0-4-14-16,5-8-4 15,-1-8-15-15,5-4-4 16,0-8 1-16,0-4 3 15,0-4 7-15,-5 0 6 16,-4 0 7-16,-4 4 3 16,-10 0 6-16,-4 0 2 15,-9 1-16-15,1 7-7 16,-6 4-6-16,5 8 1 16,0 0-62-16,5 0-29 15,4 4 49-15,4-4 24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46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238 343 324 0,'-4'4'121'0,"4"-4"-95"0,-5-4 9 0,5 4-1 16,-4 0-16-16,-5 4 0 16,0 4-12-16,-5 4-4 15,1 4-2-15,-10 0-7 0,1 4-3 0,-5 4 8 16,0 0 5-16,0-4-6 15,5-4-2 1,4 0 14-16,9-4 5 16,4 0 0-16,5-4 2 0,5 0-7 15,8 0-3-15,1 0-3 16,4 0-3-16,-5 0 1 16,5 4-1-16,0 4 0 15,0 0 0-15,-4 4 0 16,-1 0 0-16,-4-4-7 15,0 0 0-15,0-5-37 16,0-3-15-16,0 0-80 16,-5-8-36-16,1-4 92 15</inkml:trace>
  <inkml:trace contextRef="#ctx0" brushRef="#br0" timeOffset="242">45 762 312 0,'-4'16'118'0,"-10"-16"-92"0,5 4 6 0,5-4-2 15,-1 0-17-15,1 4-4 16,4 0-6-16,0 4-3 16,0 4 1-16,4 0 7 0,5 0 5 15,0 0-2-15,0 0-1 16,0 0 2-16,0 0 3 15,5 0-11-15,-1-4-4 16,1 0-121-16,4-8-56 16,-5-8 89-16,5-8 44 0</inkml:trace>
  <inkml:trace contextRef="#ctx0" brushRef="#br0" timeOffset="800">736 627 196 0,'9'0'74'0,"0"-4"-58"0,0 0 3 0,-9 4-4 15,0-4 5-15,5 0 7 16,-5 4 19-16,0-4 10 16,0 0-29-16,0-4-4 0,0-4-1 15,0-8-4-15,0-4-1 16,0-4-7-16,0-12-4 16,0-4-6-16,0-4 0 15,0-7 0-15,0-1 0 0,0 0 0 16,0 4 2-1,0 4-3-15,0 8 0 16,0 8-4-16,4 12 1 0,1 4 0 16,-1 12 2-16,1 12-6 15,-5 12-2-15,4 16 10 16,-4 8 4-16,0 8 7 16,0 4 4-16,0 0-6 15,0-4-1-15,0-1-4 16,5-3-1-16,-1-4-3 15,1-4-1-15,4-4 1 16,4-4 2-16,1-4-1 16,4-4 2-16,0-8-4 15,4-4-2-15,0-4-23 0,-4-4-10 16,0-4-50-16,0-8-19 16,-4-4 54-16,-5-4 27 15</inkml:trace>
  <inkml:trace contextRef="#ctx0" brushRef="#br0" timeOffset="1094">669 435 264 0,'5'-20'99'0,"-1"8"-77"0,1 0 29 0,-1 4 9 0,1 4-11 15,4 0-2-15,4 4-13 16,0-4-6-16,5 4-16 16,5 0-25-16,-1 0-9 0,1-4 10 15,-1-12 8-15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4:42.2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70 323 172 0,'0'4'66'0,"-5"-4"-52"0,5 4 14 0,-4-4 3 15,4 4-16-15,0 4-3 16,4 4-10-16,5 8-2 15,0 8 0-15,0 11-5 0,5 9 1 16,-5 8-9-16,-5 4-2 16,-4-4 3-16,-4 0 5 15,-5 0 13-15,0-1 5 16,0-7-4-16,0-8-2 16,0-8-16-16,4-12-8 15,1-12 3-15,4-8 2 16,-5-8 5-16,1-8 6 15,-1-4 4-15,1-4 2 16,-1-4 1-16,-4-4 0 16,0-8 13-16,0-3 6 15,5-5 6-15,-1-4 2 16,5 0-1-16,0 4 1 0,5 8-2 16,-1 8 2-16,5 8-13 15,0 8-3-15,5 12-7 16,4 8-3-16,0 4-5 15,4 4 0-15,1 0-9 16,-1 0-4-16,0 4 4 16,5-4 5-16,-4 0 1 15,-5 0 1-15,-5 0 2 16,-4 0 0-16,-4-4-9 16,-10 4-2-16,-4-4 1 15,-4 0 4-15,-5 0 3 16,0-4 2-16,0 0-10 0,0 0-5 15,5-4-94 1,4-4-39-16,9-8 76 16</inkml:trace>
  <inkml:trace contextRef="#ctx0" brushRef="#br0" timeOffset="400">370 426 212 0,'-4'4'82'0,"8"-4"-64"0,-8 4-20 0,4-4-14 0,0 0 2 15,0 4 8-15,4 0 17 16,1 4 8-16,-5 4-9 16,0 4 14-16,0 4 6 0,-5 4 2 15,5 0 3-15,0 0-15 16,0-4-4-16,5-8-10 15,4 0-4-15,4-8-15 16,1-8-6 0,4-4-6-16,0-4 0 0,0-8 12 15,0 0 4-15,-5-4 11 16,-4 4 4-16,0 0 12 16,0 4 6-16,-5 8 1 15,1 8 0-15,-5 4-3 0,0 8 1 16,0 8-9-16,4 4-3 15,1 0-9-15,-1 0-3 16,1-4-7-16,4-4 0 16,0-4-45-16,0-8-19 15,4-12 37-15,5-16 19 16</inkml:trace>
  <inkml:trace contextRef="#ctx0" brushRef="#br0" timeOffset="685">833 39 180 0,'-9'-15'68'0,"0"7"-52"0,4-4 25 0,5 12 9 0,-4-4-5 15,-1 4-2-15,1 4-11 16,-1 4-3-16,-4 8-16 15,5 3 10-15,-1 5 4 0,1 4-17 16,4 4-4-16,0 8-16 16,0 8-4-16,0 8 2 15,0 4 5-15,0-4-1 16,0-5 1-16,4-11-29 16,5-8-14-16,0-16 26 15,0-24 14-15</inkml:trace>
  <inkml:trace contextRef="#ctx0" brushRef="#br0" timeOffset="1196">1183 498 284 0,'0'-12'107'0,"0"8"-83"0,-5-8 13 0,1 4-1 0,4 0-19 16,-5-4-5-16,5 4-14 16,-4-4-4-16,-1 4 3 15,1 1-6-15,-5-1 2 0,0 0 3 16,-5 4 4-16,1 4 5 15,-5 8 4-15,0 4 2 16,0 3 1 0,5 5-4-16,-1 4-3 0,10 4-2 15,-1-4 0-15,5 0 7 16,5-4 5-16,4-4-9 16,0-4-6-16,0-4 0 15,0-4-1-15,0-8 1 0,4-4 0 16,-4-4-3-1,4 0 2-15,-4 4 1 0,0 0 0 16,0 4 0-16,0 4 2 16,0 4-3-1,0 4 0-15,0 0 3 0,0 0 3 16,0 0-2-16,0-4-2 16,5-4-62-16,4-8-29 15,0-12 46-15,4-8 21 16</inkml:trace>
  <inkml:trace contextRef="#ctx0" brushRef="#br0" timeOffset="1437">1488 143 292 0,'-5'-8'110'0,"-4"0"-86"0,5-4 0 0,4 4-6 0,0 0-16 15,0 4 0-15,4 4 2 16,1 4 5-16,-1 8-5 15,1 4 7-15,-1 4 4 0,1 4 4 16,-5 8 3-16,0 8-8 16,0 4-1-16,0 0-7 15,4-4-4-15,5-4-21 16,0-5-8-16,0-3-50 16,-4-8-22-16,-1-8 48 15,-4-8 27-15</inkml:trace>
  <inkml:trace contextRef="#ctx0" brushRef="#br0" timeOffset="1680">1349 251 336 0,'4'-8'126'0,"5"4"-98"0,18 4-10 0,-18 0-12 15,9 8-16-15,5 0-2 16,-1 0 0-16,0 4 2 16,1 0 6-16,-1 0 4 0,-4-4 5 15,0 0-20-15,5-4-7 16,-5-4 11-16,0-4 5 16</inkml:trace>
  <inkml:trace contextRef="#ctx0" brushRef="#br0" timeOffset="1814">1748 327 256 0,'5'20'96'0,"-5"-8"-75"0,-5 12 19 16,1-16 4-16,4 8-12 16,-5 3-3-16,5 5-9 15,0 0-2-15,0 0-10 16,5-4-45-16,-1-4-17 0,5-8 26 16,5-12 14-16</inkml:trace>
  <inkml:trace contextRef="#ctx0" brushRef="#br0" timeOffset="1964">1771 159 372 0,'-9'0'140'0,"9"-4"-109"0,0 8-53 0,0-4-29 15,0 4-44-15,0 0-11 16,0 0 57-16,4 0 26 15</inkml:trace>
  <inkml:trace contextRef="#ctx0" brushRef="#br0" timeOffset="3207">2116 235 260 0,'-9'0'96'0,"0"-4"-75"0,0 4 19 0,0 0 4 16,0 0-12-16,0 4-3 15,0 0-20-15,5 4-5 16,-1 4-3-16,5 4-1 0,0 8 0 15,0 4 0-15,0 4 2 16,5-4 8-16,-1-5 3 16,5 1-4-16,0-8-1 15,0-8-4-15,5-8-1 16,-5-4-12-16,4-8-4 16,-4 0 6-16,0-4 6 15,0-3 7-15,0-1 5 0,-4 0-4 16,-5 4-2-16,0 0 2 15,0 0 0-15,4 0-6 16,5 0-2-16,5 0 0 16,-1 4 0-16,5 4-2 15,0 4 2-15,0 0 1 16,0 4 0-16,0 4 0 16,0 4 0-16,-5 0 0 15,-4 8 0-15,0 0-3 16,0 4 2-16,-4 0 1 15,-1 0 0-15,-4 0 0 16,5-4 2-16,-1-4-3 16,1-4 0-16,-1 0 1 0,1-8 0 15,-1 0 0 1,5-8 2-16,0-4-1 0,0 0-1 16,0-4 1-16,4 0-1 15,1 0 0-15,-1 0 0 16,1 4-3-1,-1 4 2-15,-4 4-1 0,0 4 0 16,0 4 0-16,0 8 0 16,0 4 4-16,5 8 1 15,-1 4-1-15,1 0-2 16,3-1 1-16,1-3 1 16,0-4-1-16,0-4-1 15,0-8-26-15,0-8-10 0,-4-12 16 16,-5-8 10-16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5:22.2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2343 96 308 0,'0'8'115'0,"0"-12"-89"0,4 4-17 0,-4 0-13 0,0 4-97 16,-4 0-38-16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8:23.7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 84 312 0,'-4'-4'118'0,"-1"-4"-92"0,10 0 6 0,-5 8-2 16,0-4-2-16,0 0 3 15,0 0 6-15,0 0 1 16,4 0-20-16,1 0 1 0,4 0-1 16,4 0-13-1,5 0-48-15,0 0-24 16,0 0-13-16,0-4-4 15,0 0 47-15,-5 4 20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8:21.2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1635 479 304 0,'-13'-8'112'0,"4"4"-87"0,4-4 15 16,5 8 3-16,0 0-20 16,0 0-4-16,0 0-12 15,0 0-5-15,0 0-1 16,0 0-4-16,0 0 2 0,5 0-1 16,-1-4 0-16,5 0-33 15,4 0-17-15,5 4 24 16,5-4 15-16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35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76 312 0,'-8'0'118'0,"3"0"-92"0,1 4-7 16,-1-4-8-16,-4 4-6 15,0 4 2-15,-4 4-3 16,4 4-3-16,0 8 0 15,4 0 10-15,5 8 5 0,5 0 3 16,8-1 3-16,5-3-8 16,5-8-1-16,3-4-5 15,6 0-3-15,-1-4-2 16,1 4-3-16,-5 0 1 16,-5 4-1-16,-4 0-3 15,-9 4 2-15,-9 4-4 16,-13 0 1-16,-10 0-3 15,1-8 2-15,-5-4-2 0,-5-8 0 16,5-8-3-16,5-12-1 16,8-12 6-16,14-12 2 15,5-12 3-15,8-4 0 16,10 0-3-16,-1 4 2 16,5 0 1-16,0 1 2 15,-4 3-1-15,-5 4 2 16,-5 4 13-16,-8 4 9 15,-10 4-14-15,-4 8-6 16,-9 8-20-16,-4 12-5 16,-5 8 8-16,0 0 3 15,4 4-31-15,10 4-15 16,4 0 25-16,9 0 16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35.6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0 332 0,'14'40'123'0,"-10"-20"-95"0,5 16-24 0,0-20-15 0,5 8-1 15,4 4 6-15,4 0 6 16,-4 0 3-16,0 0-1 15,0-4 16-15,-4-4 8 0,-6-4 9 16,-3-1 3-16,-10-3-7 16,-8 0-4-16,-9-4-73 15,-10 0-32-15,-8-8 38 0,-1 0 19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34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69 384 0,'-18'-12'143'0,"13"4"-112"0,5 8-19 0,0 0-17 15,0 0-1-15,5-4 5 16,4 0 2-16,9 0-1 16,4-4 1-16,5 0-1 0,5 0 0 15,-1 0 4-15,1 4 2 16,3 4-2-16,-3 8-3 15,-1 8 0-15,1 12 1 16,-5 12-10-16,-5 19-4 16,0 5 6-16,-4 4 5 0,-4-8 1 15,-1-4 0-15,1-8 1 16,-1-4-1-16,-4-9-14 16,0-7-3-16,-4-4-48 15,-1-8-21-15,1-12 45 16,-5 0 21-16</inkml:trace>
  <inkml:trace contextRef="#ctx0" brushRef="#br0" timeOffset="224">180 416 332 0,'-22'0'126'0,"17"-8"-98"0,5 4-16 15,0 4-16-15,5-4 9 0,4-8 7 16,8 0 15-16,15-4 8 16,4 0-18-16,4 4 2 0,1 4-1 15,-6 0-17-15,1 4-4 16,0-4-117-16,0-4-49 16,0-8 85-16,0 0 42 15</inkml:trace>
  <inkml:trace contextRef="#ctx0" brushRef="#br0" timeOffset="415">921 531 272 0,'13'32'104'0,"-4"-16"-81"0,0 8-6 0,-9-12-9 0,-5 8-6 16,1 4 1-16,-5 0 7 15,-4 4 6-15,-5-4-8 16,-5-4-9-16,1-12-2 0,-1-8 1 16,5-12 1-16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30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154 423 208 0,'-4'12'77'0,"4"-16"-60"0,0 16-5 0,0-8-6 16,0 4-9-16,4 0 2 0,1 4 5 15,-1-4 2-15,1 0-2 16,-1 0 10-16,5-4 6 0,-4-4-6 15,-1 0-3-15,1 0 5 16,-1-4 3-16,1-4-9 16,4 0-3-16,-5-4-7 15,-4 0-1-15,0 0-1 16,-4 0 0-16,-5 4 2 16,-5 0 2-16,-8 4 1 15,0 4 3-15,-5 4-1 16,0 8 2-16,0 4-4 15,4 8 0-15,5 0-1 16,5 8 1-16,4 4 4 0,9 3 6 16,4 5-3-1,5 0 2-15,5 0-7 0,8-4-3 16,5-12-37-16,9-12-14 16,9-20 25-16,4-16 12 15</inkml:trace>
  <inkml:trace contextRef="#ctx0" brushRef="#br0" timeOffset="706">576 583 148 0,'-9'23'57'0,"0"-11"-44"0,5 4 16 0,-1-12 6 16,1 8 1-16,-1 0 2 0,5 0 2 15,0 0 0-15,5 0-22 16,4-4-4-16,0 0-2 0,0-8-3 15,4-4 0-15,1-8-3 16,4-4 1-16,0-4-2 16,0-4 0-16,-5 0-3 15,-4 0-2-15,-4 5 1 16,-1-1 1-16,-4 4-3 16,-4 0 0-16,-1 4-6 15,-4 8 0-15,0 4 1 16,-4 8 1-16,-1 4 7 15,1 4 4-15,-1 8-3 16,5 7-2-16,0 9 0 16,5 4 1-16,-1 0 3 15,5-4 2 1,5-8 3-16,4-8 4 0,0-12 1 0,9-12 0 16,0-12-7-16,4-12-3 15,10-8-16-15,-1 0-8 16,0-4 10-16,1 4 4 15,-5 4 4-15,-5 8 1 16,-4 4 0-16,0 8 2 16,0 8 3-16,0 8 4 15,0 4-9-15,0 8-2 16,4 8 1-16,-4 4 0 16,0-4 1-16,-4 0 0 15,-1-4-3-15,-4-8 2 0,-4-4 7 16,-1-8 4-16,-4-4-3 15,0-8-2-15,5-8 0 16,-5-4-1-16,4-8-7 16,5 0 0-16,0 0-4 15,9 4 2-15,0 4-2 16,0 4 0-16,0 4 1 16,0 12 2-16,0 4 2 15,0 4 1-15,-5 8 7 16,-4 4 6-16,0 8-8 15,0 0-2-15,-4-4-2 16,-1-4 0-16,1-8-40 16,-1-12-15-16,5-12 27 0,4-8 14 15</inkml:trace>
  <inkml:trace contextRef="#ctx0" brushRef="#br0" timeOffset="1082">1627 399 272 0,'-14'4'101'0,"10"-4"-78"0,-5 8-13 0,0-4-13 15,-5 4 3-15,-4 0 4 16,0 0 1-16,5 0 2 16,-1 0-4-16,1 4 20 0,4 0 10 15,0 0-6-15,4 0-3 0,5 0-8 16,5 0 0-1,4-4-16-15,4 0-4 0,5 0-10 16,0 0-2-16,0-4 7 16,0 0 2-16,0 0 5 15,-4 4 1-15,-1-1 1 16,-4 5 0 0,-4 8 2-16,-5 4 1 0,-5 8-1 15,-8 4 1 1,-1 0-2-16,-8 0-1 0,-1-4 3 15,1-8 0-15,-1-8-6 16,1-12-2-16,8-20-75 16,10-12-32-16,8-12 57 0,5 0 30 15</inkml:trace>
  <inkml:trace contextRef="#ctx0" brushRef="#br0" timeOffset="1708">1918 499 304 0,'0'-4'115'0,"0"4"-89"0,9-4-10 16,-9 4-9-16,5 4-12 16,-1 0 1-16,1 8 0 15,-1 4 2-15,-4 4 1 0,0 4 1 0,0-1 0 16,0 1 4-16,5 0 2 16,-1-8 2-16,-4 0 0 15,5-8-11-15,-1-8-5 16,5-8-76-16,9-8-33 15,0-8 59-15,4-4 29 16,-22 28 92 15,36-39-31-31,-9 7-13 16,-4 12-1-16,-10 8 0 16,1 8 13-16,-5 4 5 15,0 8-18-15,-5 8 12 0,1 4 4 0,-1 8-16 16,1 7-5-16,-1 5-6 15,5 4-2 1,0-4-6-16,0-4 1 16,4-8-11-16,1-12-3 15,-1-16 7-15,1-16 3 0</inkml:trace>
  <inkml:trace contextRef="#ctx0" brushRef="#br0" timeOffset="2038">2407 571 220 0,'-4'12'82'0,"8"-5"-64"0,1 1-31 15,-1-4-17-15,1 0 23 0,-1 0 14 16,1 0 29-16,-1 0 13 16,1 4-25-16,-1 0 13 0,1 4 7 15,-5 0-15-15,0 0-6 16,0-4-8-16,0 0 0 15,0-4 3-15,-5 0 3 16,5-4-13-16,0-8-7 16,0-8-8-16,0-4-1 15,5-4 4-15,-1 0 4 16,5-3 3-16,0 3 1 16,5 4-5-1,-1 4 1-15,5 4-9 0,0 4-2 16,5 4-38-16,-1 0-18 0,5-4 35 15,0-8 18-15</inkml:trace>
  <inkml:trace contextRef="#ctx0" brushRef="#br0" timeOffset="2385">2789 527 176 0,'0'32'66'0,"4"-20"-52"0,5 7-3 15,-4-11-4-15,-1 4 9 16,5 0 9-16,5-4 19 16,-1-8 9-16,5-4-28 15,0-4 9-15,0-4 3 0,0-4-7 0,0-3-2 16,-9-5-12-16,0 4-3 16,-5-4-5-16,-4 4-3 15,-9 4-2-15,1 8-3 16,-6 8-2-16,1 8-1 15,-5 8-1-15,0 4 3 16,4 8 0-16,5 4 1 16,0 3 2-16,9 5 1 15,0 0 1-15,5-4 0 16,4-8-5-16,4-8 1 16,5-12-95-16,0-20-40 15,9-8 67-15,0-8 34 16</inkml:trace>
  <inkml:trace contextRef="#ctx0" brushRef="#br0" timeOffset="2580">3256 0 288 0,'18'12'110'0,"-9"-8"-86"0,-5 12-4 15,-8-8-9-15,-5 8-9 16,0 4-2-16,-5 8-59 16,-4 4-27-16,-4-4 43 15,4-8 21-15,4-12 17 0</inkml:trace>
  <inkml:trace contextRef="#ctx0" brushRef="#br0" timeOffset="2973">3354 714 316 0,'18'8'121'0,"-4"-16"-95"0,8-8 16 0,-13 4 1 15,5-4-20-15,-1-4-2 16,1-4-11-16,-1 0-4 15,-4-7-3-15,0-1-3 0,-4-4 1 0,-5 0-4 16,-5 4 0-16,1 4-1 16,-5 8 3-16,0 12-2 15,0 8-1-15,0 8 3 16,-5 16 0-16,1 4-2 16,-1 4 2-16,1 0 3 15,4 4 1 1,9-4-1-16,9-1 1 0,0-3 9 15,9-4 4-15,4-8-3 16,5-4 0-16,-4-4-8 16,-1 0-3-16,-4 0-41 15,0-4-19-15,0-4 30 16,0-12 15-16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1:51.1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0 199 80 0,'18'0'30'0,"-13"-12"-24"0,4 12-1 16,-9-3 0-16</inkml:trace>
  <inkml:trace contextRef="#ctx0" brushRef="#br0" timeOffset="404">539 0 160 0,'5'12'63'0,"-5"-8"-49"0,0 0 20 0,-5 0 6 0,5 0-11 15,0 0-5-15,0 4-13 16,0 4-7-16,0 0-3 16,-4 0-1-16,-1 0 0 0,1 0 6 15,-1 4 4-15,1 0 3 16,-1 0 5-16,-4 4-6 16,-4-1-2-16,-5 1-8 15,-5 0-1-15,1 0-8 16,-1-4 0-16,1-4-26 15,-5-8-10-15,0-8 22 16,5-8 10-16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36.5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241 75 256 0,'-13'-12'96'0,"13"16"-75"0,-5 4-21 0,1-4-13 16,-1 8 14-16,1 0 12 15,-1 4 12-15,5 0 8 16,0 4-18-16,0-4 7 0,5 0 2 16,4 0-10-16,0-8-5 15,4-8-6-15,5-4 0 16,0-8-2-16,0-4-1 16,0-4 3-16,-5-4 2 15,-4-4 9-15,-4 0 5 0,-10 0-11 16,-8 8-7-16,-10 4-10 15,-8 4-3-15,-5 8 2 16,-4 12 4-16,-1 4 3 16,-4 12 2-16,10 0 3 15,3 4 1-15,10 4 5 16,8 4 5-16,10-4 6 16,13 0 3-16,4-8-5 15,10-8-2-15,8-8-16 16,5-16-4-16,0-8-7 15,4-4 0-15,-4-8 6 16,0 4 3-16,-9 0 11 0,-5 0 7 16,-8 4-1-16,-1 8 0 15,-4 0-8-15,0 20-2 16,-4 4-4-16,4 8-3 16,0 4 2-16,0 4 0 15,0 8 1-15,4 8 0 16,1 4 0-16,-1-1 0 15,-4-7 0-15,0 0 2 16,0-12-1-16,0 4 2 16,-5-8-4-16,-4 8-9 15,0-4-3 1,0 0-29-16,0-4-10 16,5-8 27-16</inkml:trace>
  <inkml:trace contextRef="#ctx0" brushRef="#br0" timeOffset="675">762 243 88 0,'-14'4'35'0,"1"-4"-27"0,8 4-9 16,5-4-3-16,0 0 37 15,0 0 20-15,0-4 2 16,5 0 3-16,4 0-2 15,0 0 2-15,4 4-32 16,1 0 5-16,4 0 1 0,4 0-13 16,5 0-3-16,9 0-10 15,0 0-2-15,0-4-11 16,4 4-5-16,-4-4 3 0,-5 0 5 16,-8 0 5-16,-5 0 2 15,-5-4-6-15,-8 0 0 16,-5 0 1-16,-9 0 1 15</inkml:trace>
  <inkml:trace contextRef="#ctx0" brushRef="#br0" timeOffset="1003">941 39 220 0,'5'-8'85'0,"-5"4"-66"0,4 4 21 0,-4 0 7 0,-4 4-10 15,-1 4 1-15,1 4-12 16,-5 0-7-16,4 4-10 16,-4 4 3-16,5 4 3 0,-1 0-7 15,1 4-4-15,-1 4-6 16,5 0 1-16,5-4 5 15,-1-4 5-15,5 0-1 16,0-5 3-16,5-7-8 16,-1 0-4-16,1-4-71 15,4-4-29-15,0 0 29 16,-1 0 17-16,-3 0 25 16,-1 8 10-16,-4 0 12 0,-9 4 4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9-10T19:09:56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57.6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0 228 0,'0'12'88'0,"0"-12"-69"0,0 4-5 15,0-4-5-15,0 0 14 16,0 0 9-16,0 0 7 0,0 0 1 15,0 0-22-15,0 0 5 0,4 0 4 16,1 0-22-16,4 4-8 16,4 0 4-16,1 4 5 15,4 0-2-15,0 0 0 16,0 4-9-16,-5 0-4 16,-4 4 11-16,-9 0 5 15,-9 0-2-15,-9 4-1 16,-4-1-22-16,-5 1-10 15,0-4-17-15,4-4-7 16,1-4 30-16,9-8 16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58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24 240 0,'-5'-12'90'0,"1"4"-70"0,4 4 8 16,0 4 0-16,-9 0-8 15,0 4-2-15,0 4-2 16,0 4 3-16,4 4-11 15,1 0 2-15,4 8 1 0,0 0 0 16,4 8 3-16,-4 4-5 16,5 12-3-16,-5 8 3 0,4 4 4 15,1-5-9-15,4-3-2 16,0-8-13 0,0-8-3-16,0-12-31 15,-5-8-12-15,1-16 29 0,4-16 14 16</inkml:trace>
  <inkml:trace contextRef="#ctx0" brushRef="#br0" timeOffset="422">468 120 228 0,'9'-4'85'0,"-14"0"-66"0,5 8 8 16,-4 0-2-16,-5 8-7 16,-5 0 2-16,1 8 0 15,-1 4 0-15,1 4-11 16,-1 4 6-16,5 4 2 0,5 4-5 16,4-1 1-16,4-3-10 15,5 0-2-15,9-8-1 16,5-8 2-16,4-8-3 15,4-4 0-15,5-12 1 0,-5-8 2 16,1-8 1 0,4-4 1-16,-5-8 0 0,-4 0 2 15,-9 1 6-15,-5-1 2 16,-4 0 6-16,-18 0 4 16,-4 0-8-16,-5 8-2 15,-4 0-6-15,-5 8 0 16,0 4-12-16,0 8-4 15,4 4-32-15,5 0-11 16,9 0 26-16,14 0 13 16</inkml:trace>
  <inkml:trace contextRef="#ctx0" brushRef="#br0" timeOffset="759">1100 551 384 0,'9'-4'143'0,"0"0"-112"0,5 8-10 0,-10 0-12 16,1 8-18 0,-1 4-4-16,-4 8 11 0,0 0 7 15,-9 4-1-15,-4 0-2 0,-5 0-1 16,-9-1-8-16,-13-3-3 16,-1-4-60-16,1-8-27 15,4-4 50-15,9-8 23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9:59.9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325 29 244 0,'-4'-16'90'0,"-1"8"-70"0,1 4 8 0,-5 4-2 0,-5 0-19 16,-8 4-3-16,-5 8-1 15,-4 4 2-15,-1 12-2 16,-4 12 7-16,5 8 5 0,-1 8 8 16,6 4 6-16,3-1-10 15,5 5-3-15,9 4-7 16,9 0-4-16,14 0 0 15,8-8 1-15,5-9-3 16,9-11 0-16,4-8-1 16,5-12-2-16,0-12-2 0,-5-8 1 15,-4-12 3-15,-4-8 3 16,-5 0 0 0,-9-4 0-16,-9-4 8 0,-9 0 3 15,-14 1-3 1,-8 7-3-1,-5 4-8-15,-5 8-1 0,-4 12-1 0,1 12 2 16,-1 12-8-16,4 7-3 16,5 9-61-16,5 0-29 15,13-12 51-15,13-16 24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0:44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85 331 100 0,'0'-12'38'0,"0"4"-29"0,-4 0 30 0,4 8 12 0,-5-4-3 15,-4 0 1-15,0 4-18 16,0 0-9-16,0 4-13 16,1-4 5-16,-1 4 5 0,-5-4 7 15,5 0 7-15,5 0-5 16,4 0-2-16,0 0-1 16,0 0 1-16,0 0-5 15,4 0-3-15,1 0-10 16,4 0-3-16,0-4-1 15,8 0 0-15,10-4 0 16,5 0 2-16,8 0-3 16,5 4 0-16,0 4-1 0,4 0-2 15,-4 4-2-15,0 0 1 16,-9 0-10-16,-5 0-5 16,-4 0-43-16,-4-4-19 15,-5-4 41-15,0-4 18 16</inkml:trace>
  <inkml:trace contextRef="#ctx0" brushRef="#br0" timeOffset="516">377 4 212 0,'-9'4'79'0,"0"-4"-61"0,5-4 12 16,4 4 4-16,0 0-7 16,0 0-1-16,0 0-14 15,-5-4-8-15,5 4-2 16,0 0 2-16,0 0 5 0,0 0 8 15,0 0 7-15,0 0-2 16,0 0 1-16,-4 4-3 16,-1 4-1-16,1 8-12 15,4 7-5-15,0 9-1 0,4 4 1 16,1 4-3 0,-1 8 0-16,1 8 1 0,-1 0 2 15,5 4-1-15,0-9 2 16,5-7-2-16,-1-8 2 15,5-8 2-15,4-12 4 16,-4-8 0-16,5-8 0 16,-1-8-5-16,1-8-1 15,-1-4-3-15,-4-4-1 16,0 0-1-16,-5 4 0 16,-4 4-7-16,0 4-2 15,-4 4-54-15,-1 0-24 0,-4 8 43 16,0 0 24-1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0:55.3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0 344 0,'-9'24'129'0,"4"-12"-100"0,5 16-7 0,0-16-7 0,0 12-12 15,0 3 0-15,0 9 1 16,0 4 2-16,0-12-3 16,0-4 3-16,0 12 3 0,0-8-16 15,5 8-7-15,-5-8-55 16,0 4-25-16,0-8 49 16,9-4 22-16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0:55.6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72 312 0,'18'0'115'0,"-18"0"-89"0,22-12 1 0,-13 4-6 16,0 4-12-16,0 0-1 15,0 0-4-15,5-4-3 16,-1 0 0-16,1 4-4 0,4-4 2 16,0 0-10-16,0 4-5 0,-1 4-65 15,1 4-29-15,0 12 57 16,-4 4 26-16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0:56.1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0 380 92 0,'0'-4'35'0,"0"-4"-27"0,5-4 64 0,-5 0 29 16,0 0-8-16,0 4-2 15,0-12-37-15,4-16-13 16,5-4-24-16,0 0-11 0,5 0-2 16,-1 4-8-16,5 4 1 15,0 9-1 1,0 3-1-16,0 8 6 0,0 8 1 15,0 8 2-15,0 8 2 16,0 8-3-16,-5 3 0 16,-4 1-12-16,0 0-4 15,0 0 1-15,0-4 5 16,-4-4 4-16,-1-4 2 16,1-8 1-16,-1-4 2 15,1-4-1-15,-1-8 2 16,1-8-4-16,-1-8-2 15,5-4-1-15,5 4 3 0,4 1 9 16,-1 3 4-16,1 8 10 16,5 4 4-16,-1 12-1 15,1 8 2-15,-1 12-13 16,1 12-5-16,-5 7-9 16,-5 5 0-16,0 4-7 15,-4-16-3-15,-4-4-78 16,-5 0-34-16,-14 8 62 15,-12-20 32-15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0:52.1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163 315 240 0,'-9'4'90'0,"0"-4"-70"0,0 0 19 16,0 0 3-16,0 0-7 15,0 0 0-15,5 0-18 16,-1 0-5-16,5 0-8 16,0 4-3-16,5 4 2 0,4 8-2 15,9 8 2-15,-1 8 9 16,6 16 7-16,-5 16-21 0,-5 11-10 15,1 5 14-15,-10-4 7 16,1-4-6-16,-1-12-3 16,1-8 2-16,-1-9 0 15,-4-7-14-15,0-8-6 16,0-8-2-16,-4-8-1 16,-1-8-50-16,-4-12-23 15,-4-16 49-15,-1-20 22 16</inkml:trace>
  <inkml:trace contextRef="#ctx0" brushRef="#br0" timeOffset="276">42 427 316 0,'-27'16'118'0,"27"-16"-92"0,-9-4-7 0,4 0-10 0,5 4 4 16,-4-8 8-16,4 4 10 15,4-4 5-15,5-4-19 16,0 0 8-16,5 0 5 0,4 0-5 16,4 0-2-16,5 4-13 15,5 0-4-15,3 4-6 16,1 0-1-16,5 0-1 16,-1 0 0-16,1 0 2 0,-1-4 0 15,0 4-11-15,-4-4-3 16,-4-4-53-16,-5 4-22 15,-9 0 45-15,-1 8 22 16</inkml:trace>
  <inkml:trace contextRef="#ctx0" brushRef="#br0" timeOffset="563">28 858 292 0,'-4'16'110'0,"4"-12"-86"0,4 0 9 16,-4-4-3-16,9-4-1 15,9-4 5-15,9-8-21 16,5-8-7-16,3-4-5 15,6-4-6-15,-5 4-1 0,-5 4 5 16,1 0 2-16,-5 8-41 16,-1 0-20-16,-8 4 27 15,-4 8 15-15</inkml:trace>
  <inkml:trace contextRef="#ctx0" brushRef="#br0" timeOffset="1101">522 1364 296 0,'-13'20'112'0,"4"-20"-87"0,9 0-4 0,0 0-10 15,0-8-14-15,0-4-2 16,0-8 6-16,4-7 4 0,1-9-2 16,-1-4 5-16,5-4 4 15,0 0 0-15,4-4 3 0,1 8-4 16,4 4 1-16,-5 8-5 16,5 8-2-16,-4 12 4 15,-1 12 4-15,-4 12-9 16,0 4-2-16,-4 8-2 15,-1 4 0-15,-4 0 0 16,0 0 0-16,0-4-3 16,0-4 0-16,0-8 2 15,5-8 2-15,-1-8 2 16,1-8 1-16,-1-8-13 16,1-4-4-16,4-4 6 15,0 0 3-15,4 4 12 16,0 0 7-16,1 4-14 0,4 8-7 15,-5 4 7 1,1 12 3-16,-5 8-1 0,0 4-2 16,0 12-3-16,-5 8 1 15,1 0 5-15,-1-4 2 16,1-8-42-16,-1-12-20 16,1-12 25-16,4-20 16 15</inkml:trace>
  <inkml:trace contextRef="#ctx0" brushRef="#br0" timeOffset="1391">1254 219 72 0,'0'-31'27'0,"0"7"-21"0,0-4 21 0,-5 16 9 15,1 0 45-15,-5 0 22 0,0 4-16 16,0 0-6-16,0 8-38 16,0 4-16-16,-5 16-17 15,1 12-12-15,-1 16-1 0,1 11-10 16,-1 9-4-16,5 20 9 16,0 12 6-16,9-1 8 15,5-11 5-15,4-8-57 16,4-12-25-16,1-12 35 0,8-16 17 15</inkml:trace>
  <inkml:trace contextRef="#ctx0" brushRef="#br0" timeOffset="1666">1559 148 160 0,'22'-8'60'0,"-17"8"-47"0,4 4 10 0,-9 0 3 16,0 12 13-16,0 8 8 15,-5 7-7-15,1 9-4 0,-5 8-20 16,-5 8-1-16,1 4 1 0,4 4-4 16,4-4 1-16,5-9-4 15,5-7 2-15,4-8-6 16,4-8-3-16,1-12-12 15,4-12-6-15,0-12 8 16,0-12 4-16</inkml:trace>
  <inkml:trace contextRef="#ctx0" brushRef="#br0" timeOffset="1907">1375 507 316 0,'4'4'121'0,"5"-8"-95"0,14 8 3 0,-14-8-8 16,9 0-14-16,-1 0-4 16,10 0-44-16,-4 0-18 15,4-4 30-15,0-4 14 0,4-16 12 16</inkml:trace>
  <inkml:trace contextRef="#ctx0" brushRef="#br0" timeOffset="2182">1931 0 312 0,'5'16'118'16,"-1"-8"-92"-16,10 8-7 0,-10-12-10 0,5 4-9 15,5 4 2-15,4 4 1 16,-1 0 3-16,6 8-3 16,-5 4 5-16,4 0 4 0,-4 4 3 15,0 3 3-15,-4 9-1 16,-5 4-1-16,-5 8-4 16,-4 12-2-16,0 12-11 15,-9-1-1-15,-4-3-13 16,-5-4-3-16,-5-4 15 15,1-12 9-15,-1-8-5 0,1-13 1 16,4-11-51-16,0-12-21 16,9-12 37-16,5-20 18 15</inkml:trace>
  <inkml:trace contextRef="#ctx0" brushRef="#br0" timeOffset="2425">2429 507 372 0,'23'8'140'0,"-10"-8"-109"0,5 4-15 0,-9-4-13 0,5 0 4 15,-1-4 7-15,5 0-6 16,-4-4-4-16,-1 0-3 15,0 0-12-15,-4 0-5 0,0-4-63 16,-4 0-27-16,-1 0 54 16,-4-4 26-16</inkml:trace>
  <inkml:trace contextRef="#ctx0" brushRef="#br0" timeOffset="2638">2474 906 364 0,'9'4'134'0,"5"-4"-104"0,4 0 7 0,-14 0-5 15,5-4-3-15,5-4 2 16,4 0-14-16,-1 0-8 16,1 0-5-16,-4 0-45 0,-1 0-18 15,1-4 30-15,-10-8 16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1:48.7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0 219 128 0,'9'-8'49'0,"-14"4"-38"0,10 4 8 0,-5 0 1 16,4 0-4-16,1-4 1 16,4 4-5-16,0 0 0 15,0 0-7-15,0 4-1 0,0 0 0 16,-1 4 0-16,6 0 0 16,-1 4 0-16,1 0 0 15,-1 4-2-15,5 0 1 16,-4 4 0-16,4 0 1 15,0 0-2-15,0 0 1 16,4-4-2-16,0 4-1 16,5-5 1-1,0 5 1-15,5-4-1 16,-1 4-1-16,1 4-2 0,-1 0 1 0,0 0 1 16,5 4 2-16,0 0-1 15,-4-4-1-15,-5-4-2 16,-1 0 1-16,-3 0-8 15,-1-4-4-15,-4-4-20 16,-4-4-6-16,-5-4 18 16,-5-8 11-16</inkml:trace>
  <inkml:trace contextRef="#ctx0" brushRef="#br0" timeOffset="446">637 0 140 0,'0'8'52'0,"-5"-8"-41"0,5 8-2 0,0-8-5 16,-4 4 2-16,-5 4 4 0,5 3-1 16,-5 5 0-1,0 4-5-15,0 4 6 0,-5 4 3 0,5 0 5 16,-4 0 3-16,-5 0-5 16,-5 4 1-16,-4 0-8 15,0 0-1-15,-4 4-4 16,0 0-3-16,-1-1 2 15,1 5 0-15,-1 0-1 16,5-4 1-16,1 0-2 16,3-8-1-16,1-4-2 15,4 0 1-15,4-4 1 16,1 0 0-16,4-4-3 16,4 0 0-16,5-4-58 15,0-4-24 1,5-8 43-16</inkml:trace>
  <inkml:trace contextRef="#ctx0" brushRef="#br0" timeOffset="942">947 482 192 0,'0'12'71'0,"0"-8"-55"0,4 16 6 16,-4-8 0-16,0 12-12 15,5 12-3-15,-1 8-4 0,1 4 0 16,-5 0-2-16,0-4-1 0,0-5 1 15,0 1 3 1,0-8 5-16,0-4-1 0,0-4 3 16,0-4-4-1,0-4-2-15,0-4-2 0,0 0 0 16,4-4-7-16,1-4-1 16,-5 0-80-1,0-4-33-15,0-8 60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0:56.8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28 200 0,'0'-8'74'0,"0"8"-58"0,-4-4 27 16,4 4 9-16,0 0 7 16,0 0 6-16,0 4-13 15,4 0-5-15,1-4-26 0,-1 0 1 0,19 0 1 16,17 0-10-16,10 0-2 16,3-4-7-1,1 4-1-15,0-4-1 0,-4 0-2 16,-6 4 1-16,-3 0-1 15,-5 0 0-15,-5 0 0 16,-4 0-5-16,-5-4-1 16,-4 0-24-16,-4 0-8 15,-5 4 0-15,0 0 2 16,-5 0 21-16,1 4 10 16,-5 0 16-16,0 4 5 15,-5 0-7-15,1 0-5 16,-1-4-10-16,1 4-1 0,-1-4 7 15,1 4 7-15,-1 0 8 16,1 0 5-16,-1 0 5 16,5 0 2-16,0 4-10 15,0 4-3-15,0 0-15 16,5 4-4-16,-1 0-9 16,5 4-2-16,0 0 9 15,-4-4 6-15,-1-1 1 16,5 1 3-16,-4-4-48 15,-1-4-22-15,1-8 31 16,-1 0 19-16</inkml:trace>
  <inkml:trace contextRef="#ctx0" brushRef="#br0" timeOffset="707">22 212 328 0,'-4'12'123'0,"8"-8"-95"0,1 4 0 0,-1-8-4 16,1 0-10-16,3 0 2 15,6-4-11-15,4 0-3 0,4 0-2 16,5 8 4-16,0 0 5 16,5 0-5-16,-1 4-2 0,0 3-6 15,-4 1-2-15,-4 4-4 16,-5 0-1-16,-9 4 3 16,-5 4 3-16,-4 4 3 15,-4-4 3-15,-1-4 0 16,-17 20-1-16,4-4 1 15,-14 20-1-15,6-8 8 16,-10 19 7-16,4-11-3 16,-4 16 1-16,5-16-8 15,-1 4-1-15,10-12-2 16,4-8 1-16,5-9-4 16,13-11 0-16,0-4 7 15,9-8 4 1,9 4-3-16,13-4-2 0,9 0-7 15,-4-4-3-15,-9 0-5 0,23 0 1 16,-10 0-2-16,14-4 2 16,-9 0 5-16,4 0 4 15,-9 0 5-15,1-4 2 16,-10 0-8-16,5-4-1 16,9-4-7-16,-9-4-1 15,-5 0 9-15,-8 0 7 16,-10 0 7-16,-4 0 2 15,-4-3-2-15,-5 3 0 16,-5-4-5-16,-4 4 0 0,0 0-1 16,0 0 1-16,0 0-9 15,5 4-4-15,-1 0-8 16,1 0-5-16,-1 4-26 16,5 4-11-16,0 4 29 15,5-4 13-15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1.4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142 343 284 0,'-22'15'107'0,"13"-11"-83"0,-9 8 8 0,9-8 1 0,-5 4-23 16,1 4-5-16,4 0-11 16,0-4-1-16,0 12 3 15,-4 20 2-15,4 8 4 0,4 8 14 16,5-12 7-16,0-8-3 16,5 24 1-16,-1-13-25 15,10 13-10-15,-5-8-81 16,8 0-37-16,1-8 64 15,9-8 35-15</inkml:trace>
  <inkml:trace contextRef="#ctx0" brushRef="#br0" timeOffset="603">367 670 252 0,'-5'12'96'0,"5"-20"-75"0,5 8 6 0,-5-4-4 15,4 0 11-15,1 4 8 16,4-4 3-16,0 0 2 15,0 4-26-15,4 0 1 0,5 4 2 16,0 4-15-16,4 8-7 16,5 0-18-16,0 7-7 15,0 1-6-15,0 4 0 16,-4 0 5-16,-6-4 4 16,-3 0-45-16,-5-8-20 15,-9-12 44 1</inkml:trace>
  <inkml:trace contextRef="#ctx0" brushRef="#br0" timeOffset="885">681 518 292 0,'-9'4'110'0,"4"0"-86"0,1 0 18 16,-1 0 3-16,-4 4-26 16,0 4-8-16,-4 8-18 15,-5 8-9-15,0 4 9 16,-9 4 5-16,0 0 4 0,0 3 17 16,0 5 10-16,0-4-9 15,9-16-1-15,0-4-38 0,1 0-16 16,3-4-113-1,10-12-48-15,8-8 100 16</inkml:trace>
  <inkml:trace contextRef="#ctx0" brushRef="#br0" timeOffset="1246">838 941 264 0,'0'-4'99'0,"-5"4"-77"0,5 0 22 15,-4 4 5-15,4 0-20 16,0 0-3-16,0 8-16 16,0 12-6-16,0 0-3 15,0 0-4-15,4 0 0 0,5 0 2 16,0-1 2-16,0-3-2 16,0-12-2-16,0 0-75 15,0-12-35-15,9-20 57 0,0-7 28 16</inkml:trace>
  <inkml:trace contextRef="#ctx0" brushRef="#br0" timeOffset="1412">941 526 244 0,'5'16'90'0,"-5"-8"-70"0,4 8 28 0,-4-12 7 15,0 8-12-15,-4 4 0 0,4-4-48 16,0 4-23 0,0-8 13-16,0-8 6 0,0-16 7 0</inkml:trace>
  <inkml:trace contextRef="#ctx0" brushRef="#br0" timeOffset="2131">1430 518 260 0,'5'-8'96'0,"-5"4"-75"0,4 0 23 15,-4 4 5-15,0 0-4 16,0 0 3-16,0 0-16 16,0 0-5-16,-9 0-15 15,0 4-19-15,-4 4-7 0,-1 0-10 16,-4 4 0-16,0 0 11 16,-4 4 7-16,0 4 10 0,-1-4 8 15,1 4-2 1,-1 0 2-16,5 0-18 0,5-4-8 15,4-4 13-15,9 0 7 16,4 0-2 0,5 0 0-16,5-5 2 31,4 1 1-31,0 4 1 0,4-4-7 16,1 4 0-16,4 4-3 0,-5 0-2 15,0 0-11-15,-4 0-5 16,-4 0-62-16,-5 0-26 15,0-8 55-15,-5-4 27 16</inkml:trace>
  <inkml:trace contextRef="#ctx0" brushRef="#br0" timeOffset="2387">1228 1081 280 0,'0'8'107'0,"5"-8"-83"0,8 0 26 16,-8-4 6-16,-1 0-10 15,5 0-2-15,0 4-17 16,0 0-6-16,5 4-12 16,-5 0-6-16,0 4-2 0,4-1-26 15,1 1-8-15,-1-4-45 16,-4-4-20-16,4 0 52 15,1-8 23-15</inkml:trace>
  <inkml:trace contextRef="#ctx0" brushRef="#br0" timeOffset="2820">1852 610 284 0,'5'-28'107'0,"-5"12"-83"0,-5-16 4 16,1 12-2-16,-1-16-15 16,-4-12-3-16,-4-4-5 15,-1-7 0-15,5 7-2 16,0 8 6-16,5 8 5 0,-1 8 3 15,1 8 0-15,-1 8-7 16,5 12-3-16,0 0-14 16,-4 8-7-16,4 8-5 15,0 8 0-15,0 8 18 16,0 12 9-16,-5 8 11 16,5 3 4-16,0-3 3 15,0 0 2-15,5 0-8 0,4-8-3 16,0-4-13-1,9-4-4-15,0-8-8 0,4-4-2 16,1-8 2-16,4-4 4 16,-1-12-8-16,-3-4-1 15,-5-4-43-15,0-12-17 16,-5-8 39-16,-8-4 18 16</inkml:trace>
  <inkml:trace contextRef="#ctx0" brushRef="#br0" timeOffset="3051">1677 498 356 0,'0'4'132'0,"5"-8"-103"0,8 4 16 0,-4 0 2 0,5 0-17 16,3 0-5-16,6 0-41 15,-1-4-16-15,5 0 15 16,-4-8-78-16,-1 0-30 0,-4-8 64 16,5-12 30-16</inkml:trace>
  <inkml:trace contextRef="#ctx0" brushRef="#br0" timeOffset="3362">2126 15 308 0,'0'-8'115'0,"4"0"-89"0,-4 8 8 0,0 0-4 16,0 0 4-16,5 4 3 15,-1 8-11-15,1 4-5 16,-1 4-12-16,1 4-6 0,4 8-2 15,-5 12-10-15,1 12-4 16,-1 8-11-16,1 0-3 16,-1-1 17-16,-4 5 7 15,-4 0 8-15,-10 4 2 16,-4 4-10-16,-4 3-5 16,4-3-16-16,-4-8-5 0,-1-12-53 15,5-12-24-15,-4-8 52 16,-5-16 29-16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0.3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 12 220 0,'-14'-8'85'0,"14"8"-66"0,-9 4 12 0,9-4 1 0,0 0-6 15,0 0-1-15,-4 4 9 16,-1 0 5-16,5 0-21 15,0 0 8-15,0 0 4 0,0 0-5 16,9 0-2-16,0 0-13 16,9 0-4-16,-4-4-4 15,13 0 1-15,-5 0-2 16,10-4-1-16,-5 0 1 16,8 0-1-16,-8 0-5 15,5 0-1-15,-5 0-13 16,0-4-5-16,-5 4-38 15,1 0-17-15,-6 0 41 16,-3 4 19-16</inkml:trace>
  <inkml:trace contextRef="#ctx0" brushRef="#br0" timeOffset="287">276 199 232 0,'9'4'88'0,"-9"-4"-69"0,9-4 4 0,-9 4-2 16,0 0-11-16,0 0-3 16,0 4 0-16,0 0 0 15,0 8-3-15,0 0 4 0,0 8 2 16,0 0 3-16,0 12 5 0,0-8-10 15,0 8-2-15,0-4-20 16,0 0-5-16,0-4-75 16,0-4-32-1,0-4 64-15</inkml:trace>
  <inkml:trace contextRef="#ctx0" brushRef="#br0" timeOffset="540">65 658 344 0,'-22'32'129'0,"22"-32"-100"0,-5 20-7 0,5-20-9 15,0 4 8-15,0 0 9 16,5-4 7-16,-1 0 2 16,10-8-21-16,-5 4-6 0,18-12-1 15,-5 4-12-15,14-8-1 16,-5 4-8-16,5 0-2 15,-9 4 0-15,5 0 0 16,-5 4-20-16,0 4-6 16,-5 0-65-16,5 4-27 15,-5 0 67-15,1-8 32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5.9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266 89 212 0,'-22'-24'79'0,"4"12"-61"0,-9-4-1 0,13 8-2 0,-4 0 9 16,-4 0 7-16,-1 0-8 16,6 4 0-16,-1 4-14 15,0 0 10-15,4 8 7 0,1 4-10 16,-1 8-1-16,5 4-9 16,0 4-2-16,5 0-2 15,-1 4-2-15,5-4 1 16,0-4-1-16,5 0 0 15,4-4 2-15,0-4-1 16,4 0-1-16,5-4 1 0,0 0 1 16,5 0-3-16,3 3 0 15,6 5-1-15,-1 0 0 16,-4 4-3-16,0 0 1 16,-9 4 0-16,-4-4-1 15,-10 0 4-15,-4 0 2 16,-4 0 2-16,-5-8 3 15,-5 0 12-15,-4-8 6 16,0 0-26-16,0-8-9 16,-4 0 2-16,-1-8 3 15,1 0-6-15,4 0-2 16,0 4-17-16,9 0-6 16,9 4 20-16,5-4 9 15</inkml:trace>
  <inkml:trace contextRef="#ctx0" brushRef="#br0" timeOffset="492">477 604 292 0,'-18'44'110'0,"9"-24"-86"0,5 11-11 15,-1-19-9-15,-4 4-13 16,0 0 1-16,5-4 19 15,-5-4 12-15,0-4-11 16,0 0 14-16,0-4 6 0,0-8 8 16,4-8 5-16,5-4-22 15,5-4-10-15,4-3-12 0,4-1-1 16,5-4-2-16,0 4 0 16,0 4 0-16,0 8 0 15,-4 4 0-15,-1 8-2 16,-4 4-2-16,4 8 1 15,-4 4 3-15,0 8 3 16,0 0-2-16,-4 4 0 16,-1 0 1-16,1-8 0 15,-5 0 0-15,4-8 2 16,1-4-1-16,-1-8-1 0,1-4-10 16,-1-8-4-16,5-4-4 15,-4-4-2 1,4-4 23-16,0 0 9 15,0 4 1-15,0 4 3 0,-5 20 4 32,1 12-7-32,-1 8-2 0,-4 4-6 15,0 8-4-15,0 0-29 16,0-4-11-16,0 0 19 16,9-1 10-16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9.1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60 300 0,'-9'-24'112'0,"9"12"-87"0,4-4-7 0,-8 8-9 0,4 8 6 15,0 0 10-15,0 0-4 16,-4 4 0-16,4 12-12 16,-5 8 12-16,5 12 8 0,-4 4-13 15,4 4-6-15,0 0-53 16,4-4-23-16,5-4 33 15,4-5 16-15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9.3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0 155 368 0,'18'-4'140'0,"-4"-4"-109"0,8-8 11 0,-17 8-1 16,8-4-19-16,1 0-2 16,4-4-14-16,4-4-4 15,0 1-2-15,1 3-18 0,-1 4-5 16,1 4-24-16,-1 4-10 15,-4 4-56-15,0 0-23 16,0 8 72-16,0-4 33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9.8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13 265 312 0,'-4'0'118'0,"-5"-8"-92"0,9-8 8 16,0 8 0-16,0-8-13 16,4 0-2-16,1-8-25 0,4 0-7 15,4-8 5-15,5 0 4 0,0 0 3 16,0 8 16-16,0 4 10 15,0 8-2 1,0 12-1-16,-5 8-8 0,1 8-4 16,-5 8-10-16,0 4-2 15,0 0-16-15,-5 4-3 16,1-4 11-16,-1-8 5 16,-4-4 10-16,5-8 7 15,-1-8-2-15,1-8 2 16,4-8-9-16,0-4-4 15,4 0-3-15,5-4 0 16,0 0 9-16,0 0 4 16,0 4 11-16,0 8 7 15,0 8-8-15,-5 4-1 16,-4 4-6-16,0 8-2 0,5 4-20 16,-10 4-7-16,1 0-6 15,-1 4 2-15,1 0 2 16,-1-4 4-16,-4-4-86 15,0-4-37-15,0-8 68 16,-4-8 35-16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8.6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0 220 0,'0'12'85'0,"0"-12"-66"0,0 4 30 0,0-4 8 16,0 0-1-16,5 0 2 0,4 0-32 15,4 0-13 1,5-4-9-16,4 0-4 0,5 4 3 16,0 0-24-16,0 0-11 0,0 4-69 15,-4-4-32-15,-1 0 69 16,-8 0 32-16</inkml:trace>
  <inkml:trace contextRef="#ctx0" brushRef="#br0" timeOffset="167">13 239 248 0,'-13'24'93'0,"13"-24"-72"0,18 4 16 0,-9-4 2 0,9-4-4 16,4 0 2-16,10 0-25 15,3 4-11-15,1 0-2 0,-4-4-74 0,4 0-31 16,0-4 54-1,-1-4 25-15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07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0 72 0,'-18'20'30'0,"4"-4"-24"0,5 20-12 0,0-12-7 15,0 16 53-15,0 16 29 16,5 11 3-16,4 5 3 16,0 8-16-16,0 8-6 15,4 0-30-15,1-13-7 0,8-7-4 16,1-12-18-16,-1-12-6 16,1-12-56-16,4-12-25 15,0-16 48-15,4-16 22 16</inkml:trace>
  <inkml:trace contextRef="#ctx0" brushRef="#br0" timeOffset="266">427 335 228 0,'-13'-8'88'0,"-1"4"-69"0,5 0-3 15,9 4-4-15,0 0-3 16,0 0 5-16,0 0 14 15,0 4 7-15,0 8-18 16,5 8 2-16,-1 0-1 0,1 8-4 16,-1 8 2-16,1 4 0 15,-1 0 2-15,5 0-12 16,0-4-6-16,5-5 0 16,-1-7-1-16,5-12-10 0,-4-8-3 15,3-8-88-15,-3-8-37 16,-5-8 69-16,-5-3 35 15</inkml:trace>
  <inkml:trace contextRef="#ctx0" brushRef="#br0" timeOffset="460">378 455 260 0,'-36'16'99'0,"18"-4"-77"0,0 0 20 0,9-8 6 15,0 0-17-15,0 0-3 16,5 0-10-16,4 0-3 0,4 0-9 15,1-4-2-15,8 0 2 0,10 0 3 16,8-4 2-16,9 0-34 16,5-4-16-16,5-4 19 15,3-16 9-15</inkml:trace>
  <inkml:trace contextRef="#ctx0" brushRef="#br0" timeOffset="700">858 48 308 0,'-18'24'115'0,"9"-12"-89"0,9 20-6 16,0-16-6-16,5 4-11 15,-1 0-2-15,5 4 2 0,5-4 0 16,4 0-1-16,4-1 14 0,5 5 6 16,0 0 5-16,-5 0 3 15,1 4-12-15,-5 4-3 16,-9 8-9-16,-9 4-4 15,-9 12-10-15,-9 4-3 16,-5-1-1-16,1-3 0 16,-5-8-123-1,4-8-56-15,5-24 96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13.1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1 646 344 0,'-4'4'129'0,"4"0"-100"0,9 4 2 16,-5-4-3-16,5 0-15 15,9 0 0-15,0 0-3 16,4-4 1-16,1 0-6 16,-1-4-5-16,1 0-3 0,-1-4-53 15,1-4-25-15,-1-4 23 16,-4 0 15-16,0 4 10 16,-5 4 7-16,-4 4-42 15,-4 8-21-15,-5 8 49 16</inkml:trace>
  <inkml:trace contextRef="#ctx0" brushRef="#br0" timeOffset="166">212 826 308 0,'-5'16'115'0,"5"-16"-89"0,0 0 14 0,0 0 1 16,0 8-21-16,5 4-6 15,-1 4-15-15,1 4-5 0,-5 4 3 16,0 3 1-16,0 5 2 0,0 4 0 15,0 0 0-15,0 0-3 16,0-4 2-16,0-8 1 16,0-8 2-16</inkml:trace>
  <inkml:trace contextRef="#ctx0" brushRef="#br0" timeOffset="390">181 1149 352 0,'-14'12'132'0,"10"0"-103"0,-1 8 5 15,1-12-5-15,-1 8-6 16,1 0 1-16,8-4-2 16,1 0-2-16,4-4-10 15,4-8 5-15,5-4 2 0,4 0-7 16,1-4-3-16,-1 0-11 16,5 0-3-16,5-4-51 15,-1 0-22-15,1 0 39 0,-1-4 20 16</inkml:trace>
  <inkml:trace contextRef="#ctx0" brushRef="#br0" timeOffset="707">876 419 336 0,'-13'-12'126'15,"4"8"-98"-15,0 0-5 0,0 4-11 0,0 8-17 16,-5 8-2-16,-4 12 6 16,-4 12 2-16,0 16 1 15,-1 7 14-15,5 9 9 0,0 0-9 16,5 8-1-16,8 8-7 15,10-5-3-15,4-7-9 16,9-12-3-16,0-16-25 16,4-8-9-16,0-16-74 15,1-16-30 1,-1-24 75-16</inkml:trace>
  <inkml:trace contextRef="#ctx0" brushRef="#br0" timeOffset="935">1065 742 320 0,'-9'16'121'0,"4"-16"-95"0,5 0-11 0,0 0-10 16,5 0-1-16,-1-4 7 16,5 4 19-16,5 0 8 15,-1 0-19-15,5 4 5 0,0 8 3 16,0 0-6-16,-5 4-2 15,1 0-11-15,-1 0-3 16,1 0-36-16,-1-4-17 16,1 0-72-16,-5-4-31 15,0 0 79-15,-9-4 37 0</inkml:trace>
  <inkml:trace contextRef="#ctx0" brushRef="#br0" timeOffset="1199">1347 630 312 0,'0'-12'118'0,"0"12"-92"0,0-4 30 0,0 4 10 16,-9 4-27-16,0 4-7 15,-4 4-19-15,0 4-6 16,-5 4-5-16,-5 8-8 0,1 0-4 15,-1 4-3-15,-4-4 0 16,5 0 9-16,-1 0 5 16,6 0-3-16,3-4 0 15,5-4-70-15,5-4-29 16,4-1 51-16,0-3 27 16</inkml:trace>
  <inkml:trace contextRef="#ctx0" brushRef="#br0" timeOffset="1486">1442 938 384 0,'0'0'145'0,"0"3"-112"0,4-3-21 16,-4 0-17-16,0 4-3 15,0 0 6-15,0 4 17 16,0 4 8-16,0 4-11 16,0 4 11-16,0 4 4 0,5 0-6 15,-1 0-1-15,5-4-26 16,0-8-10-16,0-4-56 0,0-8-24 16,0-8 50-16,4-12 23 15</inkml:trace>
  <inkml:trace contextRef="#ctx0" brushRef="#br0" timeOffset="1641">1608 551 296 0,'4'15'110'0,"-4"-3"-86"0,-4 4 11 0,-1-12 1 16,1 4-24-16,-1 0-9 15,-4 0-2-15,5-8-2 16</inkml:trace>
  <inkml:trace contextRef="#ctx0" brushRef="#br0" timeOffset="2115">1751 559 356 0,'-4'-16'134'0,"4"8"-104"0,0-4 9 0,0 12-3 15,0 0-21-15,0 0-3 16,0 0-8-16,0 4-3 15,9 4 0-15,0 4-1 0,4 0 2 16,1-1-1-16,4-3-1 16,-5 0-4-16,5 0 0 15,0-4 2-15,-4 0 3 16,-1 4 0-16,-4-4 2 16,0 4-2-16,0-4-1 15,0 4-10-15,-5-4-6 16,-4 4-3-16,0 0 1 15,-4 8 10-15,-1 0 7 16,-4 4 16-16,-4 8 8 16,0 4 0-16,-5 4-2 15,0-4-9-15,0 0-3 16,4-4-10-16,5-4-1 0,5-4-16 16,4-13-3-16,4-3-55 15,1-12-25-15,-1-7 52 16,1-9 25-16</inkml:trace>
  <inkml:trace contextRef="#ctx0" brushRef="#br0" timeOffset="2555">2097 287 324 0,'-14'8'121'0,"5"-4"-95"0,5 0 5 0,4 0-4 15,0 0-18-15,-4 0-5 16,4 4-2-16,0 4 0 16,0 4-1-16,0 4-3 0,0 8 1 0,0 8 7 15,0 4 6-15,0 4 9 16,4 0 5-16,0-5-6 16,5 1-1-16,0-8-11 15,0-4-3-15,5 0-10 16,-5-8-4-16,0-4-15 15,4-8-5 1,-4-12-51-16,0-8-23 0,0-4 3 16,0-8 5-1,-4-12 53-15</inkml:trace>
  <inkml:trace contextRef="#ctx0" brushRef="#br0" timeOffset="2759">2025 574 352 0,'-18'12'132'0,"14"-20"-103"0,8-4-1 0,-4 9-9 16,5-5 3-16,-1 0 6 16,1 0 1-16,4 0 2 15,0 0-17-15,0 4-30 0,0 0-12 16,0 0 13-16,8 0 7 15</inkml:trace>
  <inkml:trace contextRef="#ctx0" brushRef="#br0" timeOffset="3380">2218 0 284 0,'0'16'107'0,"0"-16"-83"0,5 4 2 0,-5-4-4 16,0 4-10-16,4 0 1 15,1 0 7-15,-1 0 7 16,5 0-14-16,0 0 19 0,0 4 11 16,-5 4-10-16,1 0-4 15,-1 4-14-15,1 0-5 16,-1 0-6-16,5 0-3 15,0 8 0-15,0-4-1 16,5 3 0-16,-1 1 0 16,1 4 0-16,-5 8 0 15,0 8-3-15,-5 16 2 16,1 8 1-16,-5-4 0 0,0-1-9 16,-5 1-4-16,-4-4-7 15,0-4-2 1,-4 0 16-16,-1 0 10 0,-4-1 5 15,0 9 3-15,0-4-2 16,0 0 1-16,-4-8-4 16,4-4 1-16,0-8-10 15,5-4 0-15,-1-9-5 16,5-7 0-16,0-8 6 16,0-8 2-16,5-4-10 15,4-8-4-15,0-4-153 16,4-8-65-1,1-7 116-15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9-10T19:02:09.9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0 822 0,'76'-104'15,"-76"104"1,0 0-16,54-87 16,-13 23-16,-6 16 15,6-12 1,-5 16 0,0 8-16,9-16 15,-23 25-15,-13 3 16,0-4-1,0-12-15,9 0 16,-5-4 0,-4 24-16,-9 0 15,9-4-15,-9 24 0,23-60 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10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52 220 0,'-9'12'82'0,"0"-12"-64"0,9 12-4 15,0-8-8-15,0 4 16 16,0 4 12-16,0 0 16 0,0-4 6 15,9 0-29-15,0 0 7 0,9-8 3 16,9-4-14-16,4-8-4 16,9 0-19-16,5-4-5 15,-4 0-20-15,-1 4-7 16,-4-4-5-16,-5 0-3 16,-8 4 23-16,-5-8 9 15</inkml:trace>
  <inkml:trace contextRef="#ctx0" brushRef="#br0" timeOffset="404">82 207 304 0,'-18'12'115'0,"18"-12"-89"0,0 0-3 15,0 0-9-15,0 0 3 16,0 0 4-16,0 0 2 15,0-4 3-15,4 0-14 16,1 0 6-16,4-4 3 0,4 0-9 16,10 1-2-16,3 3-8 15,6 4-2-15,4 0-2 16,4 4-2-16,-4 3-2 16,0 1 1-16,-5 8 3 15,-8 4 3 1,-5 8-22-16,-9 12-8 0,-9 8-10 15,-14 4-4-15,-8 4 8 0,-5 0 6 16,-4-1 12-16,-5-7 8 16,0 0 28-16,4-4 12 15,5-4-2-15,5-4 0 16,4-4-12-16,5-8-5 16,8-4-1-16,10-8 0 15,8-8 10-15,9-8 4 16,10-4-7-16,8 0 0 15,5-4-11-15,4 4-4 16,1 0 0-16,-1 4 0 16,-4-4-1-16,0 4-2 15,-5-4-50-15,-4 0-21 16,-4-4 33-16,-5 4 19 16</inkml:trace>
  <inkml:trace contextRef="#ctx0" brushRef="#br0" timeOffset="1867">400 1125 296 0,'23'-4'112'0,"-19"0"-87"0,1 4 29 0,-5 0 5 16,0 4-16-16,0 4-2 16,0 8-18-16,0 0-6 15,0 4-10-15,4 0-7 0,5-4-1 16,0 0-4-16,5 0-1 15,-1-8-33-15,1-8-13 16,3-12 26-16,1-16 13 16</inkml:trace>
  <inkml:trace contextRef="#ctx0" brushRef="#br0" timeOffset="2005">625 910 368 0,'-14'12'137'0,"1"-8"-106"16,8 4 4-16,1-5-6 0,-1 5-107 16,5 0-43-16,0 0 59 15,0-4 30-15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1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76 248 0,'-4'4'93'0,"-1"-4"-72"0,5 8 9 0,0-4-1 16,0 4-13-16,0 4-2 16,5 4 1-16,-1 8 2 15,5 0-9-15,0 0 11 0,-4-4 4 16,-1-4-7-16,1-4-2 15,4-8-125 1,4-8-56-16,5-12 83 16</inkml:trace>
  <inkml:trace contextRef="#ctx0" brushRef="#br0" timeOffset="144">131 0 316 0,'-5'4'118'0,"5"-4"-92"0,5 0-7 15,-5 0-10-15,4 0-9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32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72 104 0,'-4'-8'38'0,"-1"4"-29"0,1 4 3 15,4 0 3-15,-5-4 2 16,1 0 4-16,-1 0 2 16,1 0 1-16,-1 0-9 15,1 0-4-15,-1 0-6 16,1 0-2-16,4 0 1 0,-9 0 2 15,5-4 1-15,-1 0 1 16,5 8 2-16,0-4-1 0,0 4 2 16,0 0-4-16,0 0 1 15,0 0-1-15,0 4 1 16,0 4-2-16,0 0 1 16,0 4-4-16,0 0 0 15,0 0-3-15,5 4-1 16,-5 0 1-16,0-1 2 15,0 5 1-15,4 8 1 16,-4 4 0-16,5 8 0 16,-1 8-2-16,5 0 1 0,0 0-4 15,0 4-2-15,0-5-3 16,0-3-1-16,0-4-1 16,0 0 0-16,-5-8 5 15,1-4 1-15,-5 0 6 16,0-4 2-16,0-4-2 15,0 0-1-15,-5-4-8 16,5 0-2-16,-4 0 2 16,4-4 0-16,0 0-2 15,0-4 0-15,-5-4-47 16,5-4-19-16,5 0 37 16,-5-8 18-16</inkml:trace>
  <inkml:trace contextRef="#ctx0" brushRef="#br0" timeOffset="619">0 219 132 0,'0'0'49'0,"0"0"-38"0,0 0 6 0,0 0 1 15,0 0 7-15,0 0 7 0,0 4 3 16,0 0 3-16,0 0-21 16,0 0 2-16,5 0-1 0,-1 0-8 15,1-4-3-15,4-4-2 16,4-4-1-16,0-4-2 16,1-4 1-16,-1-4-4 15,5 0 0-15,-4 4-1 16,-1 0 0-16,1-4 2 15,-1 4 0-15,-4-3 0 16,5 7 2-16,-1 0 1 16,1 4 1-16,-1 0-2 0,0 0-2 15,1 4-2-15,-1 0-1 16,-4 0 2-16,0 4 0 16,0 0 3-16,0 0 3 15,-4 0 2-15,-1 4 1 16,1 0-2-16,4 4-1 15,0 0-6-15,0 4 1 16,0 0-2-16,0 4 0 16,0-1-3-16,0 5 1 15,0 0-11-15,0 0-6 16,0-4 9-16,4-8 7 16</inkml:trace>
  <inkml:trace contextRef="#ctx0" brushRef="#br0" timeOffset="1530">0 1508 132 0,'0'-4'52'0,"0"0"-41"0,0 4 13 0,0 0 5 15,0 0-4-15,0 0 0 16,0 0 0-16,0 0 1 16,0 0-14-16,0 0-7 0,0 0-1 15,5 0 8-15,-1 0 4 16,1 0 4-16,4 0 0 0,-1-4 0 16,6 0 0-16,-1 0-5 15,1 0 1-15,4 0-9 16,4 0-4-16,5 0-9 15,0 0-4-15,0-4 1 16,0 0 3-16,0 4 3 16,-5 0 2-16,1 0 1 15,-5 4 0-15,0 0-5 16,-5 0-1-16,1 0-15 16,-1 0-6-16,-4 0-81 15,0 0-34 1,0-8 73-16</inkml:trace>
  <inkml:trace contextRef="#ctx0" brushRef="#br0" timeOffset="1926">301 1212 192 0,'-9'4'74'0,"9"-4"-58"0,-5 0-10 0,5 0-8 15,0 0-2-15,0 0 4 16,-4 0 12-16,4 0 7 0,-5 4-10 16,1 4 11-16,-1 4 6 0,1 4-12 15,4 4-2-15,-5 4-13 16,5 8-1-16,0 8-2 15,0 4 2-15,0 4 3 16,5 0 4-16,-1-4 4 16,1-1 5-16,-1-3-6 15,5-4-2-15,0-8-3 16,0-4-3-16,0-8 3 16,0-4 0-16,0-8 7 15,5-8 4-15,-5-4-10 16,4-4-4-16,-4-8 0 15,5-4-1-15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1:48.3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18 343 124 0,'-4'8'49'0,"-5"-12"-38"0,9 4-14 16,0 0-7-16,0 0 1 15,0 0 2-15,0-4 16 16,0 0 8-16,0 0 12 16,0 4 4-16,0 0-4 0,0 0-1 15,0 0-13 1,0 0-6-16,0 0-6 0,0 0-3 16,0 0 1-16,-5 0-4 15,5 0 0-15,0 0 4 0,0 0 3 16,0 0 12-16,0 0 5 15,0-4-3-15,0-4 2 16,5 0-11-16,4-4-3 16,-5-4-6-16,5 0-3 15,0 0-1-15,0 0 3 16,0 4-2-16,0 0 1 16,0 0 2-16,-5 4 0 0,1 4 0 15,-1 0 0 1,1 0 2-16,-1 4 1 15,1-4-12-15,-1 4-4 16,1-4-1-16,-1 4 3 16,1 0 7-16,-1 0 2 0,1 0 6 15,-5 0 5-15,-5 4 1 16,1 4 2-16,-5 4 0 16,0 4 0-16,0 8-2 15,0 0-1-15,0-4-5 16,4 0-3-16,1-4 0 15,4-4-1-15,0-4 2 16,0-4 1-16,4-8-1 16,1 0-2-16,-1-8 3 0,5-4 0 15,0-4-4-15,0 0-1 16,0 0 1-16,5 0 2 16,-1 0-2-16,1 0 0 15,-1 4-1-15,1 4 0 16,-1 0 2-16,-4 4 0 15,-4 4 0-15,-1 4 0 16,1 4 2-16,-5 4 3 16,-5 0-2-16,1 8-2 15,-5 0 0-15,0 4 1 16,0-4-1-16,-5 4-1 16,5-4 1-16,0 0-1 15,5-4 0-15,-1-4 2 16,1 0-1-16,4 0-1 0,0-4-4 15,4-4 0-15,5-4-7 16,5-8-3-16,-1-4 5 16,5 0 5-1,0-4 3-15,0 0 1 16,0 0 4-16,0 4 5 0,-5 0 4 16,1 4 4-16,-5 8-7 15,-5 4-1-15,1 4-5 16,-5 4-1-16,0 4-3 15,0 0-3-15,-5 0-3 16,1 4 1-16,-1-4 3 16,-4 4 3-16,0-4 0 15,0 0 2-15,-4 0 2 16,4-4 4-16,0 0 0 0,4-4 2 16,5 0-8-16,5 0-2 15,4-8-6-15,4 0-1 16,1-4 0-16,4-4 2 15,0-4-1-15,0-4 4 16,0 0 6-16,0 0 7 16,-5 0-4-16,1 8-2 15,-5 0-6-15,-5 4 0 16,1 12-7 0,-5 4 4-16,0 4 1 15,-5 4 2-15,1 0 0 16,-1-4 0-16,1 4 2 0,-1 0-3 15,1-4 0-15,4-4-1 16,0-4 0-16,4-4-5 16,5-8-3-16,5-8 3 15,-1 0 4-15,5-4 2 16,0 0 1-16,4 0 0 16,-4 4 2-16,0 4-1 15,-4 4 2-15,-5 4-2 16,0 8-1-16,0 0-8 15,-5 4-3-15,1 0-3 16,-1 0 1-16,1 0 7 16,-1 4 3-16,-4-4 3 15,0 0 2-15,0 0 8 0,0 4 3 16,0-4-2-16,0 4 1 16,0 4-7-1,0-4-3-15,5-4-6 16,-1-4 0-16,1 0 0 0,-1-4 2 15,1 0 1 1,-1-8 1-16,5-4 0 16,0 0 2-16,0-4-1 0,0 4-1 15,4-4-2-15,-4 4 1 16,5 0-1-16,-5 4 0 16,0 4 2-16,0 0 2 15,-5 0-1-15,1 4 2 16,-1 4 2-16,1 0 4 0,-5 0-2 15,0 4-2-15,0 4-2 16,-5 0-3-16,1 0 1 16,-1-4-1-16,1-4 2 15,4 0 1-15,0 0 3 16,0-4 3-16,4 0-2 16,5-8-2-16,5-4-5 15,-1-8-2-15,5-4-6 16,5-4-2-16,-1 0 2 15,5 0 5-15,-5 0 2 16,1 5 3-16,-5 3 1 16,0 4 3-16,-9 4-1 15,0 8 2-15,-5 8-2 16,-4 8 0 0,-4 4-1-16,-1 7 2 0,-4 1-3 15,0 4 0-15,0 0-1 0,0-4-2 16,5 0 1-16,4-8-1 15,0 0 6-15,0-8 6 16,0-4-13-16,4-4-3 16,-4 0 1-16,5-4 1 15,-1-4 8-15,5-4 4 16,0 0-16-16,5-4-6 16,-1 0 6-16,5 0 2 15,0 4 4-15,-5 0 0 16,1 4 0-16,-5 8 2 15,0 0-1-15,0 4-1 16,-5 4 1-16,1 4 1 16,-5 0-1-16,0 4-1 0,0 0 1 15,-5 4-1 1,-4 0 0-16,5-4 0 0,-1 0 4 16,1-4 5-16,4-8-10 15,4 0-1-15,5-4-1 16,9-8 1-16,5-8-19 15,-1-4-6-15,1-4 5 16,-1-4 5-16,1 0 12 16,-1 0 6-16,-4 0 8 15,0 4 7-15,-5 5-2 16,-4 7 0-16,0 4-4 0,-4 8 1 16,-5 12 0-16,0 11 1 15,-5 5-6-15,1 8-4 16,-5 4-6-16,4 0 0 15,-4-4 4-15,5-8 4 16,4-4-6-16,0-4 0 16,4-4 0-16,1-8 1 15,-1-4-2-15,5-4 2 16,-4-4 7-16,4-4 4 16,0-4-5-16,0 0-3 15,4-4-4-15,1 0 1 16,4 4-8-16,0 0-2 15,-5 4 1-15,0 4 4 16,-4 4-2-16,0 4 3 0,-4 0 3 16,-5 4 3-16,0 4 2 15,-5 4 3-15,1-4 6 16,-1 0 2-16,5 0-12 16,0 0-5-16,0-4 1 15,5-4 2-15,-1 0-4 16,5-4 1-16,5 0-4 15,-1-4 2-15,5-8 5 16,0 0 2-16,0-4 4 16,5 4 1-16,-5 0-6 15,0 0 0-15,-5 8-1 16,0 0 2-16,-4 4 1 16,0 0 3-16,-4 4-3 15,-1 4-2-15,1 0-5 0,-5 0 0 16,4 0 2-16,1 0 1 15,-1-8 3-15,5 0 3 16,5-8-9-16,-1-4-4 16,5 0 1-16,0-4 4 15,0 0 2-15,0 4 1 16,-4 0 2-16,-1 4 3 16,-4 8 2-16,-5 4 1 15,-4 4-9-15,0 4-1 16,0 4 4-16,0 0 6 15,-4 0-4-15,4-4 0 16,0 0-2-16,4-4 1 16,-4 0 0-16,5-4 1 0,-1-4-2 15,5-4-2-15,-4-4 5 16,-1 0 1-16,1-4-5 16,-1 4 0-16,1 0-1 15,-1 0 0-15,1 4 0 16,-1 0 2-16,-4 4-6 15,5 0 1-15,-1 4 1 16,1 4 1-16,-1 0-2 16,1 0 0-16,-1-4-1 15,1 4 3-15,-5-4 0 16,0 0 3-16,0-4-1 16,0 0 2-16,4-4-2 15,1-4-1-15,-1-4-10 16,5 4-6-16,0-4 5 0,-4 4 4 15,-1 0-33-15,1 4-15 16,-1-4 28-16,-4-8 13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2:12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109 240 316 0,'-4'-4'121'0,"4"-4"-95"0</inkml:trace>
  <inkml:trace contextRef="#ctx0" brushRef="#br0" timeOffset="689">73 188 180 0,'-4'8'68'0,"-1"-8"-52"0,5 8-3 0,0-8-5 16,0 4-17-16,0 0-7 15,0 0 0-15,5 0 1 16,-1 0 9-16,1-4 5 0,-1 4 6 16,1 0 13-16,-5 0 6 15,0 0-4-15,0 0 1 16,0 0-12-16,0 0-5 15,0 4-6-15,0-4 1 16,0 0 5-16,0 4 5 16,0 0 6-16,-5 0 3 15,1 4 2-15,4 4 0 16,0-4-11-16,0 4-5 0,0 0-8 16,0-4 0-16,-5 0 4 15,5 0 4-15,-4-4 8 16,-1 4 4-16,1-4-4 15,-1 4-2-15,1 0-5 16,-1 0-4-16,1 4 0 16,4 0-1-16,0 0 2 15,0 0 1-15,0 4 3 16,0-1 3-16,0 1 0 16,0 0 0-16,0 0-5 15,0-4-3-15,0 0 0 16,0 0-1-16,0-4-3 15,0 0 2-15,0-4 1 0,0 0 2 16,0 0-1-16,0 0 2 16,0 0-2-16,0 0 2 15,0 0-4-15,0 4 0 16,0 0 1-16,0 0 0 16,0 4 0-16,0-4 0 15,0 0 0 1,0 0 0-16,0 0 0 0,0 0 0 15,0 0 0-15,0 0 0 16,0-4-5-16,0 0 1 16,0 0 2-16,0 0 1 15,0-1 1-15,0 1 2 16,-5 0 1-16,1 0 3 0,-1 4-3 16,1 0 0-1,-1 0-8-15,5-4-2 0,0 0-40 16,5-4-17-16,-1 0 33 15,1 0 15-15</inkml:trace>
  <inkml:trace contextRef="#ctx0" brushRef="#br0" timeOffset="1047">500 583 220 0,'0'-4'82'0,"0"8"-64"0,0 0-15 0,-5 0-11 16,5 4 3-16,0 0 5 16,0 4 14-16,0 4 8 15,0 4-11-15,0 0 10 0,0 4 5 16,0-4-14-16,0 0-4 16,0-4-23-16,5-4-10 0,-1-4 13 15,1-8 5-15</inkml:trace>
  <inkml:trace contextRef="#ctx0" brushRef="#br0" timeOffset="1304">751 532 296 0,'-9'4'110'0,"4"0"-86"0,1 4-9 15,-1-4-8-15,1 0-16 16,-1 7-2-16,1 5 8 16,-5 4 4-16,0 4 0 0,-4 4 10 15,-1 8 6-15,-4 4-5 0,-4 8 1 16,-1 0-8-16,1 0-3 16,4-4-12-16,4-5-4 15,1-7-13-15,4-4-5 16,4-8 17-16,10-8 7 15</inkml:trace>
  <inkml:trace contextRef="#ctx0" brushRef="#br0" timeOffset="1784">742 994 296 0,'0'4'112'0,"-5"-8"-87"0,5 8 0 16,0-4-5-16,0 0-14 16,0 0-1-16,0 0-3 15,0 0 1-15,0-4-2 16,5 0 8-16,-1 0 4 0,1 0-2 15,-1 0 1-15,1 4-20 16,-1 0-9-16,1 4-14 16,-1 0-4-16,1 4 8 0,-1 0 3 15,1-4 23-15,-1 0 10 16,1 0 16-16,-1 0 7 16,-4-4-10-16,5-8-9 15,4-4-13 1,4-8-19-16,1 0-5 15,-1 4 18-15,1 1 12 16,-1 3 14-16,-4 8 6 16,-5 4-12-16,1 4-3 15,-5 8-5-15,0-1-1 16,0 5-3-16,0 0 1 16,0-4-31-16,0 0-13 15,0-4 18-15,0 0 12 0</inkml:trace>
  <inkml:trace contextRef="#ctx0" brushRef="#br0" timeOffset="2178">271 77 88 0,'0'0'35'16,"-5"-4"-27"-16,1 4-2 0,4 0-3 15</inkml:trace>
  <inkml:trace contextRef="#ctx0" brushRef="#br0" timeOffset="2986">235 121 192 0,'-9'8'71'0,"0"-12"-55"0,-5 4 13 15,5 0 4-15,0 0-17 16,0-4-4-16,0 0-7 16,0 0-2-16,5 0-1 15,-1-4 7-15,1 0 4 0,0 0 7 16,-1 0 2-16,1 0-3 15,4 0-1-15,0 0-8 16,0 0-4-16,4 0-6 16,1 4 0-16,3 0 0 0,1 4 0 15,0 0-3-15,0 4 2 16,0 4 3-16,0 4 3 16,0 8 2-16,0 4 1 15,-4 0-4-15,-5 0-1 16,0-4 1-16,-5-1 0 15,1-3 9-15,-5 0 6 16,-5-4-17-16,1-4-5 16,-1 0 14-16,1-8 6 15,0-4-7-15,-1-4-6 16,1-4-5-16,4-8 0 16,4-3-1-16,1-5 0 15,4 0 2-15,4 0 2 0,5 0 1 16,0 4 1-16,5 4 0 15,4 8 0-15,-1 4-5 16,1 8-1-16,-4 8-4 16,-1 4 1-16,-4 8 3 15,0 4 1-15,-9 4 1 16,0 0 2-16,-9 0 1 16,0-4 1-16,-4-5-2 15,-1 1-2-15,-4-4 1 16,1-4 1-16,-1-8-1 15,0-4 2-15,0-8 0 16,4-4 1-16,1-8-2 16,4 0 1-16,0 1-4 0,4-1 0 15,5 0-1-15,0 0 0 16,5 8 0-16,4 0-2 16,0 8 0-16,0 4 3 15,0 8 0-15,4 0 1 16,-4 8 0-16,0 0 0 15,0 0 0-15,0 0 0 16,-4 0 0-16,-5-1 0 16,-5 1 0-16,1 0 2 15,-5-4 1-15,-5-4 1 16,1-4-2-16,-1-4-2 16,-4-8 3-16,5-4 0 15,-1 0-4-15,1-4 1 0,4 4 0 16,4 1 0-16,5-1-3 15,0 4 2-15,5 4-8 16,4 4-4-16,0 4-66 16,0 4-28-16,4 0 55 15,1-8 26-15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2:26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0 163 108 0,'4'-4'41'0,"-4"4"-32"0,0 0 13 0,0 0 3 16,0 0-7-16,0 0-3 0,0 4-4 15,0-4-2-15,5 4-5 16,-1-4 2-16,1 4 3 0,-5 0-5 16,4 0 0-1,-4 0-2-15,5 0-2 0,-1 0 1 16,1 4-1-16,-1-8 0 15,5 0 0-15</inkml:trace>
  <inkml:trace contextRef="#ctx0" brushRef="#br0" timeOffset="1293">287 60 212 0,'9'4'79'0,"-13"-4"-61"0,4 4 10 16,-5-4 3-16,5 4-17 15,-4 0-5-15,4 0-5 0,0 0-4 16,0 0 1-16,0 0-4 0,0 0 2 15,4 0-30-15,1 0-14 16,-1-4 23-16,1-8 10 16</inkml:trace>
  <inkml:trace contextRef="#ctx0" brushRef="#br0" timeOffset="1455">525 72 216 0,'-4'4'82'0,"4"-4"-64"0,0 8 0 0,0-4-6 16,0 4-8-16,-5 4-1 15,5 0-3-15,0 0-3 16,-4-4 2-16,4-4-9 0,0-1-3 0,9-18 7 16</inkml:trace>
  <inkml:trace contextRef="#ctx0" brushRef="#br0" timeOffset="1589">835 0 228 0,'-5'24'88'0,"1"-12"-69"0,-1 12-5 15,5-12-5-15</inkml:trace>
  <inkml:trace contextRef="#ctx0" brushRef="#br0" timeOffset="1800">1194 159 312 0,'0'-4'118'0,"4"4"-92"0,1-4-9 0,-5 0-10 0</inkml:trace>
  <inkml:trace contextRef="#ctx0" brushRef="#br0" timeOffset="2070">1674 227 352 0,'-5'-4'132'0,"10"4"-103"0,-5 0-15 0,0 0-11 15,0 4-29-15,0-4-6 16,0 0-32-16,0 0-11 16,0-8-3-16,9-4 2 15,0-4 43-15,0 0 20 16</inkml:trace>
  <inkml:trace contextRef="#ctx0" brushRef="#br0" timeOffset="2174">1862 215 228 0,'-9'20'85'0,"9"-20"-66"0,5 4-6 0,-5-4-4 16</inkml:trace>
  <inkml:trace contextRef="#ctx0" brushRef="#br0" timeOffset="2250">1894 195 72 0,'4'-12'30'0,"1"4"-24"0,-1 0-1 15</inkml:trace>
  <inkml:trace contextRef="#ctx0" brushRef="#br0" timeOffset="2386">2221 235 56 0,'5'4'22'0,"-1"4"-18"0,-4-8 0 0,0 0-2 16</inkml:trace>
  <inkml:trace contextRef="#ctx0" brushRef="#br0" timeOffset="2450">2257 259 176 0,'0'0'66'0,"-4"-8"-52"0,4 4-3 0</inkml:trace>
  <inkml:trace contextRef="#ctx0" brushRef="#br0" timeOffset="2987">2271 259 244 0,'-5'12'90'0,"1"-8"-70"0,-1 4 6 0,1-4-3 16,4-4-22-16,-5 4-4 0,1 0 4 16,-1-4 4-16,5 0-2 15,-9 0 5-15,0-8 2 16,1 0 6-16,-1-4 2 0,0 0-5 15,-5 0-3-15,1-4-3 16,-1 4-2-16,5 0-3 16,0 4-2-16,5 0-2 15,-1 4-1-15,1 0 2 16,4 4 2-16,0 0 2 16,0 0 3-16,0 0-3 15,0 0 0-15,0 4-1 16,4 0-2-16,-4 0-2 15,0 0 1-15,0 0 3 0,0 0 1 16,-4 0-1-16,-5-4-2 16,0 4 5-16,-5-4 4 15,1 0 6-15,-1-4 3 16,5 0-9-16,0-4-5 16,5-4-1-16,-1 0 0 15,5 4-1-15,0 0-2 16,5 4 1-16,-1 4-1 15,1 4 0-15,-5 4 2 16,0 0-3-16,0 4 0 16,0 0-1-16,-5 0 0 15,1 0 2-15,4-4 2 16,-5 0-3-16,1-4 0 0,0-4-10 16,-5 0-3-16,4 0-57 15,1-4-23 1,4-8 48-16,0-12 25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2:48.3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63 128 0,'0'8'49'0,"-5"-4"-38"0,5-4 23 0,0 0 8 16,0 0-11-16,0 0-4 15,0 0-15-15,0-4-8 16,0 4-2-16,0-8-7 0,0 0-1 16,0 0-4-16,5 0-1 15,-5 0 6-15,4 0 2 0,1 4 9 16,-5 4 6-16,0 0 7 15,0 0 3 1,0 4-3-16,0 4 1 16,0 0-13-16,0 0-5 0,0 0-1 15,0 0-1-15,0-4-5 16,0-4-1-16,4 0 0 16,1-4 4-16,-1-4 5 15,1 0 3-15,-1-4 6 16,1 4 5-16,-1-4-3 15,1 9 2-15,-1-1-9 16,1 0-2-16,-1 4-5 16,1 0-1-16,-1 0-1 0,1-4-2 15,-5 4 9 1,0 0 4-16,0 0 9 16,0 4 3-16,-5 0-8 15,1 0-5-15,-5 3-8 0,0 1-2 16,0 0-4-16,4-4-1 15,-4 0 4-15,5-4 1 16,4 0 2-16,0 0 0 16,0 0-3-16,0-4 2 15,0 0-1-15,0 0 0 16,0 4-5-16,4-4-3 16,1 4 6-16,4 4 1 15</inkml:trace>
  <inkml:trace contextRef="#ctx0" brushRef="#br0" timeOffset="1922">148 95 160 0,'-4'8'60'0,"-1"-8"-47"0,1 8 13 0,-1-8 0 16,1 4-8-16,0 0-3 16,4 0 3-16,0-4 2 15,0 4-10-15,0-4 10 0,0 0 6 16,0 0-3-16,0 0-1 0,0 0-10 15,4 0-3 1,0 0-5-16,1 0-3 16,-1 0 0-16,1-4 1 15,4 0 5-15,0-4 6 16,0 0-1-16,0 4 1 0,-5 0 4 16,1 0 1-16,4 0-9 15,0 4-5-15,0 0-3 16,0 0-1-16,0 0 0 15,0 0 0-15,4-4-3 16,-4 0 2-16,5 0-1 16,-5 0 0-16,9 4 2 15,-1 0 0 1,1 0 0-16,5 0 0 16,-5 0 0-16,0 0 0 0,0 0 0 15,-5 0-3-15,1 0 2 16,-5 0-4-1,0 0 1-15,0 0 2 16,-5 0 1-16,5 0 1 0,0-4 0 16,0 0 0-16,0 0 0 15,0 0 0-15,0 0 0 16,0 0-3-16,-5 4 2 16,1 0 10-16,-1-4 5 15,1 4-6-15,4-4-4 16,0 0-3-16,0 4 1 15,-5-4-3-15,5 4 0 16,0 0 1-16,-4 0 0 0,-1 0 0 16,1 0 0-16,-1 0 0 15,5 0 2-15,0 0-1 16,0 0 2-16,0 0-2 16,0 0-1-16,0 0 1 15,0-4-1-15,-5 0 0 16,1 4 0-16,-1 0 0 15,1-4 0-15,-1 4 2 16,5 0 3-16,0 0-2 16,0 0-2-16,5 0 0 15,-1 0-1-15,5 0 0 16,0-4 0-16,0 1 0 16,0 3 0-16,0 0 0 0,0-4 2 15,-5 4 1-15,-4 0 3 16,5 0-3-16,-5 0 0 15,4 4-1-15,-4-1-2 16,5-3 1-16,-1 0-1 16,1 4 0-16,-1-4 0 15,1 0-3-15,-1 0 2 16,1 0 1-16,-1 0 2 16,1 0-1-16,-1 0-1 15,0 0 1-15,-4 0-1 16,0 0-3-16,0 0 2 15,0 0 3-15,0 0 1 16,-4 0-4-16,4 0 1 16,0 0 0-16,-5 0 2 15,5 4-1-15,0-4 2 0,-4 0-2 16,4 0-1-16,0 0 1 16,0 0-1-16,0 0 0 15,0 0 0-15,0 0 0 16,0 0 0-16,-1 0 0 15,1 0 0-15,5 0 0 16,-1 0 0-16,1 0 0 16,4 0 0-16,-5 0-3 15,1 0 2-15,-1 0 1 16,-4 0 2-16,0 0-3 16,0 0 0-16,0 0 3 15,0 0 1-15,5 0-1 0,-1 0-2 16,0 0 1-16,1 0-1 15,-1 0 0-15,-4 0 2 16,0 0-1-16,0-4 2 16,0-3 0-16,0 3 1 15,-4 0-2-15,-1 4 1 16,1-4-2-16,-1 4 2 16,-4 0-2-1,0 0-1-15,0 4-4 0,-4-4 0 16,-5 4-69-16,-5-4-28 15,-4 4 51-15,0-4 27 16</inkml:trace>
  <inkml:trace contextRef="#ctx0" brushRef="#br0" timeOffset="3121">292 15 148 0,'5'-3'57'0,"-5"-1"-44"0,0 8 16 0,0-4 6 0,0 0 3 15,-5 0 2-15,1 3-9 16,-1 1-4-16,1 0-15 15,-1 0-8-15,5-4 0 0,0 4-1 16,5 0 1-16,-5-4 4 16,4 0 5-16,1 4 6 15,4 0 3-15,0-4 4 16,0 4 1-16,-1 0-17 16,1 0-7-16,0 0-3 15,0 0-1-15,-4 0-4 0,4 0 1 16,-5 4 0-1,1-4-1-15,4 0 15 16,0 0 7-16,0 0-6 0,0 0-1 16,0-4-6-16,4 0-3 15,1 0 4-15,-1 0 1 16,1 0 2-16,-1 0 0 16,1 0-2-16,-1 0-1 15,0 0-3-15,1 0-2 16,-5-4 3-16,4 0 0 15,1 0-4-15,4-4 1 16,0 0 0 0,-5 4 0-16,1 0 0 15,-1 0 0-15,5 4 2 16,0 0-1-16,0 0-1 0,4 0 1 16,1 0 1-16,4 0-3 15,-5 0 0-15,1-4 1 16,-1 4 2-16,1 0 3 15,-1-4 2-15,0 0-3 16,1 0-3-16,-1 0 2 16,1 0 0-16,-1 0-1 15,-4 4-2-15,5 0 1 16,-5 0-1-16,-1-4 0 16,-3 4 0-16,-1 0-3 15,1 0 2-15,-1-4 1 16,5-4 0-16,-4 5 2 15,-1-1-1-15,1 4-1 16,-1-4 1 0,1 4-1-16,-1 0 0 15,1 0 0-15,-1 0 0 0,-4 0 0 16,0 4 0-16,0-4 0 16,4 0 0-1,1 4 0-15,-1-4 0 0,1 0 0 16,4 0 0-16,0 0 0 15,0 0 0-15,0 3 0 16,-5-3 0-16,0 4 0 16,1 0-3-16,-5 0 2 15,0-4-6-15,0 0 0 16,-5 0-81-16,-4 0-33 0,-9 0 61 16,-9-4 30-16</inkml:trace>
  <inkml:trace contextRef="#ctx0" brushRef="#br0" timeOffset="3679">130 626 224 0,'-4'0'85'0,"4"4"-66"0,0 0 19 0,0-4 5 0,0 0-9 16,-4 4-2-16,-1 0-12 15,1 0-5-15,-1 0-8 16,1 4 4-16,-1 0 2 0,1 0 0 16,-1 0 0-16,1 0-14 15,4 0-4-15,0 0-7 16,0 0-3-16,0 0-46 15,4 0-20-15,-4-4 41 16,5 4 23-16</inkml:trace>
  <inkml:trace contextRef="#ctx0" brushRef="#br0" timeOffset="3934">77 1073 204 0,'-9'4'77'0,"4"-8"-60"0,5 4 13 0,0 0 3 16,-4 4 3-16,-1 0 5 16,1 4-11-16,-1 4-6 0,1 0-13 15,-1 4-10-15,5-5-1 0,0 5-11 16,0-4-3-16,0 0-57 15,0-4-23-15,0 0 48 16,0 0 23-16</inkml:trace>
  <inkml:trace contextRef="#ctx0" brushRef="#br0" timeOffset="4177">41 1436 208 0,'4'8'77'0,"-4"-8"-60"0,0 4 13 0,0 0 1 16,0 0-5-16,-4 8 2 15,-1 0-14-15,1 4-5 16,-1-1-6-16,1 1 0 0,-1-4 0 16,1 0 1-16,-1 0 0 15,5 0-24-15,0 0-12 16,0 0 17-16,5-4 9 15</inkml:trace>
  <inkml:trace contextRef="#ctx0" brushRef="#br0" timeOffset="4394">41 1902 296 0,'-14'8'112'0,"14"-4"-87"0,-4 4 2 15,4-8-4-15,-5 4-15 16,1 0-4-16,4 0-8 16,-5 0 0-16,5 0 2 15,0 0-23-15,0 0-11 0,0-4-10 16,0 0-2-16,5 0-20 16,-1-4-12-1,1 4 43-15</inkml:trace>
  <inkml:trace contextRef="#ctx0" brushRef="#br0" timeOffset="4623">36 2437 156 0,'-4'16'60'0,"-1"-12"-47"0,5 0 26 0,0-4 7 15,-4 0 8-15,-1 0 4 16,1 4-14-16,-1 0-4 15,1 0-23-15,-1 0-6 16,5 0-3-16,0 0-7 0,0 4-2 16,0 0-7-16,0 0 0 15,0 0-5-15,0 0-2 16,0 0-33-16,0 0-16 16,0 0 33-16</inkml:trace>
  <inkml:trace contextRef="#ctx0" brushRef="#br0" timeOffset="4855">36 2852 272 0,'-9'24'104'0,"5"-12"-81"0,-1 4 7 15,1-8-3-15,-1 0-13 16,5-4-1-16,0 0 2 15,0 0 0-15,0-4-8 16,-4 0-2-16,4 0 1 0,0 4-14 16,0 0-7-16,0-4-54 0,0 4-22 15,0 4 46-15,0 4 23 16</inkml:trace>
  <inkml:trace contextRef="#ctx0" brushRef="#br0" timeOffset="5133">32 3458 204 0,'0'8'77'0,"-5"-4"-60"0,1 0 10 16,4-4 4-16,0 0-17 15,-5 0-5-15,5 0-12 16,0 4-4-16,0-4 4 16,0 0-17-16,0 0-3 0,0 0-42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4:20.6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0 455 140 0,'-5'4'55'0,"5"-4"-43"0,0 0-1 0,0 0-2 16,5-8-6-16,-1 0-2 16,1-4 0-16,4 0 1 15,0 0-1-15,0 4-1 0,0 0 1 16,-5 4 7-16,5 0 7 15,-4 4 4-15,4 0 1 16,0 0-9-16,0 0-4 16,0 0-2-16,0 0 1 15,0 0 3-15,0 0 5 0,0 0 3 16,0 0 2-16,4 0 1 16,1 0 2-16,-1-4-12 15,5-8-3-15,0 1-5 16,0-5 1-16,0 0-4 15,0 4 0-15,0 0 1 16,0 0 0-16,-5 4 0 16,5 4 0-16,-4 0 0 15,-1 0 2-15,0 0-1 16,1 0-1-16,-1 0 3 16,1 0 0-16,-1 0 7 15,1 0 4-15,-1 0-1 16,1-4 0-16,-1 0-7 0,5 0-2 15,0-4-2-15,4 0-2 16,1 4 1-16,-1 0-1 16,5 0 0-16,-4 4 0 15,-1 0 0-15,1 0 0 16,-5 0 0-16,0 0 0 16,-1 0 0-16,1 0 2 15,-4 0-3-15,4 0 0 16,-5 0 1-16,1 0 0 15,4 4 0-15,-5-4 0 16,1 4 0-16,-1 0 2 16,1 0 1-16,-1 0 1 15,1 0-2-15,-1-4-2 16,0 0 1-16,-4 0-1 16,0 0 0-16,0 0 2 0,0 0-3 15,0 0 0-15,0-4 1 16,0 4 2-16,-4 0-1 15,-1 0 2-15,5 0 0 16,0 0 1-16,0 4-2 16,0 0-2-16,0-4 1 15,0 0-1-15,-4 4 0 16,4-4 2-16,-5 0-1 16,1 0 2-16,-1 0 2 15,1 0 4-15,3 0-48 16,1 0-21-16,0-4 30 15,5-12 14-15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4:23.7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2940 120 0,'9'-4'46'0,"-9"0"-35"0,4 4-4 16,-4 0-3-16,5 0 4 15,-1 0 7-15,1 0 8 16,4-4 6-16,0 0-1 15,4 0 3-15,1 0-17 16,-1 0 1-16,1 4-1 0,-1-4-7 16,1 4-2-16,3 0-3 15,1 0-2-15,0-4 1 16,0 0 1-16,0-4-1 0,0 0-1 16,0 0 5-16,0 0 1 15,0 0-2-15,5 0-1 16,3-8-1-16,6 0-2 15,-1-4 1-15,5-4 1 16,-4 4-1-16,4 4 2 16,-5 0-2-16,0 4-1 15,-4 0 5-15,0 8 4 16,-4 0-3-16,-1 4-1 16,-4 0-2-16,4 0-3 15,1 0 1-15,-5 0 1 16,0 0 10-16,0-4 4 15,4-4 4-15,1-4 0 0,-1-4-11 16,5-3-3-16,4-5-13 16,1 0-5-16,-1 4-3 15,1 0-1-15,-1 0 6 16,1 4 6-16,-1 0 5 16,0 4 4-16,1 0 0 15,-1 4 2-15,-8 0-4 16,13 0-2-16,-1-4-9 15,1 0-3-15,-4-8-5 16,-1-4-1-16,1-4 12 0,-1 0 5 16,0-4 14-16,1-3 8 15,4-1 0-15,0 4-1 16,9 0-11-16,8 0-4 16,1 4-6-1,5 0-1-15,-1 4-8 16,-4 0-2-1,-9 4 4-15,-5 0 1 0,-4 0 6 0,0 0 2 16,0 4 4-16,0 0 3 16,0 1-4-16,-1 3-1 15,1 0-2-15,0 0 1 16,0 0-4-16,0 0-2 16,0 0 2-16,0-4 2 0,0 0 4 15,0 0 2-15,0-4 1 16,-5 0 0-16,0 0-4 15,-4 0-3 1,0-4 0-16,5 0-1 16,-1-4-3-16,1-4 2 0,3 0 12 15,1 1 5-15,14-5-11 16,-1 4-4-16,0 8-1 16,1 0 1-16,-5 0-9 15,0 4-2-15,-1 4 5 16,-3-4 2-16,-5 4 3 15,-5 4 2-15,-4 0 1 16,-4 0 3-16,-1 0-5 16,5 4-3-16,0-4 1 15,4-4 0-15,5 0 3 0,0-4 3 16,0 0-7-16,0-3 0 16,-5-1-2-16,1 0 2 15,-5 4-1-15,0 0 1 16,-10 4 11-16,6 0 3 15,-1 4-5-15,5-4-2 16,0 0-5-16,0 0-1 16,0 0 1-16,-4-4 0 15,-1 0 2-15,-4 4 1 16,0 0 1-16,0 0 0 16,0 0-5-16,0 0 1 0,0 4 0 15,0 0 0 1,4 0 0-16,1 0 0 0,-1 5-3 15,-4-1 2-15,4 0 1 16,5 0 0-16,0 4 2 16,0 0 1-16,0-4-1 15,4 0-2-15,1 0 1 16,-1 0 1-16,-4-4-1 16,0 0-1-16,0 0 3 15,-4 4 0-15,-1-8 1 16,0 4 2-16,1-4-3 15,4 4-2-15,0-4 0 16,9 4-1-16,-1-4 0 16,1 0 0-16,-4 0 0 15,-1 0 2-15,-4 0-1 0,0 0-1 16,-4-4 1-16,-1 4 1 16,0-4-1-16,5 0-1 15,-4 1-2-15,8-1 1 16,1 0-1-16,-1 0 0 15,0 4 2-15,1 0 2 16,-5 4-1-16,0 4 2 16,0-4 0-16,-5 0 1 15,1 4 0-15,-6-4 0 16,1 0-2-16,0 0-2 16,0-4 3-16,0 8 0 15,5-4 3-15,-1 4 1 16,1 0-3-16,-1 0-1 15,0 4-1-15,1 0-2 16,-5 0 1-16,0 0-1 0,0-4 0 16,0 4 2-16,0 0-1 15,-5 0 2-15,1-4-2 16,-1 4 2-16,5 0-2 16,0 4-1-16,0 0 1 15,-5 0-1-15,1 0 0 16,-1 0 0-16,1 0-3 15,-5 4 2-15,0 0 1 16,-5 0 2-16,5-4-1 0,-4 0-1 16,-1 0 1-16,1 0-1 15,-1 0 0-15,1 0 2 16,-1 0-1-16,1 0-1 16,-1 0 1-16,1 0 1 15,-1 0-1-15,-4 0-1 16,0 0-2-16,-4 4 1 15,-1 0-41-15,-4 0-17 16,0 4 30-16,-4 0 14 16</inkml:trace>
  <inkml:trace contextRef="#ctx0" brushRef="#br0" timeOffset="1621">5188 594 72 0,'9'12'30'0,"-5"-12"-24"0,1 8-1 0,-5-4-2 16</inkml:trace>
  <inkml:trace contextRef="#ctx0" brushRef="#br0" timeOffset="2459">5237 626 160 0,'5'-8'63'0,"-5"0"-49"0,4 4 0 16,-4 0 0-16,5 0-19 15,4-4-6-15,4 0 3 16,1 0 4-16,4 0 3 15,0-4 12-15,4 0 7 0,-4 4 2 16,0 0 0-16,0 0-4 16,0 4-2-16,0-4-8 15,0 0-4-15,4 0 1 16,-4 0 0-16,0 0 5 16,0 0 5-16,0-4 2 0,-5 4 0 15,5-4 8 1,0 0-8-16,0 0-4 15,0-3-6-15,0 3-4 16,0-4 0-16,5 0-1 16,-1 0 0-16,0 0 0 15,5 0 0-15,-4 4 0 16,-1 0 6-16,-4 4 6 16,0 0-4-16,0 0 0 15,0 4-4-15,0 0-1 16,-4 0-1-16,-1 4-2 15,5 0 1-15,-5 0 1 16,5-4 5-16,0 0 4 0,0 0-2 16,0 0 0-16,0 0-5 15,0 0-1-15,0-4-3 16,0 0-1-16,0 4 3 16,-5 0 1-16,1-4 5 15,-5 4 5 1,0 0-9-16,0 0-5 0,4 0 1 15,1 0-1-15,-1 4 1 16,5-4 2 0,0 0-1-16,0 0-1 15,0 0-2-15,0-4 1 0,0 0 1 16,0-4 0-16,0 4 0 16,-5 0 0-16,1 0-5 0,-5 0 1 15,4 0 0 1,1 0 2-16,-1 0 5 15,5 4 3-15,0 0-2 16,-5 0-3-16,1 4-5 0,-1 0-2 16,1 0 3-16,-5-4 3 15,0 4-1-15,0 0 0 16,0-4-1-16,0 4-2 16,0-4 3-16,0 0 2 15,4 0 0-15,1 0-1 16,-1 1 1-16,1-1-1 15,-1 0 8-15,-4 0 5 16,0 0-15-16,-5 4-8 16,1 0 5-16,-1 0 1 15,1 0 4-15,-1 0 0 16,1 0 8-16,-5 0 5 16,4 0-15-16,-4 4-8 15,-4 0-22-15,-1 0-9 16,-8 0 21-16,-5-4 10 0</inkml:trace>
  <inkml:trace contextRef="#ctx0" brushRef="#br0" timeOffset="3166">5148 486 296 0,'4'-4'110'0,"-4"0"-86"0</inkml:trace>
  <inkml:trace contextRef="#ctx0" brushRef="#br0" timeOffset="4583">5201 466 144 0,'5'8'55'0,"-5"-8"-43"0,0 4 14 16,-5-4 6-16,5 4-9 16,0 0-4-16,0 0-10 15,5 0-4-15,-1 0-3 16,5-4-2-16,0 0 3 0,0-4 0 16,5-4 1-16,-1 0 9 15,1 0 3-15,4-4 1 16,0 4 0-16,0 0-7 15,0 0-4 1,-5 4-10-16,0 0-5 0,1 4 11 16,-5 0 5-16,0 0 2 0,0 0 2 15,-5 4-4-15,1 0-2 16,4 0-2-16,0 0 0 16,0 0-2-16,0 0-1 15,4 0 1-15,1 0 1 16,4-4 3-16,-5 0 2 15,-4 0 3-15,5 0 4 16,-6 0-6-16,1 4 0 16,0-4-4-16,0 0-1 15,5 0-1-15,-5-4 1 16,4 0-2-16,1-4-1 0,-1 0 3 16,1 0 0-16,-5 0 1 15,0 4 2-15,0 4-1 16,0 0 2-16,4 0-6 15,1 4-3-15,3-4 1 16,1 0 0-16,5-4 1 16,-1 0 2-16,5-4 8 15,0-3 3-15,-4-1-13 16,-1 0-4-16,5 0 1 16,-5-4 1-16,5 0 2 15,-4 4 0-15,-1 0 0 16,1 0 0-16,-1 0 0 15,1 4 0-15,-1 0-3 0,-4 4 2 16,0 0 5-16,0 0 2 16,4 0-7-16,1-4-1 15,-1 0 0-15,1 0 1 16,-1-4-2-16,0 0 2 16,1 4 1-16,-1 0 0 15,-4 4 0-15,0 0 0 16,0 0 0-16,0 4 0 15,0-4 0-15,0 4 0 16,0 0 0-16,0-4 0 16,4 0 0-16,1 0 2 15,-1 0-3-15,1 0-2 16,-1 0 2-16,1 0 0 0,-1 0 1 16,0 0 0-16,1 0 8 15,-5 4 5-15,4 0-6 16,-4 0-2-1,0 4-5-15,0 0-1 16,5-4-1-16,-5 0 0 0,0 0 2 16,-1-4 2-16,1-4-1 15,0 0 2-15,0 4 0 16,0-4 1-16,5 4-2 16,-1-4 1-16,1 4-2 15,-1 0-1-15,0 0 1 16,5 0-1-16,0 0-3 15,0-4 2-15,0 4 1 16,0 0 2-16,-4 0-1 16,3 0 2-16,-3 4-2 0,-1-4-1 15,1 4 1-15,-1 0-1 16,5 0 0 0,-4 4 0-16,4 0 0 0,-5 0 0 15,0 0 0-15,-4 0 0 16,0 0 0-16,5 0 2 15,-1-4-1-15,5 0 2 16,5 0-2-16,-1 0 2 16,0-4 4-16,1 4 6 15,-1-4-3-15,5 4 0 16,0 0-6-16,0 0-1 16,0 0-3-16,0 4-1 15,-5 0 1-15,1 0 2 0,-1-4 1 16,0 0 3-16,1 0-1 15,-5 0 0-15,-5-4-1 16,1 4 0-16,-1 0-2 16,1 0 1-16,-1-4-2 15,9 0-1-15,1 0 3 16,-1 0 0 0,1 0-1-16,-1 0 1 15,-4 4 0-15,0-4 3 0,-5 0-1 16,-4 0 2-16,0 0-6 15,0 1-1-15,-4 3 0 16,-5 0 0-16,0 0 0 16,-5-4 2-16,1 4 1 0,-1 0 3 15,-4 0-5-15,0 0-3 16,0 0 3-16,-4-4 3 16,-5-4-36-16,-5 4-16 15,-13 0 22-15,-9 0 12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4:31.9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277 12 136 0,'-9'0'52'0,"4"0"-41"0,5-4-11 0,0 4-7 16,0 0-9-16,0 0-1 16,0-4 21-16,0 0 8 15,0 4 20-15,0 0 9 16,0 0-10-16,0 0-6 16,-9 0-10-16,0 0-5 15,0 4-5-15,5 0 3 16,-1 0 4-16,1-4 7 0,-1 4 5 15,-4 0-12-15,5 0-7 16,-5 0-1-16,0 0 1 16,-5 0 4-16,1 4 5 15,-1 0-2-15,1 4 3 0,-1 0-2 16,1 0 2-16,4 4-6 16,0 0-1-16,0 0-4 15,0 4-1-15,0 0 1 16,0 0 2-16,0-1 1 15,0 1 3-15,0 0-5 16,5 4-3-16,-1 0 1 16,1 0 0-16,-1 4-1 15,1 0-2-15,4 0 1 16,0 0 1-16,0-4-1 16,0 0-1-16,0 0 1 0,0-4 1 15,0 0-1 1,4-4-1-16,1-1 1 0,-1 1 1 15,1 0-1-15,-1 0 2 16,5 0 0-16,0 0 3 16,-4 0-1-16,4 0 2 15,0 0 0-15,0 0 1 16,0-4-2-16,-5-4-1 16,1 0-3-16,-1-4 1 15,1-4-2-15,-1 0-1 16,0-4 1-16,1 0-1 15,-1-4-7-15,-4 0 0 16,0 0-83-16,0 0-37 16,5 4 65-16,-1 0 30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12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297 598 120 0,'9'-12'46'0,"-9"5"-35"0,9-5 16 0,-13 4 7 16,4 0-12-16,0-4-2 15,0-4-1-15,-5 0 2 16,1 0-11 0,-5 0 10-16,0 4 6 0,-5 4-3 0,-3 0-1 15,-6 4-12-15,1 8-4 16,-5 4-9-16,0 4 0 16,-5 8 1-16,5 4 1 15,1 4 1-15,3 0 0 16,5-1 4-16,5 1 2 15,4-4 2-15,4 0 2 16,5-4-1-16,5-4 2 16,4 0-4-16,4-4 1 15,5-8-3-15,5-4 0 16,3-4-3-16,6-4-2 0,-5-8 1 16,4-4-1-16,1-4-3 15,-5-4 0-15,-5-4-12 16,0-3-2-16,-4-5-12 15,-4-4-4-15,-5-8 4 16,0 4 5-16,0 0 5 16,-5 0 2-16,1 0 1 15,-1 1 2 1,-4-1 10-16,9 8 5 0,-4 8 17 16,4 4 11-16,0 8 0 15,0 4 3-15,-9 8-12 16,9 4-2-16,-5 8-4 15,1 8 1-15,-1 4-6 0,-4 8-1 16,0 4 0-16,0 8 0 16,0 0-2-16,0 8 1 15,0 3-4-15,0 1 0 16,-4 0-1-16,-1 8 1 16,1 4-2-16,-1 0 2 15,1-4-2-15,4-1-1 16,-5-7-2-16,5-8 1 15,0 0-15-15,0-8-6 16,0-8 11-16,-4-8 5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4:33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0 180 0,'4'0'68'0,"-8"0"-52"0,4 0 14 0,0 0 4 16,-5 0-19-16,1 4-8 15,-1 0-5-15,1 4-2 16,4 4 0-16,0-1 4 0,-5 1 5 16,1 0 1-16,4 0 4 15,0 0 4-15,0 0 3 16,0 0-9-16,4 0-2 0,1-4-4 15,-1 0-1-15,1 0-1 16,-1 4 2 0,1 0 1-16,-1-4 1 0,0 0 4 15,1 0 5-15,-1 0-7 16,5 0-1-16,0 0-5 16,0 0-1-16,0 0-1 15,0 0-2-15,0 0-2 16,0 4 1-16,0 0 1 15,0 4 2-15,0 0-1 16,0 4 2-16,0 0-2 16,-4 0 2-16,-1-4-2 15,1 0-1-15,-1-5 7 0,1 1 3 16,-5-4-5-16,0 0-3 16,0 0-1-16,0 0-1 15,0 4-3-15,0 0 2 16,0 0-4-16,-5 0 1 15,1 0 8-15,-1 0 5 16,1 0-2-16,-1 0-2 16,1 0-2-16,-1 0-3 15,-4 0 1-15,5 0 1 16,-1-4 1-16,1 4 3 0,-1-4 1 16,1 4 1-16,-5 0 2 15,4 0 1-15,-4 4-1 16,5 0-1-16,-5 0-5 15,0 0-1 1,0 0 1-16,4 0 0 0,-4-8-2 16,0 0 1-16,1-1 0 15,3-3 3-15,1 0-1 16,-1 0 0-16,5 0-6 16,0 0 1-16,5-4-55 15,4-8-25-15,8-4 40 16,10-3 20-16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03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86 311 148 0,'9'0'55'0,"-9"0"-43"0,0 8 16 0,0-8 7 15,0 4-10 1,0 4-5-16,0 0-5 16,0 4-2-16,0 0-7 15,-5 4 11-15,1 3 9 0,-1 5-5 0,1 4-2 16,-1 4-11-16,5 4-5 15,0 4-7-15,0 4-2 16,0 0-2-16,5 0 2 16,-1-4 4-16,1-1 3 15,-1 1-2-15,5-4 0 16,0-8-1-16,-4-4-2 16,-1-4-6-16,1-4-2 15,-10-8-33-15,5-8-13 16,0-12 30-16,-4-4 14 15</inkml:trace>
  <inkml:trace contextRef="#ctx0" brushRef="#br0" timeOffset="285">54 494 244 0,'-13'4'90'0,"13"-12"-70"0,0-8 6 16,4 4-1-16,1-4 4 16,4-4 4-16,0 0-2 15,4 5-1-15,1-1-17 16,4 4-1-16,0 0 1 0,-1 4-5 16,1 4-2-16,0 4-6 0,0 0 0 15,0 0 0 1,5 4 0-16,-1 0-7 0,1-4-3 15,4-4-54-15,-5 0-25 16,-4-4 43-16,0 0 24 16</inkml:trace>
  <inkml:trace contextRef="#ctx0" brushRef="#br0" timeOffset="573">0 686 288 0,'9'-12'107'0,"0"8"-83"0,9-4 6 15,-13 8-3-15,4-4-13 16,0 4-3-16,9 0-4 15,0 0 0-15,0 4-4 16,4 0-2-16,-4 0 0 0,4-4-10 16,-4 0-2-16,0 0-67 15,5-4-30-15,-5 0 55 16,4-4 28-16</inkml:trace>
  <inkml:trace contextRef="#ctx0" brushRef="#br0" timeOffset="1168">373 1117 200 0,'-9'23'74'0,"0"-23"-58"0,4 4 12 0,1 0 2 15,-1-4-14-15,1 4-3 16,4 0-6-16,0-4 0 0,0 0-4 16,0 0 7-16,0-12 3 15,0-7 0-15,4-13 0 0,5-8-7 16,5-4-2 0,4 4-2-16,4 4-2 0,1 4-2 15,-1 8-1-15,1 8 2 16,-1 4 2-16,-4 8 0 15,0 4 2-15,-5 8 0 16,-4 4 1-16,0 4-2 16,-4 4 1-16,-5 4-2 15,0 0-1-15,0-4 1 16,4-8 1-16,-4-4-1 16,5-12 4-16,4-4 1 15,0-8-2-15,0 0-1 16,0-4-1-16,4 0-2 15,-4 0 1-15,5 4-1 16,-5 0 0-16,4 4 2 16,-4 0 1-16,5 8 1 15,-5 4 2-15,-1 4 3 16,1 4-2-16,0 4 1 16,0 8-5-16,0 4 0 15,0 8-3-15,0 4-1 16,-4 0-1-16,-1-4 0 15,1 0 0-15,-1-8-2 16,-4-8-83-16,0-12-37 0,-9-12 63 16,-9-8 30-16</inkml:trace>
  <inkml:trace contextRef="#ctx0" brushRef="#br0" timeOffset="1783">1410 27 256 0,'-9'-11'96'0,"4"7"-75"0,-4-4 1 16,0 4-5-16,0 4-6 15,0 4 1-15,-4 0-6 16,-1 7-2-16,-4 5-2 16,-4 4 3-16,4 8 4 0,0 4-5 15,0 12 0-15,5 16-2 16,4 16-2-16,9 4-2 16,4-5 1-16,5-3 3 15,5-8 1-15,-1-8 1 0,5-4 0 16,0-8-5-16,4-5 1 15,1-3-110 1,-1-8-48-16,5-12 79 16</inkml:trace>
  <inkml:trace contextRef="#ctx0" brushRef="#br0" timeOffset="2100">1796 207 212 0,'-9'-8'79'0,"4"0"-61"0,1 4 8 0,4 4 1 0,-9 0 6 16,0 0 4-16,0 8-13 16,0 8-6-16,-5 8-11 15,1 12-1-15,-1 12 4 0,5 8-4 16,0-1 2-16,5-3-1 15,4 0 3-15,4-4-3 16,5-8-2-16,0-4-2 16,5-4-3-16,-1-8 1 15,5-4-1-15,0-4-7 16,0-8-3-16,0-8-52 16,-4-12-21-16,-5-12 42 15,-5-8 21-15</inkml:trace>
  <inkml:trace contextRef="#ctx0" brushRef="#br0" timeOffset="2350">1603 566 316 0,'0'-16'118'0,"4"0"-92"0,1 0 4 0,-5 12-3 16,0 0-5-16,0 0 2 16,4 4-16-16,1 0-4 0,-1 0-3 15,1 4-1-15,3 4 0 16,6 0-31-16,4-4-14 16,4-8 23-16,1-12 10 0</inkml:trace>
  <inkml:trace contextRef="#ctx0" brushRef="#br0" timeOffset="2819">2123 678 264 0,'-4'4'101'0,"-1"0"-78"0,1 0-5 0,-1-4-5 16,5 8-10-16,-4 0 0 16,4 4 5-16,0 4 3 15,0 0-6-15,0-1 1 0,4 1 1 16,1 0-3-16,4 0-1 15,0 0 1-15,0-8 0 16,0 0 0-16,4-4 2 16,1-4-3-16,4-4 0 15,-1-8-6-15,-3 0 0 0,-1-4-1 16,-4 0-1-16,-4 0 8 16,-5-3 3-16,-5-1 8 15,-4 4 3-15,-4 0 3 16,-1 4 0-1,1 4-11-15,0 4-3 16,-1 0-9 0,5 4-2-16,5 0-3 0,-1 4 2 0,5 0-135 15,9-8-61 1,5-12 101-16</inkml:trace>
  <inkml:trace contextRef="#ctx0" brushRef="#br0" timeOffset="3164">2518 135 280 0,'-4'-4'104'0,"4"4"-81"0,4 4 7 0,-4-4-3 15,0 4 0-15,0 0 6 16,5 4-12-16,-1 4-4 16,5 0-10-16,0 8-7 0,5 4-3 15,-1 12 4-15,0 12 1 16,1 8-3-16,-1 3 1 16,1 1-2-16,-5 0 0 15,-5 0 8-15,-4-4 4 0,-4 0 1 16,-5-1 1-16,-5 1-9 15,-4-4-1-15,5-4-31 16,0-12-13-16,-1-8 19 16,-4-16 12-16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09.3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9 104 200 0,'-4'4'74'0,"-1"-4"-58"0,5-4 18 15,0 4 4-15,0 0-7 16,0 0-1-16,5-4-5 16,-1-4-2-16,5 0-12 15,5 4 0-15,4-4 2 0,0-4-7 0,4 4-1 16,1 4-3-16,4 0 1 16,0 0-2-16,-1 0-1 15,-3 4 1-15,-5 0-1 16,-5 0-49-16,-4-4-19 15,-4-8 34 1,-5-8 17-16</inkml:trace>
  <inkml:trace contextRef="#ctx0" brushRef="#br0" timeOffset="1155">175 104 184 0,'0'-8'71'0,"0"8"-55"0,0 0 11 0,0 0 0 0,0 0-11 15,0 0-4-15,0 0-5 16,0 4 0-16,0 0-4 15,0-4 7-15,5 4 3 0,-1 0 0 16,-4 0 0-16,5 4-3 16,-5 4-1-16,0 0-3 15,0 7 1-15,0 5-2 16,0 4 0-16,0 4-3 0,0 4 1 16,0 4-2-16,0 0-1 15,0 0 1-15,0 4-1 16,0-4 0-16,0 0 0 15,0-5-3-15,0 5 2 16,0-4 1-16,0 0 2 16,0 0-1-16,0 4-1 15,0 0 1-15,0 4-1 16,0 4 0-16,4 3 0 16,1 5 0-16,-1 0 0 15,1-4-9-15,-1 0-2 16,5-8 4-16,-4-4 1 0,-1-4 4 15,1-1 1-15,-1-3 1 16,1 0 2-16,-1 4-6 16,1 4 1-1,-5 4-10-15,4 4-2 0,-4 0 3 16,5-4 5 0,-1-5 4-1,-4-3 2-15,5-8 1 0,-5 0 0 0,0-4-3 16,0-4 2-16,0-4 1 15,0 0 2-15,0 0-6 16,0 0-1-16,0-4-1 16,-5 0 2-16,1-4-3 15,-1 0 0-15,1-4-5 16,-1 0 0-16,-4-4-10 16,0 0-3-16,0-4 9 15,-4 0 6-15,-1-4 11 16,-4 0 5-16,1 0 12 15,3 0 6-15,1 0 5 16,4 4 2-16,0 0-3 0,0 8 2 16,4 0-13-1,1 4-11-15,4 4-4 16,0-4 0-16,0 4 1 16,0-4 3-16,4-4 1 15,-4 0 3-15,0 0 4 16,0 0-2-16,5 0 3 15,-5-4-6-15,4 4-1 0,1 0-4 16,4-4-1-16,0 0-1 16,0 0-2-1,0 0 1-15,0 0 1 0,0 0-1 16,-1 0 2 0,1 0 0-16,0 0 1 0,0 0-2 15,0 4-2-15,0-4 1 16,0 4-1-16,-4-4 8 15,-1 4 7-15,1-4-9 16,4 0-4-16,0 0-3 16,4 0-1-16,1-4 0 15,-1 0 0-15,1 4 2 16,-5-4 0-16,-5 4 0 16,1 0 0-16,-1 0 4 15,1 0 5-15,-5 0-1 16,4 0 3-16,-4-4-6 0,5 0-3 15,-1-4-1 1,9 0-1-16,1-4-5 16,-5 0 1-16,4 0-44 0,1 0-21 15,-5 0 36-15,-5-8 16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13.2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60 260 0,'-9'12'99'0,"9"-8"-77"0,0 0 9 0,0-4 1 15,0 0-14-15,0 0 0 16,5 0-10-16,-1-4-3 16,5-4-3-16,5 0-2 0,4 0 1 15,4-4-1-15,0 4 0 16,5-4 0-16,0 4 0 0,0 0 2 16,0 4 1-16,0 4-1 15,0 4 1-15,-9 4 0 16,0 4 1-16,-9 4-2 15,-9 8-2-15,-5 8-10 16,-4 8-6-16,-8 4 1 16,-1 4 4-16,-5-1 6 15,1-3 3-15,-5 0 2 16,4-8 2-16,1-4 3 16,8-8 2-16,1-4 1 15,4-4 2-15,0-4-5 16,9 0-3-16,0-4-4 15,4 0 1-15,5 0 3 16,5 0 3-16,-1-4 0 0,5 4 2 16,0 0 0-1,5 0 3-15,-1-4-7 16,5 0-2-16,0 0-1 0,-5 0 2 16,1 0-10-16,-1-4-4 15,-4 0-30-15,-4 0-12 16,-5-4 28-16</inkml:trace>
  <inkml:trace contextRef="#ctx0" brushRef="#br0" timeOffset="274">68 475 176 0,'-14'4'68'0,"5"-8"-52"0,5-4 23 16,-1 0 8-16,5 0 4 16,-4-4 7-16,4 0-12 15,0 0-4-15,4 0-23 16,1 0-11-16,4 0-4 0,0 4-8 16,4 8-1-16,5 0 4 15,0 0 5-15,4 0-15 16,5 0-5-16,5 0-78 15,4 0-33-15,0-4 65 16,-5-8 33-16</inkml:trace>
  <inkml:trace contextRef="#ctx0" brushRef="#br0" timeOffset="538">723 383 264 0,'0'16'99'0,"0"-8"-77"0,0 4 2 0,0-8-2 16,0 8-14-16,0 4-4 16,0 0-6-16,0 4 1 15,4 4 1-15,-4 0 0 0,0 0 0 16,5-4 2-16,-1-4 3 0,-4 0-9 15,5-4-2-15,-5-4 3 16,4-1 1-16</inkml:trace>
  <inkml:trace contextRef="#ctx0" brushRef="#br0" timeOffset="826">938 611 304 0,'5'4'115'0,"-10"-8"-89"0,5 4 8 16,0 0-1-16,0 0-10 16,0-4-1-16,5 0-12 0,-1 0-4 15,1 4-4-15,4 0 1 0,0 0 0 16,0 0-1-16,0 0 1 15,4 0-4-15,1 4 0 16,-1-4-56-16,-4 0-25 16,-5 0 42-16,1-4 20 15</inkml:trace>
  <inkml:trace contextRef="#ctx0" brushRef="#br0" timeOffset="1451">1477 311 244 0,'0'12'93'0,"-5"-12"-72"0,5-4 5 0,0 4-3 15,0-4-15-15,5 0-2 16,-1 4-4-16,1 0-2 16,-1 8 1-16,1 4 7 0,-1 4 5 15,1 0 7-15,-1 0 2 16,-4 4-7-16,0 0-4 16,-4 0-15-16,-5 0-7 15,-5 0-4-15,-4 0 1 16,-4-4 8-16,-1 0 5 0,1-4 11 15,0-4 5-15,-1-8 6 16,5-4 2 0,5 0-12-16,4-4-7 0,9 0-5 15,0 0 0-15,4 0 1 16,1 0 0-16,4 0 0 16,4 4 2-16,1 0 8 15,4 4 3-15,0 0-9 16,4 0-4-16,5 8 0 15,0 0 1-15,0 8 0 16,0 0 2-16,-5 4-13 16,1-4-3-16,-1 0 6 15,-4-4 3-15,-5-4-133 16,1-12-61 0,-10-12 99-16</inkml:trace>
  <inkml:trace contextRef="#ctx0" brushRef="#br0" timeOffset="1783">1831 196 28 0,'0'-16'13'0,"5"4"-10"0,-1-4 165 31,-4 12-57-31,0 4-13 0,0 0-32 16,-4 8-17-16,-1 8-17 16,1 4-8-16,-1 8-13 15,1 8-10-15,-1 3-3 0,1 9-8 16,-1 0-4-16,1 4 3 16,-5-4 2-16,0-4 5 15,0 0 4-15,-4-4 1 16,4-5-1-16,0-3-2 15,0-8 1-15,4-8-43 16,5-4-20-16,-4-8 32 16,4-4 16-16</inkml:trace>
  <inkml:trace contextRef="#ctx0" brushRef="#br0" timeOffset="2311">1881 742 228 0,'0'-4'85'0,"0"0"-66"0,0 4 27 0,0 0 11 16,0 0-4-16,0 0 2 15,0 0-31-15,0-8-12 16,0 4-8-16,4-4-6 0,1 4 1 0,-1 0-1 16,5 0 0-1,0 4 2-15,0 0 0 0,0 0-3 16,0 0 2-16,0 4 1 16,-4 4 2-16,-1 0-3 15,0 4 0-15,-4 4-23 16,-4 4-10-16,0 4 5 15,-5 4 3-15,-5 4 16 16,1 0 6-16,-1-4 9 16,1 0 7-16,-1-4-4 15,5 0-2-15,5-5 1 16,-1-7 0-16,5-4-1 16,0-4 1-16,5 0 2 0,-1-4 5 15,1-4 1 1,4 0 3-16,4 4-1 0,1 0 1 15,4 4-5-15,0 4-3 16,4 0-10-16,0 0-5 16,-4 0-28-16,0 0-11 15,-4-4 22-15,-5-8 11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11.5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5 276 264 0,'0'-16'101'0,"-5"8"-78"0,5 0 15 0,0 8 4 15,0 0-14-15,0 0-4 16,0 0-7-16,5 4-3 0,-1 4-8 16,5 4-2-16,0-4 0 0,5 3-5 15,3-3-1 1,6 0 3-16,4-4 3 15,0 0-1-15,0 0 0 0,0 0-34 16,0 0-17-16,-5-4 25 16,-4-4 11-16</inkml:trace>
  <inkml:trace contextRef="#ctx0" brushRef="#br0" timeOffset="300">166 40 216 0,'-18'-16'82'0,"14"0"-64"0,-1 8 11 0,5 8 2 16,0 0-4-16,0 0 4 15,-4 8-13-15,4 8-5 16,0 4-8-16,0 8-2 0,4 8 1 15,5 8-2-15,0 12-2 16,0 0-4-16,0-1-2 16,0-7-4-16,-4 0 1 15,-1-4 0-15,1-4 1 16,-5-4-2-16,0-8-1 16,0-8 6-16,4-8 2 0</inkml:trace>
  <inkml:trace contextRef="#ctx0" brushRef="#br0" timeOffset="1028">72 702 280 0,'-5'0'104'0,"10"-4"-81"0,-1 0-8 0,1 0-9 15,-1 0-8 1,1 0 0-16,4 0 4 0,4 0 1 16,5 4-1-16,5 0 3 0,4 4 4 15,0 0-1-15,4 4 1 16,5-4-5-16,0 0-3 15,4-4-3-15,-4 0 1 16,0 0-74-16,-5-4-32 16,-4 0 54-16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9-10T19:15:22.0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38 327 0,'-63'-76'16,"63"76"0,0 0-1,31-96-15,-31 52 16,5 24-16,-5 0 15,4 8 1,1-7-16,-5 19 16,0-40-1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23.2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1264 260 0,'-4'-16'99'0,"4"16"-77"0,0-16 2 0,0 8 1 15,0 4-17-15,0 0 5 16,0 8-8-16,0-4 13 16,0 4-10-16,0 4 7 15,0 4-8-15,0 8 0 16,9 8-4-16,0 8-2 16,9 4 0-16,0 4-1 15,0-4 0-15,4-8 0 16,5-1 0-16,0-7 0 15,0 0 0-15,0-8 2 0,-5-4-1 16,-4-8-1-16,0 4 1 0,-4-12 1 16,4 0-1-16,-9-8 2 15,0 0-2-15,-5-12 2 16,5 0-2-16,-9-11 2 16,5 3-2-1,-5-16 4-15,0 4-3 16,-5-12 1-16,5 8-1 15,-9-24-2-15,5 13 1 0,-10-29 10 16,10 12-6-16,-10-12 6 16,5 12-6-16,-4-7-11 15,4 15 3-15,-5-8-4 16,10 12 4-16,-10-8 17 16,10 17-7-16,-5-1 15 15,4 12-13-15,-4 4 3 16,9 16-8-16,-8-4 0 15,8 12-2-15,-5 0-4 16,5 8 1-16,-4 0-1 16,8 8 0-16,-4 0 0 15,9 4 0-15,-5 0 4 16,5 4-1-16,5 0 2 16,-1 0-2-16,5-4-1 15,0 0 1-15,5 0 1 16,-1 0-1-16,5 0-1 0,0 0 1 15,0 0-4 1,0 0 2-16,0 0 3 0,0 4-1 16,0 0 4-16,0 4-3 15,0-4 1-15,4 0-1 16,5-4 1-16,0 0-2 16,9-4 2-16,4-8 0 0,-4 0 1 15,4 0-2-15,5 0 1 16,0 0-4-16,-9 4 0 15,0 4 1-15,0 0 0 16,-5 4 0-16,0 0 0 0,5 0 0 16,0 0 2-16,0 4 3 0,0 0 0 15,0 0 0 1,4-4-1-16,1 0 0 16,-1 0-2-16,-4-4-2 0,-5-4 1 15,-4-4 1 1,4 0-1-16,-4-4 2 0,0 4-2 15,0 0-1-15,0 4 1 16,0 4 1-16,0 4-3 16,0 0 0-16,4 0 3 15,1 0 1-15,3-4-4 16,-3-4 1-16,4-8 0 16,0 0 0-16,-5 0 0 15,0 0 0-15,-4 0 0 16,5 0 0-16,-1 4 0 0,0 0 2 15,5 4-1-15,0 0 2 16,0 0-4-16,0 0 0 16,4-4 1-16,1 0 0 15,-1-4 0-15,-4 0 2 16,0-4-1-16,-5 0-1 16,-8 0 1-1,-1 4-1-15,-4 0 2 0,-5 5 1 16,-4-1-1-16,-4 4-2 15,-10 4-48-15,1 0-20 16,-10 4 32-16,1 4 18 16</inkml:trace>
  <inkml:trace contextRef="#ctx0" brushRef="#br0" timeOffset="766">1207 965 196 0,'0'-24'74'0,"0"12"-58"0,0 4 12 0,0 0-1 16,0 8 2-16,0 0 2 0,0 0 1 16,0 0 2-16,0 0-18 15,5 4-3-15,-1 4-1 0,1 8-5 16,4 4 1-16,4 8-5 15,1 4-2-15,4 4-3 16,4 0 1-16,0 3 1 16,1 1 0-16,-1 0 2 15,-4-4 3 1,0-4 0-16,0 0 0 16,0-8 8-16,0-4 3 0,-4-8-18 15,-1-8-8-15,0-8 13 16,1-8 6-16,-1-8-6 15,-4-4 0-15,0-4-5 0,0 0 0 16,0-4 2-16,0-4 0 16,0-4-5-1,0-3 1-15,5-5 2 0,-5-4 1 16,9 0 1-16,-5 4 0 16,1 4 0-16,-5 8 0 15,0 4-3-15,0 12 0 16,-5 1 10-16,0 7 8 15,1 4-13-15,-5 8-4 16,0 0-49-16,0 4-19 16,-5-4 34-16,-3 4 18 15</inkml:trace>
  <inkml:trace contextRef="#ctx0" brushRef="#br0" timeOffset="1290">1140 726 208 0,'-9'4'77'0,"0"-8"-60"0,0 0 4 16,5 0-1-16,4 4-1 0,0 0 1 16,0 0 6-16,-9 0 6 15,4 4-17-15,5 0 5 0,0 4 1 16,0 0-5-16,5-4 1 16,-1 0-10-16,1-4-2 15,4-4-1-15,-1-8 0 16,1-8 2-16,5 0 1 15,-1 0 1-15,1 0 0 16,-1 0-2-16,5 4-1 16,0 0-3-16,0 0 1 15,0 4-4-15,5 0 0 16,-1 0-12-16,0 0-7 16,1 4 24-16,-1 0 10 15,5 4-8-15,-4 0-2 0,4 4-3 16,-5 0 1-16,0 0-1 15,1 4 2-15,-1-4-2 16,-8 4 2-16,4-4-15 16,-9 4-7-16,0 0-241 31,-27 8 141-31</inkml:trace>
  <inkml:trace contextRef="#ctx0" brushRef="#br0" timeOffset="2055">2298 502 252 0,'-18'4'96'0,"9"-4"-75"0,-9 0-3 0,9 0-8 16,-4 4-4-16,-1 0 1 16,-4 0 3-16,0 0 1 15,-4 4-5-15,-1 0 9 0,1 4 5 16,-1 8-2-16,1 8 2 16,0 16-9-16,4 20-2 15,4 3-5-15,5 5-3 16,5-4 15-16,4 0 9 15,0 0-29-15,4 4-12 16,5 3 7-16,5-7 3 16,-1-8 2-16,0-12 3 0,5-8-10 15,0-12-3-15,0-4-31 16,0-12-10-16,0-8 28 16,-4-12 14-16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36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49 439 212 0,'4'0'82'0,"-8"-4"-64"0,-1 0 18 0,1 0 4 0,-5 0-19 15,5-4-4-15,-5 4-8 16,4 0-4-16,1 0-2 16,4 4 4-16,0 0 3 0,-5 8 10 15,1 8-6 1,4 0-1-16,0 8-3 16,0 4-1-16,4 7-5 15,1 13-1-15,-1 4 14 31,-4 4 6-31,5-4-25 0,-1-4-11 0,1-8 5 16,-1-12 5-16,0-4 1 16,1-20-12-1,-1-12-1-15,-4-12-37 0,0-12-16 16,0-8 36-16,0-4 16 16</inkml:trace>
  <inkml:trace contextRef="#ctx0" brushRef="#br0" timeOffset="315">31 483 244 0,'-9'0'90'0,"5"-4"-70"0,4-8 19 0,0 4 5 0,0 0-10 16,0 0-2-16,4 0-1 15,1 0 0-15,-1 0-16 16,5 4-11-16,4 0-6 0,5 0 3 16,0 0 3-16,5 0-1 15,-1 0 0 1,5 0-1-16,5 0 1 0,-1 0-2 16,0 0-1-16,1 0 1 15,-5-4-1-15,-5 4-5 16,1 0-1-16,-5 0-46 15,-5-4-20-15,1 0 37 16,-6-4 19-16</inkml:trace>
  <inkml:trace contextRef="#ctx0" brushRef="#br0" timeOffset="645">116 530 288 0,'-4'0'110'0,"-1"0"-86"0,1 4 5 0,-1-4-5 16,1 4-12-16,-1 4 1 15,1 0-4-15,-1-4 2 16,5 4-6-16,0-4 10 0,0 0 5 0,5-4-17 15,-1 0-8 1,5 0 10-16,0-4 8 0,5 0-6 16,4 0-1-16,0 4-4 15,0-4 1-15,0 4-4 16,0-4-2-16,-1 0-36 16,1 0-16-16,5 0 28 15,-1-4 15-15</inkml:trace>
  <inkml:trace contextRef="#ctx0" brushRef="#br0" timeOffset="1235">421 1021 260 0,'0'8'96'0,"-9"-4"-75"0,1-8 23 0,8 4 5 15,0 0-22-15,-5-8-7 16,1-4-12-16,-1-4-6 16,5-4-1-16,0 0-4 0,5-4 2 15,-1-4 3-15,1 1 3 16,-1 3-2-16,5 0 0 0,0 4-1 15,0 4-2-15,0 4-2 16,4 8 1-16,-4 4-1 16,0 8 0-16,0 8 2 15,0 4 2-15,-4 4 1 16,-1 0 3-16,1 0 3 16,-5-1 2-16,0-3-10 15,0-4-3-15,0-8 1 16,4-4 0-16,-4-4 1 15,5-4 0-15,-1-8 0 16,1-4 0-16,4-4-3 16,0-3 2-16,0 3 1 15,0 0 0-15,0 8-3 16,4 4 2-16,-4 4 1 0,4 4 2 16,-4 4-3-16,5 4 0 15,-1 0 10-15,1 4 5 16,-1 0-6-16,1 4-4 15,-1 3-14-15,-4 1-6 16,-4 4 10-16,-1-4 5 16,1 0-60-16,-5-4-28 15,0-16 45-15,0-16 21 16</inkml:trace>
  <inkml:trace contextRef="#ctx0" brushRef="#br0" timeOffset="1832">1113 76 288 0,'-5'-12'110'0,"1"4"-86"0,-1 0-11 0,5 8-9 0,-4 0-11 16,-5 4 2 0,0 4 7-16,0 8 6 0,0 4-4 15,0 4 18-15,0 7 7 0,0 5-6 16,0 4 0-16,0 8-14 16,4 8-3-16,5 8-4 15,0 8-2-15,0 7 5 16,5 1 4-1,-1-4-7 1,5-12-1-16,5-8-39 0,4-12-14 16,0-13 26-1,4-23 13-15</inkml:trace>
  <inkml:trace contextRef="#ctx0" brushRef="#br0" timeOffset="2149">1534 155 260 0,'0'0'99'0,"-4"0"-77"0,4 4 13 0,-5 0 3 15,-3 12-5-15,-1 8 1 16,-5 8-2-16,1 4 2 15,-1 8-18-15,1 4 0 0,-1 0-2 16,1 0-10-16,4 8-1 16,9-5-3-16,0-3 0 15,4-4-3-15,5-8 2 0,5-12-4 16,4-8 1-16,0-12-53 16,0-12-24-16,0-8 41 15,4-8 20-15</inkml:trace>
  <inkml:trace contextRef="#ctx0" brushRef="#br0" timeOffset="2411">1328 511 284 0,'-9'11'107'0,"5"-7"-83"0,4-4 32 0,0 0 10 16,0 0-24-16,0 0-9 16,4 0-13-16,1 0-3 15,8 0-10-15,5 4-2 16,-5-4-8-16,19 0-42 16,-1-4-16-1,1-7 31-15,4-9 17 16</inkml:trace>
  <inkml:trace contextRef="#ctx0" brushRef="#br0" timeOffset="2780">1804 618 200 0,'0'8'77'0,"0"-8"-60"0,0 4-3 0,0 0-3 0,-5 0 16 16,1 8 10-16,-1 4 7 15,1 8 3-15,4 0-25 16,0 4 5-16,4-4 1 0,1-4-15 16,4-4-5-16,0-4-5 15,4-8-3-15,1-8-10 0,4-8-6 16,-5-4 3-16,1-8 5 15,-5-4 7-15,-1 0 3 16,-3 0 13-16,-5 0 5 16,-9 0-13-16,0 4-5 15,-4 4-2-15,-1 8 1 16,1 4-7-16,4 4-3 16,0 0-39-16,9 4-19 15,0 0 35-15,4-12 18 16</inkml:trace>
  <inkml:trace contextRef="#ctx0" brushRef="#br0" timeOffset="3062">1992 315 396 0,'9'44'148'0,"-4"-44"-115"0,17-8-20 16,-13 4-16-16,5 0-17 15,-1 0-3-15,5 0 13 16,0 4 5-16,0 4 4 16,0 4 14-16,0 4 6 0,-5 4 4 15,-4 8 1-15,0 0-7 16,-4 4 0-16,-5 0-10 16,4 4-2-16,-4-1-5 15,0 1-3-15,0 0-1 16,-4 0 0-16,-1-4-19 15,1-4-8-15,-1-4 16 0,-4-12 10 16</inkml:trace>
  <inkml:trace contextRef="#ctx0" brushRef="#br0" timeOffset="3442">2383 140 364 0,'-5'11'134'0,"10"-15"-104"0,4-11-2 16,-5 7-8-16,1 0-18 15,-1 4 0-15,1 0-4 16,-1 4-2-16,-4 8 3 15,0 8 11-15,0 7 8 0,5 5-5 16,-1 4 0-16,5 0-7 16,0 0-4-16,5 0-4 15,3 0 1-15,1 4-1 16,0 0 0-16,-4 0 0 16,-5 4 0-16,-5 7-11 15,-8 9-7-15,-5 8-29 0,-5-4-11 16,-4-4-29-1,0-8-11-15,1-12 51 16,3-20 27-16</inkml:trace>
  <inkml:trace contextRef="#ctx0" brushRef="#br0" timeOffset="4355">206 36 132 0,'9'-4'49'0,"0"-4"-38"0,4-4-5 0,-8 4-4 16</inkml:trace>
  <inkml:trace contextRef="#ctx0" brushRef="#br0" timeOffset="4534">341 0 228 0,'0'12'88'0,"0"-4"-69"0,4 4 11 15,-4-12-2-15,5 4-19 16,-1 0-6-16,1-4-1 16,-1 0 2-16,1 0-1 15,4 0 5-15,-5 0 2 0,5 0 3 16,-4 0 3-16,-1-4-9 16,5 4-2-16,0-4-30 15,0 0-10-15,0 0 17 16,4 4 9-16</inkml:trace>
  <inkml:trace contextRef="#ctx0" brushRef="#br0" timeOffset="5465">2755 28 176 0,'5'4'66'0,"-5"-4"-52"0,4 8 30 16,-4-4 9-16,0 0-5 15,5 4-1-15,-1 0-15 16,1 4-5-16,-1 0-16 15,1 0-4-15,-1 4-1 0,5 4-3 16,0 3-2-16,0 5 0 0,4 0 1 16,1 4 8-1,-1 4 3-15,-4 4 0 16,0 4 2-16,0 0-2 16,-4 8 2-16,-1 7-6 0,-4 9-1 15,0 0-4-15,-4 0-3 16,-5-4 0-16,0-4-1 15,-5-1 2-15,1-15 1 16,-1-4-28-16,1-12-12 16,4-12 24-16,0-16 15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42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4 252 0,'14'-4'96'0,"-10"4"-75"0,1 8 14 0,-5-4 1 16,0 0-15-16,0 4-2 16,0 0-11-16,4 0-5 15,5 4-2-15,0 0 1 0,0 0 1 16,4-4 10-16,1 0 6 16,-1 0 5-16,5 0 3 15,0 4-8-15,0-4-1 16,0 0-9-16,0 0-1 15,-4-4 0-15,4 0 2 0,-5-4-3 16,5 0 1-16,-5 0-5 16,5 0-2-1,0 0 0-15,0 0 1 0,0 0-3 16,5 4 0-16,-1 0 1 16,5 0 2-16,0-4-3 15,4 0-2-15,5 0 2 16,0-4 0-1,-4-4 1-15,4 0 2 0,-5 0-3 16,-4 0 0-16,0 0 1 16,0 0 0-16,-5 4 0 15,1 0 2-15,-5 0 1 0,0 4 3 16,-1 0-3-16,1 0-2 16,0 0 0-16,0 0-1 15,-4-4 0-15,4 0 0 16,0 0 0-16,0-4 0 15,0 4 2-15,0 0 3 16,0 0-2-16,-1 0 0 16,1 0-1-16,5 0-2 15,-1 0 1-15,1 0-1 16,4 0 0-16,0 0 2 16,0 0-3-16,-1 0 0 15,1 0 1-15,-4 4 0 16,-1 0 2-16,1 0 1 15,-1 0-1-15,1 0-2 16,-1-4 1-16,-4 0-1 16,0 0 0-16,-5 0 2 15,1 4 3-15,-5 0 4 0,0 0-2 16,-5 0-2-16,1 0-44 16,-1-4-21-16,1 4 30 15,-5-4 14-15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44.3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5 303 324 0,'-9'-12'121'0,"9"4"-95"0,4 0-19 0,-4 8-16 16,5 0-17-16,-1 0-1 0,5 8 9 16,5 0 8-16,-1 4 7 15,5 4 15-15,0 4 7 0,0 8 4 16,0 8 1-16,0 7-11 16,-5 9-5-16,1 0-5 15,-1 0-3-15,1-8 1 16,-1-4-1-16,1-4 0 15,-1-8 2-15,1-8-3 16,-1-4 0-16,0-4-1 16,1-12-2-16,-1-8 9 15,1-8 4-15,-1-12 9 16,-4-8 6-16,5-8-2 16,-5 0 1-16,4-4-10 15,1 0-3-15,-1-4-6 0,1-3-3 16,-1-5 0-16,-4 0-1 15,0-4-3-15,-4 8 2 16,-1 12 3-16,0 4 3 16,-4 8 4-16,5 5 2 15,-1 7-5-15,-4 8-4 16,5 8-8-16,-1 8-4 16,-4 4-10-16,5 4-2 15,-1 0-49-15,1-4-18 16,-1 0 46-16,5-8 22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02:11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24 248 136 0,'-5'8'52'0,"1"-8"-41"0,4 0 15 16,0 0 6-16,0 4 8 16,-5 0 6-16,5 4-10 15,-4 4-2-15,4 8-19 16,-5 8-2-16,5 3 0 0,0 1-5 16,0 4-2-16,5-4 1 15,-1-4 0-15,1-4 1 0,-1 0 2 16,5 0-3-16,0-8 1 15,0 0-7-15,4-4-1 16,5-8-7-16,0-4 0 16,0-12 3-16,5-20 4 15</inkml:trace>
  <inkml:trace contextRef="#ctx0" brushRef="#br0" timeOffset="227">203 0 268 0,'-4'4'101'0,"4"0"-78"0,-5 4 22 0,5-8 4 0,-4 4-24 15,4 0-6-15,-5 4-47 16,5 0-19-16,-4 0 23 15,-1 0 7-15,5-4 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5:44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311 227 308 0,'-14'-12'115'0,"10"8"-89"0,-5-8-12 0,4 4-10 16,1 4-6-16,-5 0 1 15,0 4 1-15,-5 0 2 16,-4 4-1-16,0 4 6 0,-4 4 5 15,-1 4-2-15,1 8 0 16,0 8-6-16,-1 8-1 16,5 8-1-16,0 8 1 0,0 4 4 15,5 3 6-15,4-3 6 16,0 0 5-16,4 0-8 16,1 0-2-16,4 4-8 15,4 3-2-15,5 5-4 16,9-4-1-16,5-4 1 15,-1-8 0-15,1-8-3 16,-1-5 2-16,0-11-30 16,5-8-12-16,5-12 22 15,-1-16 12-15</inkml:trace>
  <inkml:trace contextRef="#ctx0" brushRef="#br0" timeOffset="280">674 642 364 0,'-9'0'137'0,"5"-8"-106"0,4 4-23 0,0 4-17 16,0 0-18-16,0 4-3 16,-5 0 18-16,1 4 9 15,4 8 3-15,0 0 9 0,0 8 6 16,0 4 6-16,0 0 2 15,0 0-4-15,0 4-1 16,0 4-10-16,4-1-5 16,1 1-5-16,-1 0 1 15,1-4-12-15,4-4-7 16,-5-8-38-16,5-12-17 0,0-12 39 16,4-12 20-16</inkml:trace>
  <inkml:trace contextRef="#ctx0" brushRef="#br0" timeOffset="551">710 507 340 0,'-36'19'126'0,"27"-19"-98"0,0 8-21 16,5-8-17-16,4 8-13 15,-5 0-1-15,5 4 25 16,0-4 12-16,5 0-5 0,-1-4 23 0,1 0 8 15,4 0 3 1,0-4-1-16,0 0-18 0,8-4-6 16,1 0-11-16,5-4-4 15,4 0-12-15,0 0-4 16,4 0 0-16,-4 0 1 16,0 0-23-16,0 0-11 15,-5-4 24-15,-8-3 11 16</inkml:trace>
  <inkml:trace contextRef="#ctx0" brushRef="#br0" timeOffset="862">607 929 348 0,'0'-4'132'0,"0"0"-103"0,4 0 5 16,-4 0-5-16,5 4-17 15,-1 0-4-15,1 0-8 16,-1 0 0-16,5 0 0 16,5-4 8-16,4-4 5 0,0 0-4 15,4-3-1-15,0-1-11 16,1 0-3-16,4 0-43 15,-5 0-18-15,1 0-41 16,-5 0-17-16,0 4 67 16,-5 4 30-16</inkml:trace>
  <inkml:trace contextRef="#ctx0" brushRef="#br0" timeOffset="1542">943 1436 296 0,'-4'-8'112'0,"4"0"-87"0,4-8-7 15,-4 4-9-15,0-8-7 16,5 0 3-16,-1-8 9 15,1-4 5-15,4 0-9 0,0 1 8 0,0-1 4 16,4 4-13-16,1 8-7 16,-1 4 0-1,1 8 2-15,-5 4-6 0,0 8-3 16,0 4 7-16,-1 4 5 16,1 4-8-16,0 4-3 15,-4 0-1-15,-1 0 1 16,1-4 10-16,-1 0 6 15,1-5-10-15,-1-3-3 16,1-4-2-16,4-4 1 16,0-8 1-1,0-7-2-15,0-5 0 16,0-8 2-16,4 0 0 0,1-4 3 16,-5 4 3-16,0 8-7 15,0 4 0-15,0 4 2 16,0 8 2-16,-5 0 0 15,5 8-2-15,0 4 1 16,-5 4 1-16,1 8-1 16,-1 4-1-16,1 4 1 15,-1 0-1-15,1 0-7 16,-1 0 0-16,1-5-57 16,-1-7-22-16,5-24 44 15</inkml:trace>
  <inkml:trace contextRef="#ctx0" brushRef="#br0" timeOffset="2053">1756 299 340 0,'-14'-12'126'0,"14"4"-98"0,-4 0-16 16,4 8-16-16,-5-8-18 16,-4 4-1-16,9 4 10 15,-9 0 7-15,5 12 4 16,-1 8 13-16,1 12 5 0,-1 12 9 15,1 12 5-15,-5 8-3 0,4-1-2 16,1 1-11 0,4 0-4-16,4 0-8 15,5 0-2-15,5-4 0 16,-1-9 0-16,1-7-3 16,4-12 0-16,0-12-45 0,0-12-17 15,0-12 32-15,8-12 17 16</inkml:trace>
  <inkml:trace contextRef="#ctx0" brushRef="#br0" timeOffset="2337">2142 427 296 0,'-5'-28'112'0,"5"16"-87"0,5 4-7 0,-5 8-7 0,0 0-10 16,-5 0 2-16,5 4 7 15,-4 8 5-15,-1 12-7 16,-4 8 4-16,0 4 4 0,0 3-6 16,0 5-3-16,5 0 15 15,4-4 8-15,4-8-9 16,5 0-4-16,5-4-10 16,4-8-3-16,4-4 0 15,1 0 0-15,-1-4-35 16,0-4-17-16,-4-8-63 15,0-8-27-15,0-4 70 16,-9-8 35-16</inkml:trace>
  <inkml:trace contextRef="#ctx0" brushRef="#br0" timeOffset="2598">1994 654 368 0,'-5'16'140'0,"5"-24"-109"0,9 4 16 0,-4 0 0 16,3-4-19-16,6 0-6 16,8-4-16-16,5 0-6 0,0 4 0 15,0 4-39-15,0 0-15 0,0-8-24 16,0-4-7-16,4-8 46 15,1-11 21 1</inkml:trace>
  <inkml:trace contextRef="#ctx0" brushRef="#br0" timeOffset="2878">2496 267 264 0,'9'4'99'0,"-4"-4"-77"0,-1 0 13 16,-4 0 3-16,5 4 2 16,-1 0 3-16,1 4-10 15,-1 4-3-15,1 4-17 0,4 0-1 0,0 0 1 16,-1 4-7-16,1 8-3 16,0 4-5-16,0 4 1 15,0 4 1-15,-9-1 0 16,0 1 0-16,-9 4 2 15,-4-4-3-15,-1 0 0 16,1-4-8-16,0-4-4 16,4-8-20-16,9-24-6 15,9-12 22 1</inkml:trace>
  <inkml:trace contextRef="#ctx0" brushRef="#br0" timeOffset="3284">2748 48 392 0,'-18'-16'148'0,"18"16"-115"0,4-20-14 15,-4 16-12-15,0 0-9 16,0 0 1-16,5 4 3 16,-1 0 1-16,5 4-1 15,-5 0 12-15,10 4 7 0,-5 0 1 0,9 12 1 16,-5-4-12-16,5 12-4 16,-4-4-7-16,4 19-1 15,-5-7 1-15,5 32 0 16,-4-12 0-16,-1 20 0 15,-4-12 0-15,-4 11 0 16,-1-15 0-16,-4 16 2 16,0-16-8-16,-4 4-3 15,-1-12-2-15,-4-8-1 16,0-9-22-16,-4-15-8 16,4-4 26-16,-5-12 15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6:09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333 1219 212 0,'0'-8'82'0,"9"0"-64"0,0 0-7 16,-9 8-6-16,4 0-5 0,1 0 0 15,4-4 0-15,0 0 0 16,0-4 0 0,4 0 0-16,0 0 0 0,5-4 8 15,0 4 7-15,0 0 8 0,5 4 6 16,-1 4-7-16,5 4-1 16,5 0-12-16,8 0-3 15,5 0-4-15,4 0 1 16,1 0-7-16,-1 0-1 15,0 0-1-15,-4 0 4 16,-4 0 1-16,-1 4 3 16,-4 0 3-16,4 8 4 15,5 0-2-15,9 0-2 16,4 0-2-16,10 0-3 16,-1 0 1-16,5 0-1 0,-9 0 0 15,-5-1 0-15,0 1 0 16,5-4 0-16,4-4 0 15,5 4 0-15,5 0-3 16,8 0 2-16,-13 0 1 16,-1 4 0-16,-3 0 4 15,4-4 5-15,4 0-5 16,9 4 0-16,5 0-2 16,0 0 1-16,-5-4-2 15,-4-8-1-15,4-4-2 16,5 0 1-16,4 0 1 15,5 0 2-15,-5 4 1 16,-4-4 1-16,-1 4 0 0,6 0 0 16,3 4-2-16,6 0-2 15,-6 4 1-15,-8-4-1 16,-5 0 0-16,1-4 0 16,3 0 2-16,6-4 1 15,3 4 3-15,-8 0 1 16,-9-4-1-16,0-4-1 15,4-8 3-15,5 0 5 16,4 0-14-16,0 4-3 16,-8 0 3-16,-10 0 2 15,-4 0 5-15,-1 0 3 16,1 4-2-16,5 0-2 16,3 4 0-16,1 4 1 15,0-4-5-15,-9 0-1 16,-5-4 0-16,5-4 0 0,4-4 0 15,0 4 0-15,5 0 0 16,0 0 0-16,-5 0 2 16,-4 8 1-16,-5 0-1 15,-4 0 1-15,5 0-4 16,3 4 0-16,1 0 1 16,0 0 0-16,9 0 0 15,-5 4 0-15,-18 0 2 16,-4-4 3-16,-9 0 2 15,-4 4 1-15,-1-4-7 16,-4 0 0-16,0 0-1 16,4 0 2-16,-4 0-1 0,4 4-1 15,1 0 3-15,-1 4 0 16,-4-4 1-16,5 4 0 16,-6-4-2-16,1 0-2 15,-4 0-8-15,-5-4-3 16,-5-4-29-16,-4 0-12 15,-9 0 27-15</inkml:trace>
  <inkml:trace contextRef="#ctx0" brushRef="#br0" timeOffset="1270">418 888 180 0,'0'0'68'0,"-5"0"-52"0,1 4 21 0,-1-4 6 15,-4 4-8-15,-4 4-3 16,-5 4-14-16,-4 8-4 16,-1 11-8-16,1 13-6 0,-1 12-1 15,1 8-10-15,8 4-3 0,5 0-9 16,9 7-2-16,5 5 10 15,13 8 7-15,4 4-48 16,19-8-22 0,8-21 40-16</inkml:trace>
  <inkml:trace contextRef="#ctx0" brushRef="#br0" timeOffset="23432">207 3457 228 0,'-18'36'88'0,"5"-20"-69"0,4 20 8 16,0-17-1-16,0 5-3 16,4 8 1-16,1 0-9 0,4-4-4 15,9-4-6-15,4-4 1 0,5-4 0 16,0-8 0 0,4-8 1-16,5-8 0 0,0-12 3 15,0-8-5-15,-4-4-1 16,-5-8 0-16,-5 4 0 15,-8 5 9-15,-10-1 6 16,-13 8-1-16,-13 4 1 16,-10 12-10-16,-4 12-5 15,5 12-39-15,4 8-16 16,9 4 26-16,9-5 14 16</inkml:trace>
  <inkml:trace contextRef="#ctx0" brushRef="#br0" timeOffset="22094">211 1977 92 0,'-4'16'35'0,"0"-8"-27"0,4 4 13 0,0-12 18 15,-5 8-9 1,1-4-4-16,-1 0-4 16,5 0-8-16,0-4-1 15,-4-8-8-15,-1 0 6 0,1-4 2 16,-1 0-2-16,1-4-1 16,-1 0-4-16,1 4 1 15,-5 0-2-15,0 8 0 16,-5 0 1-16,1 8 1 15,-5 4 1-15,0 4 2 0,0 8 4 16,4 8 1-16,1 4-8 16,0 7-2-16,4 9-3 15,4 8-2-15,1 4 1 16,4-4-1-16,4-8 0 16,5-12 0-1,4-8-3-15,5-8 0 0,5-16 2 16,8-20 0-16</inkml:trace>
  <inkml:trace contextRef="#ctx0" brushRef="#br0" timeOffset="22467">404 2404 184 0,'0'12'71'0,"-4"-4"-55"0,4 8 20 0,0-9 6 16,-5 9-8-16,1 4 0 15,4 12-10-15,0 0-5 16,4-4-11-16,5-4-1 0,0-4 0 16,0-8-1-16,0-4-1 15,0-8-8-15,5-8 0 16,-5-4-1-16,0-8-1 15,0 0 6-15,0 0 1 0,-5 0 6 16,-4 0 3-16,-4 0-2 16,-1 4 2-16,-4 4-4 15,-4 4 1-15,-5 4-12 16,4 4-2-16,1 4-43 16,-1 0-18-16,5 0 34 15</inkml:trace>
  <inkml:trace contextRef="#ctx0" brushRef="#br0" timeOffset="22889">211 2807 232 0,'-4'-4'88'0,"0"4"-69"0,4-4 17 16,0 4 3-16,-5 4-12 16,-4 8-1-16,0 3-13 15,0 9-5-15,0 4-5 16,0 4-3-16,5 0 3 0,-1 0-2 15,5 0-1-15,0-4-35 16,0-8-16-16,5-8 26 16,4-16 12-16</inkml:trace>
  <inkml:trace contextRef="#ctx0" brushRef="#br0" timeOffset="23089">436 2791 244 0,'-9'24'90'0,"4"-9"-70"0,-4 13-3 0,5-16-7 15,-5 8-8-15,0 4-2 16,5 0-2-16,-1 0 1 16,5-4 1-16,5-4-33 0,-1-4-15 15,5-8 24-15,-5-8 14 0</inkml:trace>
  <inkml:trace contextRef="#ctx0" brushRef="#br0" timeOffset="25489">2316 1107 172 0,'-4'16'66'0,"-1"-12"-52"0,5 8 17 0,0-8 2 16,0 0-10-16,0 0-3 16,0 0-11-16,5 0-6 15,-1-4-2-15,1 0-1 0,4 0 0 16,0 0-3-16,0 0 2 15,0 0 1-15,0 4 2 16,0 4-3-16,0 4 0 16,0 0 1-16,0 8 2 0,0 4-3 15,-5 4-2-15,1 4-1 16,-1 3 0-16,1-3 3 16,-5 4 0-16,4 0 1 15,1 0 0-15,-1 4-51 16,1 0-23-16,-1-4 38 15,0-4 17-15</inkml:trace>
  <inkml:trace contextRef="#ctx0" brushRef="#br0" timeOffset="25662">2455 1769 208 0,'-13'12'79'0,"4"-4"-61"0,-4 0 4 16,4-8-4-16,0 0-9 0,0 0-1 15,0-4-2-15,0-4-1 16,0-4-3-16,-5 0 3 0,5 0 1 15,5 4 2-15,-1 0 2 16,1 8-10-16,-1 4-2 16,-4 4 1-16,5 0 0 15</inkml:trace>
  <inkml:trace contextRef="#ctx0" brushRef="#br0" timeOffset="-121409">11656 2626 132 0,'0'8'49'0,"-5"-4"-38"0,5 8-12 0,-4-8-8 16,-1 3-8-16,1 1-3 15,-1 0 34-15,1 0 16 16,-1 0 10-16,1-4 4 0,-1 0-16 15,1 4-4 1,-1 0-14-16,1-4-6 0,4 4-3 16,0 0-1-16,0 4 0 0,-5 4 2 15,5 0 1-15,-4 0-1 16,4 0-2-16,0-4-41 16,0 0-18-16,4 0 30 15,5 0 14-15</inkml:trace>
  <inkml:trace contextRef="#ctx0" brushRef="#br0" timeOffset="-121117">11535 3531 136 0,'4'4'52'0,"-4"-4"-41"0,5 4 2 0,-5-4 0 16,0 0-31-16,4 0-10 15,1 0-6-15,-1 0-2 0,-4 0 20 16,5 0 8-16</inkml:trace>
  <inkml:trace contextRef="#ctx0" brushRef="#br0" timeOffset="26184">2487 2252 152 0,'4'-4'57'0,"-4"0"-44"0,0-4-1 15,0 8-3-15,0-8 3 0,-4 0 2 16,-1 0 8-16,-4 0 6 15,0 0-15-15,-4 4 8 0,0-4 3 16,-5 4-4-16,0 0 1 16,-5 4-6-16,5 0-1 15,-4 8-8-15,-1 4-4 16,1 8-4-16,4 8 1 16,4 8 1-16,1 8 0 15,4 0 6-15,5 4 6 16,-1 3-6-16,5-7-1 15,9-4-3-15,0-8-2 16,-4-8 1-16,8-8 1 16,0-8-1-16,1-4 2 0,4-16-66 15,4-12-27-15,5-12 45 16,0-8 22-16</inkml:trace>
  <inkml:trace contextRef="#ctx0" brushRef="#br0" timeOffset="26390">2550 2575 136 0,'0'4'52'0,"0"-4"-41"0,0 0 22 16,0 0 8-16,0 0 9 15,0 0 17 1,4 12-21-16,-4 4-24 15,0 4-9-15,0 4-6 0,0 4-23 0,-4 0-9 16,4 0 7-16,0-4 5 16</inkml:trace>
  <inkml:trace contextRef="#ctx0" brushRef="#br0" timeOffset="79648.72">3676 2115 148 0,'0'-4'57'0,"5"4"-44"0,-5 8 5 0,0-8-1 15,0 4 3-15,0 4 4 16,0 4-3-16,0 0-1 15,0 4-11-15,0 4 3 0,-5 0 4 16,1 4 1-16,-1 0-1 16,1-1-6-16,-1 1-4 15,5 0-3-15,0 0-3 0,0 4 3 16,5 4 0-16,-1 8 1 16,5 4 2-16,0 4 1 15,5 4 1-15,-1 4-4 16,-4-1-1-16,0-7-1 15,5 0-2-15,-5-4 1 16,4 4 1-16,-4 4-1 16,4 4 2-16,1 3-2 15,-1 1-1-15,1 0 5 16,-1 0 1-16,1 0 2 16,-1-8 2-16,-4-1-3 0,0 1 1 15,0 4-5-15,-4 4 0 16,-1 4 1-16,5 0 2 15,-4 0-1 1,-1-1 0-16,5-3-1 0,-4-4 0 16,-1 0-5-16,0 0 1 15,1 0 0-15,-1 3 2 16,1 9 1-16,-1 0 3 16,1 0-3-16,-1 4 0 15,1-4-1-15,-1-1-2 16,1-3 3-16,-1 4 2 15,1 4 0-15,-1 8 2 16,5-1-4-16,-4 1-2 0,-1-4 0 16,1 0-1-1,-1-4 0-15,-4 3 0 16,5 5 0-16,-1 0 2 0,-4-4-1 16,5 0 2-1,-1-1-4-15,1 5-2 0,-5 4 2 16,4 8 0-16,1-1-2 15,-1-3 2-15,1 0 1 16,-1-4 0-16,1-9 0 16,-5 5 0-16,0 0 2 15,0 0 1-15,0-8-1 16,0-5-2-16,0-7 1 16,0-8 1-16,4-4-1 15,-4-8 2-15,0-4-4 16,0-4-2-16,0-8-12 0,0-4-2 15,-4-4 3-15,-1-8 6 16,1-12-110 0,-10-20-47-16,-4-24 83 15</inkml:trace>
  <inkml:trace contextRef="#ctx0" brushRef="#br0" timeOffset="80312.72">3770 2326 184 0,'-4'-16'68'0,"-1"8"-52"0,1-4-8 0,0 4-4 16,-1 1 11-16,1-5 10 16,-5 4 11-16,0 0 5 15,0 4-21-15,0 0 2 0,0 8 1 16,0 4-6-16,-5 8-2 16,-4 7-4-16,-4 13 0 15,-5 8-2-15,0 12 2 16,0 0 0-16,0-4 3 15,0-8-7 1,9-12-2-16,5-8-3 0,-1-12 1 16,5-16-11-16,9-16-4 15,5-12-8-15,4-8 0 0,4 0 9 16,5 4 3-16,0 4 8 16,9 4 2-16,0 4 0 15,4 8-2-15,1 8 1 16,-1 4-1-16,1 8 6 15,-1 8 6-15,-4 8 0 16,0 8 1-16,0 0 8 16,-5 8 4-16,1-4-11 15,-1 0-5-15,1-4-53 16,-1-8-22-16,1-8 33 16,-6-12 16-16</inkml:trace>
  <inkml:trace contextRef="#ctx0" brushRef="#br0" timeOffset="82126.72">2770 5749 304 0,'-32'-4'112'0,"14"0"-87"0,0 4 18 0,9 0 2 16,-4 0-6-16,4 0 1 16,0 0-11-16,0 0-3 15,9 0-15-15,-5 4-4 0,5 0-1 16,5 4-1-16,4-4 2 16,4 0-4-16,5 0 0 15,5 0-1-15,-1 0 1 0,5 0-2 16,0-4-1-1,4 0 1-15,5-4-1 0,5 0 0 16,13-4 0 0,13 0 0-16,9 0 0 0,5 4 0 15,0-4 0-15,0 8-3 16,4 0 0-16,9 4 2 16,5 0 2-16,0 8 0 15,-5-4-1-15,0 0-2 16,9-4 1-16,14 0 1 15,4-4 2-15,0-4-1 16,1-4-1-16,8 0 3 16,9 0 0-16,-5 4 1 15,-3 0 0-15,3 4 0 0,10 0 2 16,-1 4 1-16,-12 4 1 16,-1 8-4-16,4 0-1 15,6 0 3-15,-6 0 1 16,-8 0-3-16,8-4-3 15,10 0 2-15,0-4 0 16,-14-4-1-16,0-4-2 16,14 8-2-16,-1 0 1 15,-8 4 1-15,17 4 2 16,1 0-1-16,0 4-1 16,-10 8 1-16,-17 0-1 0,-5-1 0 15,9 1 0-15,14 0 0 16,-9-4 0-16,-10-8 0 15,5-4 2-15,14 0-1 16,-5-4-1-16,-13 4 1 16,-10 0 1-16,6 4-3 15,8 8 0-15,-5 4 1 16,-12 0 0-16,-10 4-3 16,0 0 2-16,9-4 1 15,9-1 2-15,-8-3-1 16,-6-4-1-16,-3 0 1 15,3-12 1-15,10 0-1 16,-5-4-1-16,-4-4 1 0,-9 0 1 16,-5 0 1-16,0 0 1 15,5 4-2-15,0 0 1 16,-5 4-2-16,-13 0-1 16,-14 4 1-16,-9-4-1 15,-8 0 0-15,-5 0 0 16,-5 0 0-16,-4 0 0 15,-5-4-3-15,-4 0 2 16,-9 0 1-16,0 0 0 16,-9-4-5-16,0 0 1 15,-5 0-9-15,1-4-4 16,-5-4-22-16,0-4-10 16,0-4-7-16,0-4-4 0,0-4 18 15,0 0 8-15,-5-8 24 16,5 0 11-16,0 1 16 15,-4-1 7-15,0 4-1 16,-1 8-2-16,-4 4-5 16,0 8 0-16,0 4 0 15,0 4-1-15,-4 4-1 16,4 0 1-16,0 0 3 16,4 0 1-16,1 0-4 15,4-4-1-15,0 0-2 16,0 0 2-16,4 0-1 15,5 0 0-15,0 8-5 16,9 4-3-16,5 4-5 0,-1 0 0 16,5 4 0-16,4-4 0 15,5 3 0-15,0-3 0 16,5 0 0-16,-6-4 0 16,6 0-3-16,-5-4 2 15,0 0-1-15,-9-4 0 16,0 0 2-16,-10-4 0 15,1 4 0-15,-9 0 0 16,0 4 0-16,-9 4 2 16,0 0-3-16,-9 0-2 15,-9 4 2-15,-8 0 0 16,-6 0 3-16,-8 0 1 16,-5 0-1-16,0 0 1 0,0-4-2 15,5 0 2 1,4 0-9-16,9-4-3 0,4-4-48 15,10 0-20-15,4-4 39 16,9 0 19-16</inkml:trace>
  <inkml:trace contextRef="#ctx0" brushRef="#br0" timeOffset="83192.72">5965 5418 220 0,'5'-4'85'0,"-5"0"-66"0,4 0-1 0,1 0-3 16,-1 4-2-16,1 0 4 16,-1 0-3-16,0 0 2 15,1 0-9 1,-5 4 9-16,4 0 4 0,-4 8 3 0,0 4 3 15,0 4-12-15,5 16-5 16,-1 12-9-16,1 4 0 16,-1 3 0-16,1 5 2 15,-1-4-6-15,1-4 1 16,-1-8-70-16,1-4-30 16,4-8 52-16,0-4 25 15</inkml:trace>
  <inkml:trace contextRef="#ctx0" brushRef="#br0" timeOffset="83703.72">5992 6503 236 0,'-9'4'88'0,"5"0"-69"0,-5-4 15 0,4 0 3 15,1 4-4-15,-1-4 3 16,5 4-16-16,0 0-6 15,0 0-9-15,5 0-2 0,-1 0 1 16,5-4-2-16,5 0-2 16,-1 0 1-16,5 0 1 15,4 0-3-15,1 4 0 16,-1 0 1-16,1 4 0 16,-5 0 0-16,-5 4 2 15,-4 0 1-15,-9 4 1 16,-9 0 2-16,-4 0 1 15,-10 4 8-15,1 0 4 16,-5-4-7-16,0 0-2 0,-5-8-8 16,6-4-2-16,-1-4-13 15,4-4-7-15,1-4-16 16,8 0-5-16,14 0-53 16,5 0-22-16,8 4 61 15,5 4 28-15</inkml:trace>
  <inkml:trace contextRef="#ctx0" brushRef="#br0" timeOffset="84063.72">6436 6543 272 0,'9'-20'104'0,"-4"4"-81"0,-5 0 12 0,-5 4-2 16,1 0-12-16,-5 0-1 16,0 0-4-16,-5 0 3 15,-4 0-11-15,-4 0-7 0,0 4-1 16,-1 8 11-16,1 4 5 16,-1 4-8-16,1 8-4 15,-1 4-6-15,1 4-1 16,4 4 2-16,4 4 0 15,1 4 1-15,4 4 0 16,5 0-9-16,4 0-4 0,4-4 4 16,5-4 5-16,0-5 9 15,4-7 5-15,1-8-87 16,4-8-37 0,0-8 55-16,0-4 29 15</inkml:trace>
  <inkml:trace contextRef="#ctx0" brushRef="#br0" timeOffset="84469.72">6553 6842 236 0,'-4'4'90'0,"4"-4"-70"0,-5 8 13 0,5-4 1 16,-4 4 0-16,4 4 1 0,-5 4-5 16,5 4-2-16,-4 4-15 15,4 0 3-15,0 0 4 0,0 0-16 16,0-4-5-16,0-4-19 16,0-4-5-1,0-8-73-15,4-8-30 0,5-12 65 16,4-12 32-16</inkml:trace>
  <inkml:trace contextRef="#ctx0" brushRef="#br0" timeOffset="84753.72">6750 6910 332 0,'0'-4'126'0,"5"4"-98"0,-5-4-3 0,0 4-10 16,0-4 2-16,4 0 6 15,1-4-19-15,-1 0-8 16,5 4 1-16,0 0-2 0,0 8 3 16,0 4 2-16,0 8 2 15,0 4-1-15,-4 4-1 16,-5 4 7-16,-5 0 3 15,-4 0-56-15,0 0-25 16,-4-4 37-16,-5 0 21 16</inkml:trace>
  <inkml:trace contextRef="#ctx0" brushRef="#br0" timeOffset="85087.72">6329 6878 312 0,'-23'-8'118'0,"10"4"-92"0,-5 8 0 0,9 0-6 16,-5 8 6-16,1 8 5 15,-1 8-24-15,1 8-11 16,4 4 1-16,4 4 9 0,5 4 6 16,9-1-3-16,5 1-1 15,4 0-4-15,9-8-3 16,4-8-29-16,1-8-11 16,-1-12 19-16,0-12 10 15</inkml:trace>
  <inkml:trace contextRef="#ctx0" brushRef="#br0" timeOffset="85645.72">8537 5753 304 0,'0'-4'112'0,"0"4"-87"0,4 12 7 0,-4-4-3 0,-4 8-3 16,-1 8 2-1,1 4-13-15,-1 4-4 0,-4 4-7 16,0 0-3-16,5 0 2 0,-1-1-55 15,5-3-24-15,0-8 38 16,0-8 18-16</inkml:trace>
  <inkml:trace contextRef="#ctx0" brushRef="#br0" timeOffset="86045.72">8469 6631 264 0,'-13'-8'99'0,"8"4"-77"0,1 0 7 0,4 4-1 16,0 0-2-16,-5 0 2 15,1 0-11-15,4 0-3 16,0 0-8-16,0 0-4 0,0 0-1 16,4 4-1-16,5 0 0 15,0 4-3-15,5 0 2 16,-1 8 1-16,1 4 0 0,-5 8 0 16,0 4 0-16,-5 3 0 15,-4 1 0-15,-4 0 0 16,-5-4 2-16,-5-4 1 15,1-8 3-15,-1-4 3 16,-4-4 5-16,0-8-26 16,5-4-8-16,0-12-55 15,-1-8-21-15,14-8 49 16,5 0 24-16</inkml:trace>
  <inkml:trace contextRef="#ctx0" brushRef="#br0" timeOffset="86346.72">8828 6591 200 0,'0'0'74'0,"0"-4"-58"0,0 0 5 0,0 4-1 16,-9-4 10-16,0 0 6 15,-4 4 7-15,0 0 6 16,-5 0-27-16,0 0 6 0,-5 0 0 15,1 4-11-15,-1 4-2 16,1 4-11-16,-5 4-3 16,0 8-3-16,5 8 0 15,-1 8 0-15,10 7 0 16,4 5 2-16,4-4 0 0,10-4-3 16,4-4 0-16,4-4-36 15,5-8-16-15,0-4 28 16,9-12 15-16</inkml:trace>
  <inkml:trace contextRef="#ctx0" brushRef="#br0" timeOffset="86782.72">8909 7026 316 0,'0'-4'121'0,"-4"0"-95"0,-1 0 16 0,5 4-1 15,0-4-17-15,0 0-1 16,0-4-13-16,0 4-6 16,0-4-3-1,5 4-6-15,-1-4-1 0,1 0-4 0,-1 0 1 16,1 4 3-16,-1 0 3 15,1 4 2-15,-1 4 3 16,-4 4-12-16,0 0-3 16,-4 4 4-16,-5 4 2 15,0 4 5-15,0 0 1 16,0 4 3-16,0-4 3 16,0 0-2-16,4-4 0 0,1-1 5 15,4-3 3-15,4 0-6 16,1-4-3-16,4 0-4 15,0 0-1-15,4-4 4 16,1 0 3-16,-1 0-85 16,1-4-37-16,4 0 59 15,-1 0 31-15</inkml:trace>
  <inkml:trace contextRef="#ctx0" brushRef="#br0" timeOffset="87039.72">9201 7018 348 0,'4'4'132'0,"1"-4"-103"0,-1-4-8 0,-4 4-11 16,0 0-10-16,5 4 2 16,-1 0-3-16,1 0 0 15,-1 4 1-15,1 0 0 0,-1 0 2 16,1 4-1-16,-5-4 2 15,0 4-2-15,-5-4-1 16,1 0-43-16,-5 4-21 16,-5-4 32-16,-4 7 16 15</inkml:trace>
  <inkml:trace contextRef="#ctx0" brushRef="#br0" timeOffset="87339.72">8721 6982 260 0,'-14'8'96'0,"1"-4"-75"0,-1 4-3 15,5 0-6-15,-4 8-14 0,-5 8-3 16,0 4 9-16,0 4 6 16,5 3-4-16,-1 5 8 0,10 4 5 15,4 0-6-15,9 0-2 16,4-4-28-16,9-8-14 16,5-8 16-16,0-16 7 15</inkml:trace>
  <inkml:trace contextRef="#ctx0" brushRef="#br0" timeOffset="88135.72">11539 6344 168 0,'5'-4'63'0,"-5"0"-49"0,0 0 25 16,0 4 7-16,0 0-1 16,0-4 0-16,0 0-7 0,0 4-1 15,0 0-21 1,0 4-5-16,0 4 0 0,-5 8 4 0,5 4 3 16,0 3-18-16,0 9-7 15,0 0 3-15,0 4 1 16,0 4-2-16,5 0-1 15,-1 4-96 1,1-8-42-16,-1-8 71 0,5-12 36 16</inkml:trace>
  <inkml:trace contextRef="#ctx0" brushRef="#br0" timeOffset="88566.72">11553 7169 160 0,'-9'-4'60'0,"9"-4"-47"0,0 4 10 16,0 4 1-16,0-4 3 16,4 4 6-16,5 0-3 15,5 4 0-15,3 0-17 0,1 4 5 0,5 0 3 16,-5 4-9-16,0 0-2 16,0 0-6-16,-5 4-3 15,1-4-3-15,-5 4 1 16,-9 0-1-16,-5 0-2 15,-4 0 3-15,-9 4 2 16,-4-4 2-16,-1 0 3 16,-4-4-1-16,0-4 2 15,5-4-15 1,4-4-7-16,5 0-56 0,8-4-24 16,5-4 49-16,9-4 23 15</inkml:trace>
  <inkml:trace contextRef="#ctx0" brushRef="#br0" timeOffset="88881.72">12037 7094 272 0,'-4'16'104'0,"4"-12"-81"0,-5-4-6 15,1 0-7-15,-5 0-11 16,0 4 0-16,0-4 7 15,-5 0 4-15,-4 0-5 16,-4 4 15-16,0-4 6 0,-1 4-11 16,1 3-3-16,-1 5-8 15,1 4-3-15,4 4 6 16,0 8 3-16,4 8 3 16,6 8 3-16,3 4-7 0,5 0-3 15,9-4-12-15,4-4-4 16,5-12-28-16,5-5-13 15,4-11-86 1,4-8-36-16,-4-16 92 16</inkml:trace>
  <inkml:trace contextRef="#ctx0" brushRef="#br0" timeOffset="89228.72">12248 7305 260 0,'-9'-8'99'0,"5"8"-77"0,-5 0-9 15,0 4-9-15,0 4 1 16,-5 4 4-16,1 4 4 16,-5 12 5-16,0 8-10 15,0 4 7-15,0 8 2 0,5 7-9 16,4 1-4-16,4-4-3 16,1-8-1-16,8-4-3 0,5-8 0 15,5-8-84-15,4-4-39 16,4-8 64-16,-4-8 30 15</inkml:trace>
  <inkml:trace contextRef="#ctx0" brushRef="#br0" timeOffset="89727.72">12329 7620 332 0,'0'-12'123'0,"4"-4"-95"0,5-8-11 16,-4 8-11-16,-1-4-10 16,5 0 3-16,0 1 0 15,0 3 1-15,0 4 0 16,0 8 0-16,0 4 2 0,0 8-1 15,0 4-1-15,0 4 1 16,-9 3-1-16,5 1 0 16,-5 0 2-16,0 0 3 15,0-4 2-15,0-4-6 16,0-4 0-16,4-4-3 16,-4-4-2-16,5-12-4 0,4-4 0 15,0 0 4-15,0-4 2 16,4 4 15-1,1 4 6-15,-1 4-9 0,-4 8-3 16,0 4-12-16,-5 8-2 16,1 0 2-16,-1 4 2 15,1 0 4-15,-1 0 2 16,5 0-6-16,0-4 0 16,0 0-12-16,5-4-6 15,4-4-79 1,0-8-36-16,4-16 70 15</inkml:trace>
  <inkml:trace contextRef="#ctx0" brushRef="#br0" timeOffset="89977.72">12764 7365 372 0,'0'20'140'16,"5"-8"-109"-16,-5 4-9 0,0-8-11 0,4 0-11 15,1 0 0-15,4-4 4 16,0-4 2-16,4 0-2 16,5 4 13-16,0 4 8 0,-4 4-13 15,-1 4-4-15,-4 7-5 16,-4 5-3-16,-1-8 1 16,-13 20-1-16,-4 0-7 0,-10 4 0 15,-4-4-57-15,0-4-24 16,5 0 45-1,4-12 21-15</inkml:trace>
  <inkml:trace contextRef="#ctx0" brushRef="#br0" timeOffset="214682.72">8734 4580 148 0,'9'-8'57'0,"-13"8"-44"0,4 0 12 0,0 0 4 16,-5 0-4-16,1 4 0 16,-1 0-9-16,1-4-5 15,4 0-6-15,-5 0-4 0,5 0 0 16,0 0-1-16,0 0 2 15,0-4 5-15,0-4 6 16,0 0 8-16,0 0 7 16,0 0-4-16,0 4 0 15,0 0-11-15,0 4-3 0,0 0-6 16,0 0-3-16,0-4 0 16,-4-4 1-16,4 1 3 15,-5-1 2-15,1 0 1 16,4 0 2-16,0-4-5 15,0 0-1-15,-5-8-2 16,1 0 1-16,-1-4-4 16,1 0 0-16,-1-4 7 15,1 4 6-15,-1 0-13 16,1 4-5-16,4 0-1 16,0 4 4-1,0 0 15-15,0 0 7 16,0 4-12-16,0 0-3 0,0-4-3 15,0 0 1-15,0 1-1 16,-5-1 2-16,5-4 4 0,-4 4 4 16,-1 0-2-16,1 0 0 15,-1-4-5-15,1 4-1 16,4-4-1-16,0 0-2 16,0-4-2-16,0 0 1 15,0-4 1-15,0 0 2 16,0 0-1-16,4 4-1 15,-4 0 3-15,5 0 0 16,-1 5-1-16,1-1-2 16,-5 0 1-16,4 0-1 0,-4 0 0 15,0 0 2-15,0 0 1 16,0 0 3-16,0 4 1 16,0 0 3-16,0 0-3 15,-4 4 1-15,4 4-5 16,0-4-2-16,0 4 0 15,0 0-1-15,0 0 0 16,0-4 0-16,0 4 0 16,0-4 0-16,0 4 0 15,0 0 0-15,0 4-3 16,0-4 2-16,0 8 1 16,0-4 0-16,0 4 0 15,0 0 0-15,0 0 0 16,0 0 0-16,0 0-3 0,0 0 2 15,4 0 1-15,-4 0 2 16,0 0-1-16,0 4-1 16,0 0-6-16,0 4-1 15,0 0-70-15,5 0-28 16,4 4 53-16,0 4 28 16</inkml:trace>
  <inkml:trace contextRef="#ctx0" brushRef="#br0" timeOffset="-214042">9048 3707 176 0,'5'4'68'0,"-10"-4"-52"0,5 0 17 16,0 0 4-16,0 4-2 15,0 0 2-15,0 4-18 16,0 0-9-16,0 4-6 15,-4 0-1-15,4 0 2 0,-5-1 7 0,5-3 2 16,0 4-1-16,0 0 2 16,0 4-6-16,0-4-3 15,0 0-10-15,0 0-3 16,0-4-40-16,5 0-19 16,4-16 31-1</inkml:trace>
  <inkml:trace contextRef="#ctx0" brushRef="#br0" timeOffset="-213692">9394 3695 176 0,'0'0'68'0,"0"0"-52"0,-9 0 21 16,0 0 26-1,9 0-35-15,-9 0 14 16,0 8-26-16,-4 0-2 16,4 8-9-16,-9 4-5 15,9 4-1-15,-5-1 1 16,5 5 0-16,-4 4 4 15,4 0-2-15,-5 0 12 16,5 0-7-16,-9 4 5 0,5-4-7 0,-1-4 0 16,1-4-12-1,-1-4-5-15,1-4 6 0,4 0-24 0,5-8-9 16,4-4 20-16,4-4 9 16</inkml:trace>
  <inkml:trace contextRef="#ctx0" brushRef="#br0" timeOffset="-213104">9403 4253 240 0,'-5'-8'90'0,"1"4"-70"0,4-4 21 16,0 8 7-16,-5-8-24 15,5 0-5-15,0 0-14 16,0 0-4-16,0 4-1 16,0-4 0-16,5 4 0 0,-1 0 0 15,5 4 2-15,-4 0-1 16,8 4-1-1,1 4 1-15,-10 4-4 0,5 0 2 16,-4 0 1-16,4 0 0 16,-9 0 2-16,0-4 3 15,0 0 9-15,0 0 3 16,0-4 0-16,0 0 2 16,0-4-10-16,0 0-5 15,4-8-14-15,5-4-4 16,0 0 2-16,0-4 5 15,5 0 4-15,-1 0 2 16,0 0 1-16,-4 4 0 16,0 4 4-16,0 0 5 15,0 8-3-15,-4 0-1 16,4 4-2-16,0 4-3 0,0 0 5 16,0 4 4-16,0 0-5 15,-5 4-2-15,1-4-1 16,-1 0 1-16,1-4-3 15,-1 0 0-15,-4-4-76 16,0 0-33-16,5 0 55 16,-5-4 30-16</inkml:trace>
  <inkml:trace contextRef="#ctx0" brushRef="#br0" timeOffset="-211814">8775 3431 164 0,'4'-8'63'0,"-4"4"-49"0,5 0 0 15,-5-4-3-15,0 8-5 16,0-4-1-16,4 4 8 15,-4-3 6-15,4 3-10 16,-4 0 15-16,5 0 6 0,-5 0 0 16,4 3 0-16,-4-3-13 15,5 4-3-15,-1-4-8 16,5 4-4-16,5-4 1 16,4 0 0-16,0 0 3 0,0 0 3 15,-5-4 5-15,1 4 1 16,-1 0-4-16,1 0 1 15,-1 0-1-15,1 4 1 16,-1-4-13-16,5 4-4 16,-5 0 6-16,1 0 6 15,-1 0-10-15,1 0-2 16,-1-4 13-16,1 4 8 16,-1-4-7-16,5 0-2 15,0 0-5-15,0-4 1 16,0 4-2-16,0-4 2 15,0 4 0-15,4 0 1 16,-4 0-2 0,5 0 1-16,-5 4 0 15,0-4 1-15,0 4-5 0,-5 0 1 0,1 0 0 16,-1-4 2-16,5-4 1 16,0-4 1-16,-5 0 2 15,5-4 1-15,0 1-3 16,0 3-1-16,-4 4-1 15,-1 0-2-15,1 0-2 16,-1 4 1-16,-4 0 1 16,4 4 0-16,-4 0 0 15,0 0 0-15,-4 0 0 16,4-4 2-16,-5 0-1 16,5 0 2-16,0 0 0 0,0-4 1 15,0 0-5-15,0 0 1 16,0 0 0-16,5 0 2 15,-1 0-3-15,1 0 0 16,-1 4 1-16,1 0 0 16,-1 0 0-16,5 0 0 15,0 0 0-15,0-4 0 16,0 0 0-16,0 0 0 16,-5 0 2-16,1 0 3 15,-1 4-4-15,1-4-1 0,-1 4 0 16,-4-4 2-1,5 0-3-15,-1 0 0 16,0 4 1-16,1 0 0 0,-1 0 0 16,1 0 2-16,-5 4-1 15,4-4 2-15,1 0-2 16,-1-4 2-16,5 0-2 16,-4-4 2-16,-1 0-2 15,1 0-1-15,-1 0 3 16,-4 0 0-16,0 4-1 15,-5 0 1-15,1 4-2 16,-1 0 2-16,1 0-2 16,-1 0-1-16,-4 4-4 15,0 0-2-15,0 0-151 16,-9 0-69-16,-8-12 114 16</inkml:trace>
  <inkml:trace contextRef="#ctx0" brushRef="#br0" timeOffset="30986">4682 1390 56 0,'-5'0'24'0,"1"-12"-18"0,-1 12 81 31,1-8-18-15,-5 8-3-16,9 0-27 15,-5 0-16-15,5 0-11 16,-4 0-6-16,-1 4-3 16,5 0-3-16,5-4 1 0,-1 0-1 15,5 0 0-15,0 0 4 16,0 0 5-16,0 0 1 16,4 0 4-16,-4 0-5 15,5 0-3-15,-5 0-3 16,0 0-3-16,0 0 1 0,0-4-1 15,0-4-3-15,0 4 0 16,-5 0 2-16,1 4 2 16,-1-4 4-16,-4 16 4 15,-4 4-2 1,-1 0-6-16,1 4-1 16,-1 0-5-16,5 0 1 15,0 4-5-15,0 0 1 16,0 0 4-16,0 0 2 15,0 4 2-15,0 0 2 16,0 0-1-16,0 4-1 16,0-4 1-16,0-1-1 0,0-3 0 15,0 0 0-15,0-4 0 16,0 0 0-16,0 0 0 16,0-4 2-16,-4 0 1 15,-1-4 1-15,1 0 0 16,-1-4 0-16,1-4-2 15,-1-4 1-15,1 0 2 16,4 0 4-16,-9-4 9 16,0-4 3-16,0 4-2 15,4 0-1-15,-4-4-8 16,0 4-2-16,5 0-11 16,4 4-5-16,0 0-16 15,0 0-5-15,0 0-161 31,4-8 105-31</inkml:trace>
  <inkml:trace contextRef="#ctx0" brushRef="#br0" timeOffset="31361">4825 2376 220 0,'0'8'85'0,"0"-12"-66"0,0-4-8 0,0 8-8 0,0-8 2 15,-4 0 4-15,4-4 7 16,-5 0 4 0,1 0-10-16,-1 4 8 0,1 0 4 0,-5 0-9 15,0 0-4-15,0 4-11 16,0 0-3-16,0 4-5 15,-5 8-1-15,5 4 6 16,-4 8 4-16,4 4 6 16,0 4 2-16,0 0 1 15,4 4 2-15,1-5-5 16,0-3-3-16,4-4-1 16,4-4 1-16,0-4 3 15,5-4 2-15,0-8-3 0,5-4-1 16,-5 0-1-16,13-24-2 15</inkml:trace>
  <inkml:trace contextRef="#ctx0" brushRef="#br0" timeOffset="31733">5058 2328 276 0,'-4'20'104'0,"0"-12"-81"0,-1 4 9 0,1-8-2 16,-1 4-3-16,1 4 3 15,4 0-18-15,4 4-9 16,1-4-3-16,4-4-8 0,-1-4 1 16,1-4 5-16,0-4 6 15,5 0 7-15,-1-4 3 16,-4 0 1-16,0 4 4 16,-4 4-11-16,-1 0-2 0,-4 4-15 15,0 8-7-15,-4 3-11 16,-5 5-6-16,0-4 11 15,0 4 7-15,-5 0 23 16,1 0 9-16,-1 0 8 16,1 0 2-16,0 0-3 15,8-4-3-15,5 0-11 16,5-4-4-16,-1-4-9 16,5-4-2-16,4-4 2 15,5-4 3-15,0 0-23 16,0 0-12-16,0 0 18 0,5-4 8 15</inkml:trace>
  <inkml:trace contextRef="#ctx0" brushRef="#br0" timeOffset="32738">7792 1574 216 0,'4'-8'82'0,"-8"8"-64"0,8-4 4 16,-4 4-1-16,0-4-7 15,5-4 2-15,-1 4 2 16,1 0 1-16,-1 0-10 15,1 4 14-15,-1 4 7 0,1 4-7 0,-1 4-3 16,1 0-11 0,4 0-4-16,0-4-3 0,4 0 1 15,5-8 2-15,9-4 4 16,0-4-9-16,4 0-2 16,5 4 1-1,-4 0 0-15,3 4 1 0,1 4 0 16,5 0 2-16,-1 0 3 15,-4 0-7-15,0 0 0 16,0 0 0-16,-5-4 1 16,1 0 1-16,-1 0 0 15,0-4-3-15,-4 0 2 0,0-4 5 16,-4 0 2-16,-5 0-13 16,0 0-6-16,0 0-4 15,-5 0-3-15,-4 4-24 16,-9 0-11-16,0 4 29 15,-9 4 13-15</inkml:trace>
  <inkml:trace contextRef="#ctx0" brushRef="#br0" timeOffset="33131">7769 1378 200 0,'0'0'77'0,"-4"8"-60"0,4 8 10 0,-5-12 1 16,5 0 3-16,0 4 6 16,0 4-11-16,-4 0-4 15,4 8-12-15,0 0-6 0,0 4-1 0,0-4-2 16,0 16-1-16,-5 4 1 16,1 0-1-16,-1 0 0 15,1-5 0-15,-1 1 0 16,1-8 0-16,4-8-86 15,4-20-39 1,1-12 65-16</inkml:trace>
  <inkml:trace contextRef="#ctx0" brushRef="#br0" timeOffset="33534">7706 2152 300 0,'-9'4'112'0,"0"-8"-87"0,0 0 2 0,0 4-6 15,5 0-25-15,-5-4-7 16,0-4-2-16,-4 0 2 15,-1 0 7-15,1 0 6 0,-1 0 4 16,1 0 4-16,-1 4 1 16,1 8-1-16,-5 4-1 15,4 4-5-15,-4 8-3 16,0 8 2-16,1 8 2 0,3 4 2 16,1 0 1-16,4-4 0 15,9 0 0-15,4-8 0 16,5-4 2-16,5-4-1 15,4-4 2-15,4-5-8 16,0-7-4-16,5-8-139 16,5-15-62-1,-1-9 101-15</inkml:trace>
  <inkml:trace contextRef="#ctx0" brushRef="#br0" timeOffset="33864">7819 2212 208 0,'-9'16'79'0,"9"-4"-61"0,-5 8 6 16,1-8-2-16,4 4-17 0,0 0-4 16,0 4-4-16,0 0-1 15,0 0 3 1,0 0 13-16,0 0 9 0,0 4 12 0,-5-1 4 16,1 1-6-16,-1 0-4 15,1 0-4-15,-1 0-3 16,1-4-10-16,-1-8-6 15,5-4-6-15,0-8 1 16,0-4 1-16,5-8 0 16,4-4 0-16,0-8 2 15,4 0-1-15,1-4 2 16,4 4-4-16,0 1 0 16,-5 3-4-16,0 4-1 0,-4 4-44 15,0 4-16-15,-4 0-64 16,-1 0-25-1,-4 0 82-15</inkml:trace>
  <inkml:trace contextRef="#ctx0" brushRef="#br0" timeOffset="34081">7828 2475 272 0,'0'12'101'0,"0"-12"-78"0,4 8 6 16,-4-4-2-16,0 4-15 15,5 0-4-15,-1 4-5 16,1 0-3-16,-1 4 1 0,1-4-1 16,-1 0 0-16,0 0-3 0,1-4 2 15,-5 0-59-15,0-4-24 16,4-12 40-16,5-12 22 16</inkml:trace>
  <inkml:trace contextRef="#ctx0" brushRef="#br0" timeOffset="34269">8092 2436 176 0,'0'11'66'0,"0"-3"-52"0,0 0 43 0,0-8 15 16,0 0-3-16,5 0-1 0,-1 4-27 15,1-4-10 1,-1 0-19-16,5 0-10 0,0 0-2 15,0-4-51-15,0-4-20 0,0 0-69 16,5-3-26 0,-5-5 88-16</inkml:trace>
  <inkml:trace contextRef="#ctx0" brushRef="#br0" timeOffset="34514">8438 2196 364 0,'-14'8'134'0,"14"0"-104"0,-4 16-52 0,0-8-32 16,-1 12 4-16,1 4 8 16,-5 0 15-16,0 0 6 15,4 0 13-15,1 0 9 0,-1-5 7 16,1-7-20-16,4 0-6 15,0-12 7-15,0-4 5 16</inkml:trace>
  <inkml:trace contextRef="#ctx0" brushRef="#br0" timeOffset="35426">8775 1550 236 0,'9'-4'88'0,"-5"0"-69"0,-4 4 11 15,0 0-2-15,0 0-16 16,0 4-7-16,0 0-3 16,4 0-2-16,1 0 0 15,-1 0 13-15,1 0 6 0,-1 0 8 16,5 0 6-16,0 0-9 16,5 0-2-16,-1 0-15 15,5 0-7-15,0-4-3 0,0 0 2 16,0 0 0-16,0 0 3 15,0 0 3-15,0-4 2 16,0 0 8-16,0 0 2 16,0 0-6-16,4 4-2 15,1 0-7-15,-1 0-2 16,5 0 0-16,0 4 0 16,0-4 0-16,0 4 2 15,-5-4-1-15,5 4 2 16,0-4-2-16,-4 0 2 0,-5 0-7 15,0-4 1-15,-1-4-1 16,1 0 2-16,0-4 1 16,0 0 3-16,-4 4-19 15,-5 0-6-15,-5 4 12 16,1 4 5-16</inkml:trace>
  <inkml:trace contextRef="#ctx0" brushRef="#br0" timeOffset="36148">10413 1793 236 0,'-5'8'88'0,"1"-8"-69"0,-1 4 26 0,-4-4 8 16,0 0-12-16,0 0-3 15,-4 4-22-15,-1-4-10 16,1 4-4-16,-1 0-9 0,1 0 0 16,-1 0 3-16,1 4 4 15,0 4 12-15,-1 4 7 16,1 8-4-16,4 0 2 16,4 8-4-16,1 0 0 15,4 0-7-15,4-4-2 16,5-4-2-16,5-9-2 15,-1 1-4-15,5-8 0 16,4-8-33-16,5-8-16 16,0-11 28-16,9-13 12 0</inkml:trace>
  <inkml:trace contextRef="#ctx0" brushRef="#br0" timeOffset="36527">10718 1658 160 0,'4'-4'60'0,"-4"4"-47"0,5 4 24 15,-5-4 8-15,0 0-27 16,4 4-9-16,1 0-29 16,4 0-10-16,0 4 15 15,0 4 29-15,-5 3 19 0,1 5 21 16,-1 8 11-16,-4 4-14 16,0 4-6-16,-4 4-17 15,-1-4-6-15,1-4-10 0,4-4-5 16,-5-4-9-16,5-4-3 15,0-8-5-15,0-8-1 16,0-4 1-16,5-12 4 16,-1-4 16-16,5-4 8 15,0-4-2-15,0-4 1 16,0 4-8-16,5 0-1 16,-5 4-4-16,4 0-1 15,0 4-3-15,1 4-3 16,-1 0-7-16,1 0-2 15,-1-4-4-15,-4 0-1 0,0 0-56 16,0 4-27-16,-4 4 52 16,-5 4 26-16</inkml:trace>
  <inkml:trace contextRef="#ctx0" brushRef="#br0" timeOffset="36776">10821 1865 200 0,'0'16'74'0,"0"-12"-58"0,9 4 7 16,-9-8-1-16,0 4 25 16,5 0 15-16,-1 0 1 15,0 0-1-15,5 4-34 16,0 0-5-16,0 0-2 0,0 8-17 16,0 0-3-16,0-4-22 0,0 0-7 15,0-4-20 1,0-16-114-1,0-8-13-15,0-12 88 16</inkml:trace>
  <inkml:trace contextRef="#ctx0" brushRef="#br0" timeOffset="37153">11391 1837 328 0,'0'-12'123'0,"5"8"-95"0,-5-4 7 16,0 8-1-16,0 0-7 16,0 0 4-16,4-4-17 15,0 4-6-15,5-4-5 0,5 8-11 0,-1 0-5 16,1 0-2-16,4 4 1 15,0-4-1-15,-5 0 2 16,1 0-6-16,-5 0-1 16,-5-4 13-16,1-8 6 15</inkml:trace>
  <inkml:trace contextRef="#ctx0" brushRef="#br0" timeOffset="37350">11436 1945 196 0,'13'8'74'0,"-8"-12"-58"0,4 4 7 0,-5 0-1 16,1 4 14-16,4 0 12 0,0 0-5 16,0 0-1-16,0 0-24 15,0 0-19-15,0-4-8 0,0-8 4 16,4-12 4-16</inkml:trace>
  <inkml:trace contextRef="#ctx0" brushRef="#br0" timeOffset="37859">11970 1829 384 0,'0'12'143'0,"0"-16"-112"0,0 4-28 0,0 0-19 16,0 0-6-16,0-12 3 15,-5-4 15-15,5-8 7 16,0-4 0-16,0 0 20 0,5 0 10 16,-1 1-4-16,1 7 0 15,4 4-18-15,0 4-7 16,0 8-21-16,0 4-9 15,0 8-6-15,0 8-1 16,4 4 24-16,1 8 15 16,4 3 9-16,4 5 4 15,1-4-17-15,-1-8-5 0,0-4 4 16,5-4 6-16,0-12-14 16,-4-8-7-16,-1-8 7 15,-4-8 5-15,-4-8 6 16,-5-4 3-16,-5 0 14 15,-4 1 6-15,-4-1-9 16,-5 4-5-16,-5 8-8 16,1 4-4-16,-5 8 2 15,0 8 0-15,-5 12 1 16,1 12 2-16,-5 12-5 16,5 3-1-16,-1 1-31 15,1-4-14-15,4-4-76 16,0-16-35-16,4-20 82 15,5-16 38-15</inkml:trace>
  <inkml:trace contextRef="#ctx0" brushRef="#br0" timeOffset="39723">1087 345 72 0,'0'0'30'0,"-5"0"-24"0,-4 4 43 0,0-4 18 0,5 4-9 15,-5 0-1-15,0 4-16 16,-5-4-5-16,5 0-20 16,0 0-8-16,9-4-1 0,0 0-6 15,0-8-3-15,5-4-2 16,4 0 0-16,0-4 3 16,4 0 0-16,1 0 1 15,-1 0 0-15,1 4 0 16,-1 4 2-16,1 4-1 15,-5 0-1-15,0 4 1 16,0 4-1-16,-1 0 0 16,-3 4 0-16,-1 4 0 15,1 4 0-15,-5 0 0 16,0 4 0-16,0 4 2 0,0 4 3 16,-5 0 0-16,5 0 2 15,0-4-4 1,0-8-2-16,0-4 0 0,0-8 1 15,0-4-3-15,5-12-2 16,-1-4-1-16,1-4 3 16,4-4-2-16,0 0 1 15,0 0-3-15,4 4 1 16,1 0-3-16,-1 0 0 16,5 4-5-16,-4 4-3 15,-1 0 4-15,1 8 4 0,-1 0 4 16,-4 4 2-16,0 4 5 15,-5 4 5-15,-4 4 1 16,0 4 4-16,0 4-3 16,-4 4-1-16,4 8-4 15,0 4-1-15,0-4-3 16,4 0-2-16,1-8 1 16,-1-4-1-16,5-4-5 15,0-8 1-15,5-16 2 16,-1-12 1-16</inkml:trace>
  <inkml:trace contextRef="#ctx0" brushRef="#br0" timeOffset="40051">1675 413 244 0,'0'-12'90'0,"-5"8"-70"0,-4 0 4 0,5 4-5 16,-5 0-10-16,4 4-1 15,1 0-2-15,-1 0-1 0,1 0-3 16,-1 4 12-16,5 8 7 0,-4 4 3 15,-1 4 3-15,5 8-4 16,0 4-2-16,0-1-16 16,0-3-7-16,0-4-88 15,5-8-40-15,4-20 66 16,-5-12 32-16</inkml:trace>
  <inkml:trace contextRef="#ctx0" brushRef="#br0" timeOffset="40894">2945 425 244 0,'0'-8'90'0,"0"0"-70"0,0 0 13 0,0 8-1 16,-5-4-17-16,5-4-3 15,0 4-10-15,5 0-2 16,-1 0 0-16,1 4-3 0,-1 0 2 15,5 8-1-15,0 8 0 16,-4 8 2-16,-1 4 2 16,-4 8 1-16,0 4 1 15,0 0-2-15,0-5 1 16,0-3-2-16,0-8 2 16,0-8-4-16,0-4 0 15,5-8-1-15,-1-12-2 16,5-8 3-16,0-12 2 0,4-4 0 15,5-3 2-15,0-1-4 16,5 0 0-16,-1 4 1 16,1 4 2-16,-5 8 8 15,0 4 3-15,0 8-2 16,-5 8 1-16,-4 8-5 16,0 8-2-16,-5 8-2 15,-4 4-3-15,0 4 1 16,-4 4 1-16,-1-4-1 15,5-9-1-15,0-3-2 16,5-4-1-16,-1-8 2 16,5-16 2-16</inkml:trace>
  <inkml:trace contextRef="#ctx0" brushRef="#br0" timeOffset="41343">3519 561 236 0,'0'16'90'0,"0"-16"-70"0,0 0 30 0,0 0 10 16,0 0-18-16,0 0-4 15,0-4-20-15,0-4-9 16,0 0-5-16,0 0-10 0,5-4-1 0,-1 0 1 15,1-4 3 1,-1 4 2-16,1 4 1 16,-1 4 0-16,1 8 2 0,-5 12-1 15,0 8 2-15,0 4-4 16,-5 3-2-16,1 1-16 31,-1 0-7-31,-4 0 8 0,5-4 5 0,-5-4 17 16,4-4 10-16,1-4 4 15,4 0 2-15,0 0-7 16,0-4-3-16,4-4-1 16,5 0-1-16,0-4-4 15,0 0-3-15,0 0 0 0,0 0-1 16,0 0 0-16,4 4 0 16,1 0-29-16,-5 0-13 15,4 0 22-15,1 0 9 16</inkml:trace>
  <inkml:trace contextRef="#ctx0" brushRef="#br0" timeOffset="44364">8725 732 208 0,'-9'4'79'0,"9"-4"-61"0,-4 0-5 16,4 0-5-16,0 0 6 15,0-4 6-15,0-4 7 16,0-4 6-16,4-4-18 0,5-4-2 0,0-4-1 16,5 0-10-16,4-4-2 15,0 5-4-15,-1 7 0 16,1 4 3-16,0 12 2 16,-4 8 4-16,-5 12 2 15,-5 7-1-15,-4 9 1 16,-4 0-4-16,-1 0-2 15,1 0 0-15,-1-4-1 16,5-8-3-16,-4 0 2 16,4-8 1-16,0-4 2 15,0-4-1-15,4-4 2 16,1-8-9-16,4-8-1 16,4-8-14-16,1-8-6 15,4-4 3-15,0 0 3 16,-5 0 17-16,1 4 7 15,-1 4 13-15,0 4 5 0,-4 8-3 16,0 4 2-16,-4 8-11 16,-1 8-3-16,1 4-6 15,-1 8-1-15,-4 4 1 16,0 8 0-16,0 0 0 16,0 0 0-16,-4-4 0 15,-1 0 0-15,5-4-22 16,0-4-10-16,0-8 16 15,9-8 8-15</inkml:trace>
  <inkml:trace contextRef="#ctx0" brushRef="#br0" timeOffset="44831">9291 744 212 0,'9'-8'82'0,"-9"0"-64"0,9 0-9 0,-9 8-7 16,0 0 5-16,0 0 7 16,-5 4 4-16,-4 4 4 0,0 8-12 15,0 4 12-15,0 4 5 0,0 4-14 16,5 0-5-1,-1 0-7-15,5-4-2 0,0-4 1 16,0-4 0-16,0-4 4 16,5-8 2-16,-1-4 2 15,1 0 0-15,-1-4-4 16,1 0-1-16,-1-4-3 16,1 0-3-16,-1-4-1 15,1 0 0-15,-1 0 5 16,1 0 3-16,4-4 5 15,4 0 2-15,5 0-8 16,0 0-1-16,0 0-9 16,4 0-3-16,1 4-10 0,-1 0-2 15,-4 4 2-15,-4 4 4 16,-5 4-45-16,0 0-20 16,-5-4 42-16,-4-4 22 15</inkml:trace>
  <inkml:trace contextRef="#ctx0" brushRef="#br0" timeOffset="45104">9403 904 208 0,'4'-8'77'16,"5"0"-60"-16,0 8 13 0,-9 0 3 0,5 0 9 15,-1 0 7-15,1 0-13 16,4 4-7-16,0 0-16 16,0 0-6-16,4 4-1 0,-4 0-5 15,0 0-1-15,0-4-7 16,0 0 0-16,0-4-10 16,0 0-4-16,0 4-106 15,4-4-45 1,1 4 87-16</inkml:trace>
  <inkml:trace contextRef="#ctx0" brushRef="#br0" timeOffset="47814">1737 114 196 0,'-4'8'74'0,"-1"-8"-58"0,1 0-8 0,4 0-9 15,0 0-20-15,-5-4-6 16,1-4 25-16,-5 0 11 0,4 0-2 16,-3 0 23-16,-1 0 12 15,0-4-11-15,0 0-5 0,-5 4-11 16,-4 0-2-16,-4 0-8 16,-1 0-3-16,-4 0-1 15,-4 4-1-15,-5 0 2 16,-4 0 1-16,-1 4 7 15,-4 0 6-15,1 0-2 16,3 4 2-16,1 0-7 16,-1 4-3-16,5 4-6 15,1 4 0-15,-1 8-2 16,4 4 0-16,1 0 2 16,-1 0 0-16,1 0 0 0,4-1 0 15,0 1 0 1,5 4 0-16,8 0 0 0,5 0 0 15,5 4-3 1,4 0 2-16,4 4 1 16,10 4 2-16,8 4 1 0,5-1 3 15,4 5-5-15,1-4-1 16,-1 0 0-16,5-8 2 16,0-4-1-16,5-4 2 15,3-4 0-15,6-4 3 16,4-4 1-16,-1-8 1 15,1 0-2-15,0-4-1 16,-4-4-3-16,-6-4-2 0,1-4 1 16,-4-4 1-1,-1-4-1-15,0-4 2 16,1-4 2-16,-5-4 4 16,0-4-6-16,0-4-2 0,-5-4-6 15,-4 0-1-15,-9-4 0 16,-5-4 4-16,-4 0 10 15,-4 1 6-15,-10-1-4 16,-8 0-1-16,-5 0-3 16,-9 4-1-16,0 0-12 15,-4 0-5-15,4 8-23 16,4 4-8-16,5 8 23 16,5 8 10-16</inkml:trace>
  <inkml:trace contextRef="#ctx0" brushRef="#br0" timeOffset="48728">3560 134 244 0,'-23'-16'93'0,"14"8"-72"0,-4 4-2 0,4 0-6 16,0 4-25-16,-5-4-6 16,-4 0 1-16,-4 0 3 15,-1 4 8-15,-4-4 14 0,-4 4 10 16,-5 0 8-16,-4 4 5 16,-10 4-13-16,1 4-3 15,0 4-9-15,-1 4-4 16,5 4-6-16,1 0-2 15,-10-1 0-15,4 1 2 16,5 0 2-16,5 4 3 16,9 8 2-16,8 8 3 15,10 12-5-15,8 4-1 16,10 4-2-16,8-1 0 16,10-3 6-16,4-8 2 0,-1-4 9 15,6-4 2-15,-1-4 0 16,5 0 2-16,5 0-6 15,3-1-3-15,10 1-3 16,0-4-2-16,5-4-1 16,-1-4 0-16,0-4-2 15,-4-8-2-15,0-8 5 16,0-4 1-16,0-8-2 16,4-8-1-16,5-4-3 15,0-4-1 1,-5-4-4-16,-4 0 1 0,-9-4 0 15,-5 0 2-15,-4-4 12 16,-9 1 8-16,-9-1-3 0,-9-4 2 16,-14-8-6-16,-8 0-1 15,-5-8-13-15,-13-4-3 16,-14-4-21-16,-5 1-10 16,5 7-6-16,1 16-1 15,3 8 0-15,5 16 3 16,9 8 22-16,9 12 11 15</inkml:trace>
  <inkml:trace contextRef="#ctx0" brushRef="#br0" timeOffset="49990">9246 317 216 0,'-9'0'82'0,"0"-4"-64"0,0 0-4 16,4 0-8-16,-4 0-4 0,0-4 1 16,0 4 23-16,0-4 10 15,0 0-18-15,-4 0 15 0,0 0 6 16,-5 0-18-16,0 4-8 15,0 0-9-15,-5 4-4 16,-4 0-6-16,0 4-4 16,-4 0 1-16,-5 4 3 15,-9 0 3-15,0 4 2 32,-4 0 1-32,-5 8 0 0,0 8 2 0,5 8 1 15,4 12-1-15,14 4-2 0,4 4-2 16,9-1-1-16,9 1 2 15,4-8 0-15,5-8 5 16,5 0 2-16,4 0 4 16,4-4 4-16,10 4 1 15,4 8 3-15,8 3-12 16,10 1-4-16,9-4-1 16,0-4 1-16,-5-4 1 15,5-4 3-15,0-8 1 16,4-4 3-16,5-8-3 15,5 0 1-15,-1-4-3 16,5-4 0-16,-5-4-3 0,-4-4-2 16,-5-4 1-16,-4-8-1 15,-5-4 4-15,1 0 2 16,-10-4 4-16,1 4 1 16,-5-4-5-16,-1-4-4 15,-3-4-1-15,-1 0-1 16,1 0 0-16,-5-4 0 15,-5 0 2-15,0 4 3 16,-4 0 9-16,-9-3 5 16,-9 3-3-16,-9-8-1 15,-9 4-14-15,-8-8-3 16,-10 0 1-16,-9 0 2 16,-9 0-11-16,-4 0-6 15,-10 4-16-15,-4 4-5 0,5 9-46 16,13-1-21-16,14 4 54 15,13 0 26-15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7:15.0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1105 124 0,'-9'0'46'0,"5"-4"-35"0,-1 0 1 16,1 0-3-16,4 4-5 15,-5-4-3-15,5 4-3 0,0-4 1 16,0 0 1-16,5 0 0 0,-1 4 0 15,1 0 11-15,-1 0 7 16,-4 0 15-16,0 0 7 16,0 4-8-16,-4 0-2 15,-1 0-15-15,1 0-6 16,-1 0-6-16,5-4-3 16,0 0 1-16,0 4-1 15,0-4 0-15,5 0 0 16,-5 0 4-16,4 0 5 15,1 0-3-15,-5 0 2 16,0 0-1-16,0 0 1 16,0 0 2-16,0 0 1 15,0 0-5-15,0 0-2 16,4-4-2-16,1 4-2 16,-1 0 1-16,5 0-1 0,0 0 0 15,5 0 2 1,4 0-3-16,-5 0 0 0,5-4 3 15,0 0 3-15,0-4 0 16,0 0 2-16,-5 0 0 16,5-4 3-16,0-8-3 15,0 0 1-15,5 0-5 16,3-4-2-16,1 0 0 16,5 0-1-16,-1-4 0 15,1 0 0-15,-1 0 0 16,0 0 0-16,1 1 4 15,-1-1 2-15,1 4-2 0,-1 0-1 16,5 0-1-16,0 4-2 16,4 4 1-16,-4 0-1 15,0 0 0 1,-4 0 0-16,-1 0 2 0,-4 0 1 16,0 0 3-1,0-4 1-15,-5 0-6 0,5-8 0 16,-4 0 1-16,3-4 3 15,1 1 0-15,5-1 0 16,-1 0 3-16,1 4 3 16,4 0-6-16,-1 4-3 15,1 0-1-15,5 0-1 0,-1 0 0 16,-4 0 2-16,-5 0-1 16,1 0 2-16,-5 4-2 15,0 4-1 1,-5 0 1-16,-4 4-1 15,0 5 0-15,-4 3 0 0,-1 4-3 16,0 0 0-16,1 0 2 16,-5 0 2-16,4-4 0 15,1 0 2-15,-5 0-2 16,0 0-1-16,0-4-52 16,-5 4-23-16,1 4 38 15,-1 0 20-15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9-10T19:17:31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19:17:32.9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2138 160 0,'4'-8'63'0,"-4"-4"-49"0,5 16 0 15,-5-4 0-15,0 0 3 16,0 0 4-16,-5 4 3 15,5 0 2-15,0 4-14 0,0-4 11 0,0 0 6 16,0 0-6-16,0-4-4 16,5-4-4-16,-1 0 0 15,5-4-6-15,4 0-1 16,1 0 0-16,4-4 0 16,0 4 0-16,-5 4 0 15,1 0-4-15,-1-4-1 16,5 0-1-16,0 0 1 15,9 0-4-15,4-4 0 16,5-4 1-16,5-4 2 16,-1-4 5-16,5 0 4 15,-5-3-11-15,-4-1-4 16,0 0 10-16,-4 0 6 0,-5 0-6 16,-1 4-1-16,1 0-3 15,0 4-2-15,0 0 1 16,5 0-1-1,-1 4 0-15,1 0 2 16,-1 0 1-16,0 4 3 16,5 0-1-16,-4 0 2 15,-1 0-4-15,5 0-2 0,-5 0 0 16,5 1 1-16,0-5-1 16,-4 0-1-16,-1-4 3 15,0 0 0-15,-4 0 3 16,0 0 1-16,0 4-3 15,0-4-1-15,-4 8-1 16,8-4-2-16,0 0 1 0,1 4-1 16,-1 0 0-16,1 4 0 15,-5 0 4-15,-5 0 2 16,0 0 0-16,1-4-1 16,-1-4-1-16,5 0 0 15,0-4-2-15,0 0-2 16,0 0 1-16,-4 1 1 15,-1-1-1-15,0 4 2 16,1 0-4-16,-5 4-2 16,0 0 2-16,0 0 2 15,0 0-5-15,0 0-1 16,0-4-47-16,0 4-20 16,8 0 37-16,1 0 17 15</inkml:trace>
  <inkml:trace contextRef="#ctx0" brushRef="#br0" timeOffset="1835">2486 1045 184 0,'-5'-4'68'0,"1"0"-52"0,-1 0 10 0,5 4 4 15,0 0-16-15,0 0-2 16,0 0-4-16,0-8 0 15,0 4-4-15,5 0 4 0,-1 0 4 16,1-4 3-16,-1 4 3 16,1 4-8-16,-1 0-1 15,1 0-3-15,-1 0 1 16,1-4 2-16,4 4 2 16,0-4 3-16,0 0 2 15,4 0-9-15,1 0-2 16,-1 0-3-16,1 0 1 15,-1 0-2-15,5-4-1 16,0 0-2-16,4 0 1 16,-4 0 1-16,5 4 0 0,-1-4 0 15,5 0 0-15,0 0 0 16,4-4 0-16,-4 0 0 16,0-4 2-16,-4 4 1 15,4 0 1-15,-5 1 0 16,1-1 0-16,-5 0-2 15,4 0-2-15,-4-4 1 16,4 0-1-16,1 0 0 16,4 0 2-16,4 0 8 15,1-4 3-15,3 4-9 16,1 0-1-16,0 0-8 0,0 0 1 16,0 0 2-16,-4 0 1 15,-1 0-2-15,0 0 0 16,-4 4 8-16,0 0 6 15,0 0-5-15,-4 0-3 16,-1 0-2-16,0 0-1 16,1 0 0-16,-1 0 2 15,5 1-3-15,0-1 0 16,0 0 1-16,5 0 2 31,-6 0-3-31,6 4 0 0,-5-4 3 16,4 4 1-16,-4-4-1 0,0 4-2 15,-4 0 3-15,-1 0 2 0,0 0 0 16,5 4 0-16,0 4-3 16,5-4 1-16,4 0-2 15,-5 0-1-15,0-4 1 16,-4 0-1-16,0-4 6 16,-4 0 4-16,-1 0 3 15,-4 0 5 1,0-4-10-1,0 4-2-15,0-4-4 0,4 0-2 0,5-4 1 16,0 0-1-16,0 4 0 16,0 0 0-16,0 4 0 0,0 0 0 15,-5 1 0 1,1-1 0-16,-5 0 2 0,0 0 1 16,4 0-1-16,-4 0 1 15,5 0-4-15,-1 0 0 16,0 4 1-16,-4 4 0 15,0 4-38-15,-4 4-14 16,-5 0-84 0,-5 0-37-16,-4-8 90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D4F-7DD4-4922-8824-3FDCA4B72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B8E7-67FE-4C66-8D84-84B4F347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2FA7-3CD3-4D88-8735-618D2B32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0AB2-A621-4CCD-A6D3-4A355EC7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2B6B-3D4B-4BC1-86C8-CE6E3BD7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75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00DE-9C50-4264-9A77-736A9380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F673D-03F8-4CE6-9A22-A24F3952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9E2B-3254-45B3-8475-5BF4A8F4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55E4-CDDC-45BC-B9E8-7067946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D62A-AD07-478B-98EC-56FB93D5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8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1F38A-7814-480F-B9AB-834AB3DEE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CA0A-4111-4F86-BAA1-68C03F6BB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77DD-DA11-447D-97AC-050CB119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6E8A-5C4A-4531-ACCE-375CC7E3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7066-FF87-414D-BC75-E33465E9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4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6E4D-4853-40F9-882A-11C90017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4940-EB8C-47A2-AA82-98EC3519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8167-90CD-406A-B1D8-EEA5358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5719-DF55-45BA-B970-3AF28E70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C45F-7E49-4DCD-A1E4-A483FA66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1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C045-2840-4B76-AE97-11850945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5F6C-E9E4-4248-9823-9551287E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C5C1-C2D4-47DC-8941-EFF036F1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C59-013E-4499-930F-B1EB88F5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704-1B4D-4448-8F14-A75ECEA7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55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5A56-6D23-4137-AC9E-BD7C9C2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D6B9-43A3-4F26-8096-42558C4E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9A90-DE37-4481-B984-F96B378F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53F8-5168-4124-A1C1-C974E72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2AB6F-73CE-49E7-87D7-3A171A42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39D4-FC49-4EB5-83F6-06A27B70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E355-1E80-440A-BAAE-1C305DD6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5CBC-FECC-40DD-82A0-7B4D2C8D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67E4-0FF7-400F-9300-511D5C21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DBC5-5215-4E15-A0AD-68471C60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37D9-B44A-4933-882A-F76339790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D854-E600-4A01-B2AF-AA359EE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2973-8BF2-4DDB-ADAD-5517820A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C707D-34D4-48BE-8EDA-B90BE3FA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3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DAA9-2BB8-4354-9E2E-67A175AA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5FFCD-AA7D-4DAC-8103-8EE438EF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D84BE-90D5-4AFF-9234-E39F50D6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27ED7-2FFA-472F-B490-3A61188D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4423E-F2D6-4B3D-9658-30BA0CC7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E5A36-70A5-4B94-AF68-C023DD0C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2229C-1A14-494C-876F-D206F632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0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CE1B-7D98-4CE8-886B-59336AA4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4412-088B-4874-ACD1-0581BCBC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7BB84-A198-4A50-A171-1B149F39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D8FC-40EE-458E-BD9E-035AA1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8F8E-847A-4F7B-8CDE-9D1746DA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66BF-533B-4ED3-A464-238E026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1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62A8-37A6-4EEF-8151-1EB450DA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9B044-3AC2-4AE8-9484-006114B11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83FBD-4FB8-46A0-A3CE-D3F6B1BF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6A5A-941A-4086-A277-C34A848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F160-E6A6-4588-B0D0-FF033BE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A4BF-B150-4AB9-BD6A-AAA5BD7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4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11DCC-751A-420B-A670-6D0091C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F39C-9CCB-40E0-AF7B-B1837A7F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B3D0-2D05-4916-A772-4EC7DED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C63B-FE5A-4E90-B150-BB70F73BB9BA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3EB0C-53E1-4567-A43E-C06B62B11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35F7-EAB2-4E08-8D39-ABC02587C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8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5" Type="http://schemas.openxmlformats.org/officeDocument/2006/relationships/image" Target="../media/image2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77" Type="http://schemas.openxmlformats.org/officeDocument/2006/relationships/image" Target="../media/image38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83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81" Type="http://schemas.openxmlformats.org/officeDocument/2006/relationships/image" Target="../media/image40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../media/image52.emf"/><Relationship Id="rId42" Type="http://schemas.openxmlformats.org/officeDocument/2006/relationships/customXml" Target="../ink/ink63.xml"/><Relationship Id="rId47" Type="http://schemas.openxmlformats.org/officeDocument/2006/relationships/image" Target="../media/image65.emf"/><Relationship Id="rId63" Type="http://schemas.openxmlformats.org/officeDocument/2006/relationships/image" Target="../media/image73.emf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86.emf"/><Relationship Id="rId16" Type="http://schemas.openxmlformats.org/officeDocument/2006/relationships/customXml" Target="../ink/ink50.xml"/><Relationship Id="rId11" Type="http://schemas.openxmlformats.org/officeDocument/2006/relationships/image" Target="../media/image47.emf"/><Relationship Id="rId32" Type="http://schemas.openxmlformats.org/officeDocument/2006/relationships/customXml" Target="../ink/ink58.xml"/><Relationship Id="rId37" Type="http://schemas.openxmlformats.org/officeDocument/2006/relationships/image" Target="../media/image60.emf"/><Relationship Id="rId53" Type="http://schemas.openxmlformats.org/officeDocument/2006/relationships/image" Target="../media/image68.emf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81.emf"/><Relationship Id="rId102" Type="http://schemas.openxmlformats.org/officeDocument/2006/relationships/customXml" Target="../ink/ink93.xml"/><Relationship Id="rId5" Type="http://schemas.openxmlformats.org/officeDocument/2006/relationships/image" Target="../media/image44.emf"/><Relationship Id="rId90" Type="http://schemas.openxmlformats.org/officeDocument/2006/relationships/customXml" Target="../ink/ink87.xml"/><Relationship Id="rId95" Type="http://schemas.openxmlformats.org/officeDocument/2006/relationships/image" Target="../media/image89.emf"/><Relationship Id="rId22" Type="http://schemas.openxmlformats.org/officeDocument/2006/relationships/customXml" Target="../ink/ink53.xml"/><Relationship Id="rId27" Type="http://schemas.openxmlformats.org/officeDocument/2006/relationships/image" Target="../media/image55.emf"/><Relationship Id="rId43" Type="http://schemas.openxmlformats.org/officeDocument/2006/relationships/image" Target="../media/image63.emf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76.emf"/><Relationship Id="rId80" Type="http://schemas.openxmlformats.org/officeDocument/2006/relationships/customXml" Target="../ink/ink82.xml"/><Relationship Id="rId85" Type="http://schemas.openxmlformats.org/officeDocument/2006/relationships/image" Target="../media/image84.emf"/><Relationship Id="rId12" Type="http://schemas.openxmlformats.org/officeDocument/2006/relationships/customXml" Target="../ink/ink48.xml"/><Relationship Id="rId17" Type="http://schemas.openxmlformats.org/officeDocument/2006/relationships/image" Target="../media/image50.emf"/><Relationship Id="rId25" Type="http://schemas.openxmlformats.org/officeDocument/2006/relationships/image" Target="../media/image54.emf"/><Relationship Id="rId33" Type="http://schemas.openxmlformats.org/officeDocument/2006/relationships/image" Target="../media/image58.emf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71.emf"/><Relationship Id="rId67" Type="http://schemas.openxmlformats.org/officeDocument/2006/relationships/image" Target="../media/image75.emf"/><Relationship Id="rId103" Type="http://schemas.openxmlformats.org/officeDocument/2006/relationships/customXml" Target="../ink/ink94.xml"/><Relationship Id="rId20" Type="http://schemas.openxmlformats.org/officeDocument/2006/relationships/customXml" Target="../ink/ink52.xml"/><Relationship Id="rId41" Type="http://schemas.openxmlformats.org/officeDocument/2006/relationships/image" Target="../media/image62.emf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79.emf"/><Relationship Id="rId83" Type="http://schemas.openxmlformats.org/officeDocument/2006/relationships/image" Target="../media/image83.emf"/><Relationship Id="rId88" Type="http://schemas.openxmlformats.org/officeDocument/2006/relationships/customXml" Target="../ink/ink86.xml"/><Relationship Id="rId91" Type="http://schemas.openxmlformats.org/officeDocument/2006/relationships/image" Target="../media/image87.emf"/><Relationship Id="rId96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../media/image49.emf"/><Relationship Id="rId23" Type="http://schemas.openxmlformats.org/officeDocument/2006/relationships/image" Target="../media/image53.emf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6.emf"/><Relationship Id="rId57" Type="http://schemas.openxmlformats.org/officeDocument/2006/relationships/image" Target="../media/image70.emf"/><Relationship Id="rId10" Type="http://schemas.openxmlformats.org/officeDocument/2006/relationships/customXml" Target="../ink/ink47.xml"/><Relationship Id="rId31" Type="http://schemas.openxmlformats.org/officeDocument/2006/relationships/image" Target="../media/image57.emf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74.emf"/><Relationship Id="rId73" Type="http://schemas.openxmlformats.org/officeDocument/2006/relationships/image" Target="../media/image78.emf"/><Relationship Id="rId78" Type="http://schemas.openxmlformats.org/officeDocument/2006/relationships/customXml" Target="../ink/ink81.xml"/><Relationship Id="rId81" Type="http://schemas.openxmlformats.org/officeDocument/2006/relationships/image" Target="../media/image82.emf"/><Relationship Id="rId86" Type="http://schemas.openxmlformats.org/officeDocument/2006/relationships/customXml" Target="../ink/ink85.xml"/><Relationship Id="rId94" Type="http://schemas.openxmlformats.org/officeDocument/2006/relationships/customXml" Target="../ink/ink89.xml"/><Relationship Id="rId99" Type="http://schemas.openxmlformats.org/officeDocument/2006/relationships/image" Target="../media/image91.emf"/><Relationship Id="rId101" Type="http://schemas.openxmlformats.org/officeDocument/2006/relationships/image" Target="../media/image92.emf"/><Relationship Id="rId4" Type="http://schemas.openxmlformats.org/officeDocument/2006/relationships/customXml" Target="../ink/ink44.xml"/><Relationship Id="rId9" Type="http://schemas.openxmlformats.org/officeDocument/2006/relationships/image" Target="../media/image46.emf"/><Relationship Id="rId13" Type="http://schemas.openxmlformats.org/officeDocument/2006/relationships/image" Target="../media/image48.emf"/><Relationship Id="rId18" Type="http://schemas.openxmlformats.org/officeDocument/2006/relationships/customXml" Target="../ink/ink51.xml"/><Relationship Id="rId39" Type="http://schemas.openxmlformats.org/officeDocument/2006/relationships/image" Target="../media/image61.emf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69.emf"/><Relationship Id="rId76" Type="http://schemas.openxmlformats.org/officeDocument/2006/relationships/customXml" Target="../ink/ink80.xml"/><Relationship Id="rId97" Type="http://schemas.openxmlformats.org/officeDocument/2006/relationships/image" Target="../media/image90.emf"/><Relationship Id="rId104" Type="http://schemas.openxmlformats.org/officeDocument/2006/relationships/image" Target="../media/image93.emf"/><Relationship Id="rId7" Type="http://schemas.openxmlformats.org/officeDocument/2006/relationships/image" Target="../media/image45.emf"/><Relationship Id="rId71" Type="http://schemas.openxmlformats.org/officeDocument/2006/relationships/image" Target="../media/image77.emf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56.emf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64.emf"/><Relationship Id="rId66" Type="http://schemas.openxmlformats.org/officeDocument/2006/relationships/customXml" Target="../ink/ink75.xml"/><Relationship Id="rId87" Type="http://schemas.openxmlformats.org/officeDocument/2006/relationships/image" Target="../media/image85.emf"/><Relationship Id="rId61" Type="http://schemas.openxmlformats.org/officeDocument/2006/relationships/image" Target="../media/image72.emf"/><Relationship Id="rId82" Type="http://schemas.openxmlformats.org/officeDocument/2006/relationships/customXml" Target="../ink/ink83.xml"/><Relationship Id="rId19" Type="http://schemas.openxmlformats.org/officeDocument/2006/relationships/image" Target="../media/image51.emf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59.emf"/><Relationship Id="rId56" Type="http://schemas.openxmlformats.org/officeDocument/2006/relationships/customXml" Target="../ink/ink70.xml"/><Relationship Id="rId77" Type="http://schemas.openxmlformats.org/officeDocument/2006/relationships/image" Target="../media/image80.emf"/><Relationship Id="rId100" Type="http://schemas.openxmlformats.org/officeDocument/2006/relationships/customXml" Target="../ink/ink92.xml"/><Relationship Id="rId8" Type="http://schemas.openxmlformats.org/officeDocument/2006/relationships/customXml" Target="../ink/ink46.xml"/><Relationship Id="rId51" Type="http://schemas.openxmlformats.org/officeDocument/2006/relationships/image" Target="../media/image67.emf"/><Relationship Id="rId72" Type="http://schemas.openxmlformats.org/officeDocument/2006/relationships/customXml" Target="../ink/ink78.xml"/><Relationship Id="rId93" Type="http://schemas.openxmlformats.org/officeDocument/2006/relationships/image" Target="../media/image88.emf"/><Relationship Id="rId98" Type="http://schemas.openxmlformats.org/officeDocument/2006/relationships/customXml" Target="../ink/ink91.xml"/><Relationship Id="rId3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FA60-1716-4B2A-9178-AAE6B7DF9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Primes des </a:t>
            </a:r>
            <a:r>
              <a:rPr lang="en-CA" dirty="0" err="1"/>
              <a:t>contrats</a:t>
            </a:r>
            <a:r>
              <a:rPr lang="en-CA" dirty="0"/>
              <a:t> plus </a:t>
            </a:r>
            <a:r>
              <a:rPr lang="en-CA" dirty="0" err="1"/>
              <a:t>compliqués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8A492-C5B9-4435-80D7-77338CAA9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4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3B1-900F-4357-B018-D116DD2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perte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6A1D3-3DC8-4F18-93BA-6A04704CA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Contrat avec </a:t>
                </a:r>
                <a:r>
                  <a:rPr lang="en-CA" dirty="0" err="1"/>
                  <a:t>limite</a:t>
                </a:r>
                <a:r>
                  <a:rPr lang="en-CA" dirty="0"/>
                  <a:t> supérieure (u </a:t>
                </a:r>
                <a:r>
                  <a:rPr lang="en-CA" dirty="0" err="1"/>
                  <a:t>connue</a:t>
                </a:r>
                <a:r>
                  <a:rPr lang="en-CA" dirty="0"/>
                  <a:t>) et avec </a:t>
                </a:r>
                <a:r>
                  <a:rPr lang="en-CA" dirty="0" err="1"/>
                  <a:t>une</a:t>
                </a:r>
                <a:r>
                  <a:rPr lang="en-CA" dirty="0"/>
                  <a:t> deductible ( d-</a:t>
                </a:r>
                <a:r>
                  <a:rPr lang="en-CA" dirty="0" err="1"/>
                  <a:t>connue</a:t>
                </a:r>
                <a:r>
                  <a:rPr lang="en-CA" dirty="0"/>
                  <a:t>)</a:t>
                </a:r>
              </a:p>
              <a:p>
                <a:r>
                  <a:rPr lang="en-CA" dirty="0"/>
                  <a:t>La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perte</a:t>
                </a:r>
                <a:r>
                  <a:rPr lang="en-CA" dirty="0"/>
                  <a:t> Y=g(X)</a:t>
                </a:r>
              </a:p>
              <a:p>
                <a:r>
                  <a:rPr lang="en-CA" dirty="0"/>
                  <a:t>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=0,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/>
              </a:p>
              <a:p>
                <a:r>
                  <a:rPr lang="en-CA" dirty="0"/>
                  <a:t>La prime(par </a:t>
                </a:r>
                <a:r>
                  <a:rPr lang="en-CA" dirty="0" err="1"/>
                  <a:t>perte</a:t>
                </a:r>
                <a:r>
                  <a:rPr lang="en-CA" dirty="0"/>
                  <a:t>)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nary>
                          <m:nary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CA" dirty="0"/>
                  <a:t>          </a:t>
                </a:r>
              </a:p>
              <a:p>
                <a:endParaRPr lang="en-CA" dirty="0"/>
              </a:p>
              <a:p>
                <a:r>
                  <a:rPr lang="en-CA" dirty="0"/>
                  <a:t>  La prime (par </a:t>
                </a:r>
                <a:r>
                  <a:rPr lang="en-CA" dirty="0" err="1"/>
                  <a:t>paie</a:t>
                </a:r>
                <a:r>
                  <a:rPr lang="en-CA" dirty="0"/>
                  <a:t>),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/S(d)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CA" dirty="0"/>
                  <a:t> 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                  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6A1D3-3DC8-4F18-93BA-6A04704CA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0D7D-C585-49A6-8626-44DCB7F5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r: </a:t>
            </a:r>
            <a:r>
              <a:rPr lang="en-CA" dirty="0" err="1"/>
              <a:t>taux</a:t>
            </a:r>
            <a:r>
              <a:rPr lang="en-CA" dirty="0"/>
              <a:t> </a:t>
            </a:r>
            <a:r>
              <a:rPr lang="en-CA" dirty="0" err="1"/>
              <a:t>d’inflation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BA9DF-0CDC-498E-A3B7-11694E14B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r>
                  <a:rPr lang="en-CA" dirty="0"/>
                  <a:t>Avec </a:t>
                </a:r>
                <a:r>
                  <a:rPr lang="en-CA" dirty="0" err="1"/>
                  <a:t>l’inflation</a:t>
                </a:r>
                <a:r>
                  <a:rPr lang="en-CA" dirty="0"/>
                  <a:t> la </a:t>
                </a:r>
                <a:r>
                  <a:rPr lang="en-CA" dirty="0" err="1"/>
                  <a:t>perte</a:t>
                </a:r>
                <a:r>
                  <a:rPr lang="en-CA" dirty="0"/>
                  <a:t> a </a:t>
                </a:r>
                <a:r>
                  <a:rPr lang="en-CA" dirty="0" err="1"/>
                  <a:t>comme</a:t>
                </a:r>
                <a:r>
                  <a:rPr lang="en-CA" dirty="0"/>
                  <a:t> variable </a:t>
                </a:r>
                <a:r>
                  <a:rPr lang="en-CA" dirty="0" err="1"/>
                  <a:t>aléatoire</a:t>
                </a:r>
                <a:r>
                  <a:rPr lang="en-CA" dirty="0"/>
                  <a:t> au lieu de X,</a:t>
                </a:r>
              </a:p>
              <a:p>
                <a:r>
                  <a:rPr lang="en-CA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=(1+r)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 qui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reliée</a:t>
                </a:r>
                <a:r>
                  <a:rPr lang="en-CA" dirty="0"/>
                  <a:t> à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 err="1"/>
                  <a:t>Mais</a:t>
                </a:r>
                <a:r>
                  <a:rPr lang="en-CA" dirty="0"/>
                  <a:t> on </a:t>
                </a:r>
                <a:r>
                  <a:rPr lang="en-CA" dirty="0" err="1"/>
                  <a:t>veut</a:t>
                </a:r>
                <a:r>
                  <a:rPr lang="en-CA" dirty="0"/>
                  <a:t> </a:t>
                </a:r>
                <a:r>
                  <a:rPr lang="en-CA" dirty="0" err="1"/>
                  <a:t>travailler</a:t>
                </a:r>
                <a:r>
                  <a:rPr lang="en-CA" dirty="0"/>
                  <a:t> avec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sans </a:t>
                </a:r>
                <a:r>
                  <a:rPr lang="en-CA" b="0" dirty="0" err="1">
                    <a:ea typeface="Cambria Math" panose="02040503050406030204" pitchFamily="18" charset="0"/>
                  </a:rPr>
                  <a:t>avoir</a:t>
                </a:r>
                <a:r>
                  <a:rPr lang="en-CA" b="0" dirty="0">
                    <a:ea typeface="Cambria Math" panose="02040503050406030204" pitchFamily="18" charset="0"/>
                  </a:rPr>
                  <a:t> à </a:t>
                </a:r>
                <a:r>
                  <a:rPr lang="en-CA" b="0" dirty="0" err="1">
                    <a:ea typeface="Cambria Math" panose="02040503050406030204" pitchFamily="18" charset="0"/>
                  </a:rPr>
                  <a:t>trouver</a:t>
                </a:r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(x’).</a:t>
                </a:r>
              </a:p>
              <a:p>
                <a:r>
                  <a:rPr lang="en-CA" dirty="0">
                    <a:ea typeface="Cambria Math" panose="02040503050406030204" pitchFamily="18" charset="0"/>
                  </a:rPr>
                  <a:t>Par </a:t>
                </a:r>
                <a:r>
                  <a:rPr lang="en-CA" dirty="0" err="1">
                    <a:ea typeface="Cambria Math" panose="02040503050406030204" pitchFamily="18" charset="0"/>
                  </a:rPr>
                  <a:t>exemple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:r>
                  <a:rPr lang="en-CA" dirty="0" err="1">
                    <a:ea typeface="Cambria Math" panose="02040503050406030204" pitchFamily="18" charset="0"/>
                  </a:rPr>
                  <a:t>si</a:t>
                </a:r>
                <a:r>
                  <a:rPr lang="en-CA" dirty="0">
                    <a:ea typeface="Cambria Math" panose="02040503050406030204" pitchFamily="18" charset="0"/>
                  </a:rPr>
                  <a:t> on </a:t>
                </a:r>
                <a:r>
                  <a:rPr lang="en-CA" dirty="0" err="1">
                    <a:ea typeface="Cambria Math" panose="02040503050406030204" pitchFamily="18" charset="0"/>
                  </a:rPr>
                  <a:t>veut</a:t>
                </a:r>
                <a:r>
                  <a:rPr lang="en-CA" dirty="0">
                    <a:ea typeface="Cambria Math" panose="02040503050406030204" pitchFamily="18" charset="0"/>
                  </a:rPr>
                  <a:t> la prime pure sous </a:t>
                </a:r>
                <a:r>
                  <a:rPr lang="en-CA" dirty="0" err="1">
                    <a:ea typeface="Cambria Math" panose="02040503050406030204" pitchFamily="18" charset="0"/>
                  </a:rPr>
                  <a:t>l’inflation</a:t>
                </a:r>
                <a:endParaRPr lang="en-CA" dirty="0">
                  <a:ea typeface="Cambria Math" panose="02040503050406030204" pitchFamily="18" charset="0"/>
                </a:endParaRPr>
              </a:p>
              <a:p>
                <a:r>
                  <a:rPr lang="en-CA" b="0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on </a:t>
                </a:r>
                <a:r>
                  <a:rPr lang="en-CA" b="0" dirty="0" err="1">
                    <a:ea typeface="Cambria Math" panose="02040503050406030204" pitchFamily="18" charset="0"/>
                  </a:rPr>
                  <a:t>cherche</a:t>
                </a:r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dx’</a:t>
                </a:r>
              </a:p>
              <a:p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:r>
                  <a:rPr lang="en-CA" b="0" dirty="0" err="1">
                    <a:ea typeface="Cambria Math" panose="02040503050406030204" pitchFamily="18" charset="0"/>
                  </a:rPr>
                  <a:t>mais</a:t>
                </a:r>
                <a:r>
                  <a:rPr lang="en-CA" b="0" dirty="0">
                    <a:ea typeface="Cambria Math" panose="02040503050406030204" pitchFamily="18" charset="0"/>
                  </a:rPr>
                  <a:t> on </a:t>
                </a:r>
                <a:r>
                  <a:rPr lang="en-CA" b="0" dirty="0" err="1">
                    <a:ea typeface="Cambria Math" panose="02040503050406030204" pitchFamily="18" charset="0"/>
                  </a:rPr>
                  <a:t>peut</a:t>
                </a:r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:r>
                  <a:rPr lang="en-CA" b="0" dirty="0" err="1">
                    <a:ea typeface="Cambria Math" panose="02040503050406030204" pitchFamily="18" charset="0"/>
                  </a:rPr>
                  <a:t>travailler</a:t>
                </a:r>
                <a:r>
                  <a:rPr lang="en-CA" b="0" dirty="0">
                    <a:ea typeface="Cambria Math" panose="02040503050406030204" pitchFamily="18" charset="0"/>
                  </a:rPr>
                  <a:t> avec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car</a:t>
                </a:r>
              </a:p>
              <a:p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BA9DF-0CDC-498E-A3B7-11694E14B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4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3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6F2C-44D4-4436-9FC2-A18A427F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prime stop-loss sous </a:t>
            </a:r>
            <a:r>
              <a:rPr lang="en-CA" dirty="0" err="1"/>
              <a:t>l’inflation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629B-9424-4268-998E-ABC0238AA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0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(definition du stop loss) </a:t>
                </a:r>
                <a:r>
                  <a:rPr lang="en-CA" dirty="0" err="1"/>
                  <a:t>mais</a:t>
                </a:r>
                <a:r>
                  <a:rPr lang="en-CA" dirty="0"/>
                  <a:t> one ne </a:t>
                </a:r>
                <a:r>
                  <a:rPr lang="en-CA" dirty="0" err="1"/>
                  <a:t>veut</a:t>
                </a:r>
                <a:r>
                  <a:rPr lang="en-CA" dirty="0"/>
                  <a:t> pas </a:t>
                </a:r>
                <a:r>
                  <a:rPr lang="en-CA" dirty="0" err="1"/>
                  <a:t>travailler</a:t>
                </a:r>
                <a:r>
                  <a:rPr lang="en-CA" dirty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avec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0 si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/1+r  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/1+r.</a:t>
                </a:r>
              </a:p>
              <a:p>
                <a:r>
                  <a:rPr lang="en-CA" dirty="0"/>
                  <a:t>E(Y)=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E(Y)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CA" dirty="0"/>
                  <a:t>)</a:t>
                </a:r>
              </a:p>
              <a:p>
                <a:r>
                  <a:rPr lang="en-CA" dirty="0"/>
                  <a:t>E(Y)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b="0" dirty="0"/>
                  <a:t> )) à </a:t>
                </a:r>
                <a:r>
                  <a:rPr lang="en-CA" b="0" dirty="0" err="1"/>
                  <a:t>noter</a:t>
                </a:r>
                <a:r>
                  <a:rPr lang="en-CA" b="0" dirty="0"/>
                  <a:t> que</a:t>
                </a:r>
              </a:p>
              <a:p>
                <a:r>
                  <a:rPr lang="en-CA" dirty="0"/>
                  <a:t>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629B-9424-4268-998E-ABC0238AA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39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39D6-6DD2-4281-84D4-B50AED03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/>
              <a:t>prime de la </a:t>
            </a:r>
            <a:r>
              <a:rPr lang="en-CA" dirty="0" err="1"/>
              <a:t>perte</a:t>
            </a:r>
            <a:r>
              <a:rPr lang="en-CA" dirty="0"/>
              <a:t> </a:t>
            </a:r>
            <a:r>
              <a:rPr lang="en-CA" dirty="0" err="1"/>
              <a:t>limitée</a:t>
            </a:r>
            <a:r>
              <a:rPr lang="en-CA" dirty="0"/>
              <a:t> sous </a:t>
            </a:r>
            <a:r>
              <a:rPr lang="en-CA" dirty="0" err="1"/>
              <a:t>l’inflation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F3B7E-850E-40A6-9162-D3B331CF0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(definition de la </a:t>
                </a:r>
                <a:r>
                  <a:rPr lang="en-CA" dirty="0" err="1"/>
                  <a:t>perte</a:t>
                </a:r>
                <a:r>
                  <a:rPr lang="en-CA" dirty="0"/>
                  <a:t> </a:t>
                </a:r>
                <a:r>
                  <a:rPr lang="en-CA" dirty="0" err="1"/>
                  <a:t>limitée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E(Y)=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E(Y)=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CA" dirty="0"/>
                  <a:t>(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E(Y)=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⩘</m:t>
                    </m:r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F3B7E-850E-40A6-9162-D3B331CF0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D1A9-47BA-41AB-A6D0-79B7DF9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g(x) avec u, r,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29BB7-95CD-4733-BF3A-7946702E4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 ,                   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    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                      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On remarque </a:t>
                </a:r>
                <a:r>
                  <a:rPr lang="en-CA" dirty="0" err="1"/>
                  <a:t>si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alors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=0 ,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=0  ,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     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CA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29BB7-95CD-4733-BF3A-7946702E4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D0E1-7DB2-4C63-B0D8-DCC580F3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Prime avec </a:t>
            </a:r>
            <a:r>
              <a:rPr lang="en-CA" dirty="0" err="1"/>
              <a:t>u,d,r</a:t>
            </a:r>
            <a:r>
              <a:rPr lang="en-CA" dirty="0"/>
              <a:t> et remarques sur </a:t>
            </a:r>
            <a:r>
              <a:rPr lang="en-CA" dirty="0" err="1"/>
              <a:t>l’estimation</a:t>
            </a:r>
            <a:r>
              <a:rPr lang="en-CA" dirty="0"/>
              <a:t> </a:t>
            </a:r>
            <a:r>
              <a:rPr lang="en-CA"/>
              <a:t>nonparamétrique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724AB-79CC-4DF8-B1E6-8CBC5F150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</a:t>
                </a:r>
              </a:p>
              <a:p>
                <a:r>
                  <a:rPr lang="en-CA" dirty="0"/>
                  <a:t>Avec co-assurance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dirty="0"/>
                  <a:t>, par </a:t>
                </a:r>
                <a:r>
                  <a:rPr lang="en-CA" dirty="0" err="1"/>
                  <a:t>exemple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 ,                                       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CA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    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)                                   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724AB-79CC-4DF8-B1E6-8CBC5F150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0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0A80-3EE2-4A92-80D2-39928B0B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035B-EFB0-4B44-8F2D-0D432637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DE1D98-C1D2-42FE-96DA-7502FF3C74A6}"/>
                  </a:ext>
                </a:extLst>
              </p14:cNvPr>
              <p14:cNvContentPartPr/>
              <p14:nvPr/>
            </p14:nvContentPartPr>
            <p14:xfrm>
              <a:off x="3840751" y="2467979"/>
              <a:ext cx="81360" cy="9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DE1D98-C1D2-42FE-96DA-7502FF3C7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751" y="2458979"/>
                <a:ext cx="99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41B8C8-992E-4A66-8598-319D00BCCBC3}"/>
                  </a:ext>
                </a:extLst>
              </p14:cNvPr>
              <p14:cNvContentPartPr/>
              <p14:nvPr/>
            </p14:nvContentPartPr>
            <p14:xfrm>
              <a:off x="4273831" y="2444939"/>
              <a:ext cx="29160" cy="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41B8C8-992E-4A66-8598-319D00BCCB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4831" y="2435939"/>
                <a:ext cx="46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1E8736-0977-4727-8A3B-9E71E67144A9}"/>
                  </a:ext>
                </a:extLst>
              </p14:cNvPr>
              <p14:cNvContentPartPr/>
              <p14:nvPr/>
            </p14:nvContentPartPr>
            <p14:xfrm>
              <a:off x="4493791" y="2443499"/>
              <a:ext cx="11160" cy="1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1E8736-0977-4727-8A3B-9E71E6714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4791" y="2434695"/>
                <a:ext cx="28800" cy="3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B5ED69-F3D0-4198-87DE-A0777C6210E7}"/>
                  </a:ext>
                </a:extLst>
              </p14:cNvPr>
              <p14:cNvContentPartPr/>
              <p14:nvPr/>
            </p14:nvContentPartPr>
            <p14:xfrm>
              <a:off x="5109031" y="2202299"/>
              <a:ext cx="494640" cy="420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B5ED69-F3D0-4198-87DE-A0777C6210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0031" y="2193299"/>
                <a:ext cx="5122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418E4B-3EEF-4911-BD61-B76C028ACB1D}"/>
                  </a:ext>
                </a:extLst>
              </p14:cNvPr>
              <p14:cNvContentPartPr/>
              <p14:nvPr/>
            </p14:nvContentPartPr>
            <p14:xfrm>
              <a:off x="4680631" y="2357459"/>
              <a:ext cx="195840" cy="100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418E4B-3EEF-4911-BD61-B76C028ACB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1631" y="2348459"/>
                <a:ext cx="2134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537891-6D5F-4927-9F6B-60F2A2E21442}"/>
                  </a:ext>
                </a:extLst>
              </p14:cNvPr>
              <p14:cNvContentPartPr/>
              <p14:nvPr/>
            </p14:nvContentPartPr>
            <p14:xfrm>
              <a:off x="3310831" y="2277179"/>
              <a:ext cx="351000" cy="364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537891-6D5F-4927-9F6B-60F2A2E214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1831" y="2268179"/>
                <a:ext cx="3686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AD2ADA-163E-4C13-9939-B33D26A097B9}"/>
                  </a:ext>
                </a:extLst>
              </p14:cNvPr>
              <p14:cNvContentPartPr/>
              <p14:nvPr/>
            </p14:nvContentPartPr>
            <p14:xfrm>
              <a:off x="8500231" y="3790619"/>
              <a:ext cx="174960" cy="29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AD2ADA-163E-4C13-9939-B33D26A097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91231" y="3781619"/>
                <a:ext cx="1926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C2D247-5556-4B4F-8B82-5EF82C1E0B76}"/>
                  </a:ext>
                </a:extLst>
              </p14:cNvPr>
              <p14:cNvContentPartPr/>
              <p14:nvPr/>
            </p14:nvContentPartPr>
            <p14:xfrm>
              <a:off x="7136191" y="2080259"/>
              <a:ext cx="153360" cy="299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C2D247-5556-4B4F-8B82-5EF82C1E0B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27191" y="2071259"/>
                <a:ext cx="1710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11A33B-638C-466E-85F6-EAA247A9EBF3}"/>
                  </a:ext>
                </a:extLst>
              </p14:cNvPr>
              <p14:cNvContentPartPr/>
              <p14:nvPr/>
            </p14:nvContentPartPr>
            <p14:xfrm>
              <a:off x="6880951" y="2159099"/>
              <a:ext cx="73440" cy="220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11A33B-638C-466E-85F6-EAA247A9EB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1951" y="2150099"/>
                <a:ext cx="910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C8D9DB-5B46-4295-9A6C-4425297CEF46}"/>
                  </a:ext>
                </a:extLst>
              </p14:cNvPr>
              <p14:cNvContentPartPr/>
              <p14:nvPr/>
            </p14:nvContentPartPr>
            <p14:xfrm>
              <a:off x="6635791" y="2157659"/>
              <a:ext cx="79560" cy="25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C8D9DB-5B46-4295-9A6C-4425297CEF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26791" y="2148659"/>
                <a:ext cx="97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88AB04-FD5E-4BEB-9A95-4EDF062F6B3F}"/>
                  </a:ext>
                </a:extLst>
              </p14:cNvPr>
              <p14:cNvContentPartPr/>
              <p14:nvPr/>
            </p14:nvContentPartPr>
            <p14:xfrm>
              <a:off x="9340471" y="1963979"/>
              <a:ext cx="142560" cy="494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88AB04-FD5E-4BEB-9A95-4EDF062F6B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31471" y="1954979"/>
                <a:ext cx="1602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AEA280-EB57-45B2-8024-875DEE6BDAD0}"/>
                  </a:ext>
                </a:extLst>
              </p14:cNvPr>
              <p14:cNvContentPartPr/>
              <p14:nvPr/>
            </p14:nvContentPartPr>
            <p14:xfrm>
              <a:off x="7869871" y="2026979"/>
              <a:ext cx="797400" cy="40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AEA280-EB57-45B2-8024-875DEE6BDA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60871" y="2017979"/>
                <a:ext cx="8150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553A12-9D0B-4FB7-BDF4-937F53C1C78E}"/>
                  </a:ext>
                </a:extLst>
              </p14:cNvPr>
              <p14:cNvContentPartPr/>
              <p14:nvPr/>
            </p14:nvContentPartPr>
            <p14:xfrm>
              <a:off x="9885151" y="1922219"/>
              <a:ext cx="1052640" cy="473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553A12-9D0B-4FB7-BDF4-937F53C1C7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76151" y="1913219"/>
                <a:ext cx="10702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26B465D-6075-41AB-A0C7-7729BCFDF0DE}"/>
                  </a:ext>
                </a:extLst>
              </p14:cNvPr>
              <p14:cNvContentPartPr/>
              <p14:nvPr/>
            </p14:nvContentPartPr>
            <p14:xfrm>
              <a:off x="4031191" y="3375899"/>
              <a:ext cx="105480" cy="7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26B465D-6075-41AB-A0C7-7729BCFDF0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22191" y="3366899"/>
                <a:ext cx="1231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29481F-CD60-4E12-A795-70AC27B160FD}"/>
                  </a:ext>
                </a:extLst>
              </p14:cNvPr>
              <p14:cNvContentPartPr/>
              <p14:nvPr/>
            </p14:nvContentPartPr>
            <p14:xfrm>
              <a:off x="4074751" y="3496499"/>
              <a:ext cx="71640" cy="18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29481F-CD60-4E12-A795-70AC27B160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5751" y="3487499"/>
                <a:ext cx="892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893DA89-7A48-40B0-B357-9B1F2F9414B2}"/>
                  </a:ext>
                </a:extLst>
              </p14:cNvPr>
              <p14:cNvContentPartPr/>
              <p14:nvPr/>
            </p14:nvContentPartPr>
            <p14:xfrm>
              <a:off x="3195631" y="3112739"/>
              <a:ext cx="537840" cy="455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893DA89-7A48-40B0-B357-9B1F2F9414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86631" y="3103739"/>
                <a:ext cx="5554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ABB6DD9-E709-4644-AFD4-4C88F5C4D0D7}"/>
                  </a:ext>
                </a:extLst>
              </p14:cNvPr>
              <p14:cNvContentPartPr/>
              <p14:nvPr/>
            </p14:nvContentPartPr>
            <p14:xfrm>
              <a:off x="2595151" y="3279059"/>
              <a:ext cx="360360" cy="434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ABB6DD9-E709-4644-AFD4-4C88F5C4D0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86151" y="3270059"/>
                <a:ext cx="37800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05DB69-7F4E-4249-990E-977B60B51201}"/>
                  </a:ext>
                </a:extLst>
              </p14:cNvPr>
              <p14:cNvContentPartPr/>
              <p14:nvPr/>
            </p14:nvContentPartPr>
            <p14:xfrm>
              <a:off x="6865111" y="5005619"/>
              <a:ext cx="52200" cy="72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05DB69-7F4E-4249-990E-977B60B512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56111" y="4996619"/>
                <a:ext cx="69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7753A8B-AB54-4F20-968A-487047D5FACD}"/>
                  </a:ext>
                </a:extLst>
              </p14:cNvPr>
              <p14:cNvContentPartPr/>
              <p14:nvPr/>
            </p14:nvContentPartPr>
            <p14:xfrm>
              <a:off x="4766311" y="3049739"/>
              <a:ext cx="199080" cy="251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7753A8B-AB54-4F20-968A-487047D5FA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7311" y="3040739"/>
                <a:ext cx="2167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C66713-021F-42AA-BB0E-F21B3373B943}"/>
                  </a:ext>
                </a:extLst>
              </p14:cNvPr>
              <p14:cNvContentPartPr/>
              <p14:nvPr/>
            </p14:nvContentPartPr>
            <p14:xfrm>
              <a:off x="5242951" y="2916899"/>
              <a:ext cx="2032200" cy="364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C66713-021F-42AA-BB0E-F21B3373B9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33951" y="2907899"/>
                <a:ext cx="20498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831440A-4865-4474-B5D0-C98395569C6A}"/>
                  </a:ext>
                </a:extLst>
              </p14:cNvPr>
              <p14:cNvContentPartPr/>
              <p14:nvPr/>
            </p14:nvContentPartPr>
            <p14:xfrm>
              <a:off x="7645591" y="2917619"/>
              <a:ext cx="178200" cy="217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831440A-4865-4474-B5D0-C98395569C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36591" y="2908619"/>
                <a:ext cx="195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306EFA2-7C85-4974-9AA4-28BAB3EAD66A}"/>
                  </a:ext>
                </a:extLst>
              </p14:cNvPr>
              <p14:cNvContentPartPr/>
              <p14:nvPr/>
            </p14:nvContentPartPr>
            <p14:xfrm>
              <a:off x="4650031" y="3056939"/>
              <a:ext cx="87840" cy="286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306EFA2-7C85-4974-9AA4-28BAB3EAD6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41031" y="3047939"/>
                <a:ext cx="105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BC39D11-C327-4F33-BAD2-D22395CE45DE}"/>
                  </a:ext>
                </a:extLst>
              </p14:cNvPr>
              <p14:cNvContentPartPr/>
              <p14:nvPr/>
            </p14:nvContentPartPr>
            <p14:xfrm>
              <a:off x="8057431" y="2801339"/>
              <a:ext cx="1060200" cy="755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BC39D11-C327-4F33-BAD2-D22395CE45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48431" y="2792339"/>
                <a:ext cx="107784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B3AED71-E967-4D55-958C-9BF805A2075F}"/>
                  </a:ext>
                </a:extLst>
              </p14:cNvPr>
              <p14:cNvContentPartPr/>
              <p14:nvPr/>
            </p14:nvContentPartPr>
            <p14:xfrm>
              <a:off x="3108871" y="4437179"/>
              <a:ext cx="1155600" cy="419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B3AED71-E967-4D55-958C-9BF805A207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99871" y="4428179"/>
                <a:ext cx="11732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361DA26-967B-4FA0-A753-E97679D22E3B}"/>
                  </a:ext>
                </a:extLst>
              </p14:cNvPr>
              <p14:cNvContentPartPr/>
              <p14:nvPr/>
            </p14:nvContentPartPr>
            <p14:xfrm>
              <a:off x="6470551" y="6473339"/>
              <a:ext cx="107280" cy="351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361DA26-967B-4FA0-A753-E97679D22E3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61551" y="6464339"/>
                <a:ext cx="1249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07C8EC6-8017-4A63-98CD-334A90295BA1}"/>
                  </a:ext>
                </a:extLst>
              </p14:cNvPr>
              <p14:cNvContentPartPr/>
              <p14:nvPr/>
            </p14:nvContentPartPr>
            <p14:xfrm>
              <a:off x="4418191" y="4505939"/>
              <a:ext cx="4320" cy="7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07C8EC6-8017-4A63-98CD-334A90295B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09191" y="4496939"/>
                <a:ext cx="21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99EAD78-CEDD-4A34-ACD3-5E8D19228D70}"/>
                  </a:ext>
                </a:extLst>
              </p14:cNvPr>
              <p14:cNvContentPartPr/>
              <p14:nvPr/>
            </p14:nvContentPartPr>
            <p14:xfrm>
              <a:off x="4342951" y="4605659"/>
              <a:ext cx="370440" cy="115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99EAD78-CEDD-4A34-ACD3-5E8D19228D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33951" y="4596659"/>
                <a:ext cx="3880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6845E6D-78EC-4513-B5B6-BDE962A8E5BD}"/>
                  </a:ext>
                </a:extLst>
              </p14:cNvPr>
              <p14:cNvContentPartPr/>
              <p14:nvPr/>
            </p14:nvContentPartPr>
            <p14:xfrm>
              <a:off x="4926511" y="4461299"/>
              <a:ext cx="1436400" cy="335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6845E6D-78EC-4513-B5B6-BDE962A8E5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17511" y="4452299"/>
                <a:ext cx="14540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786AF29-CF57-4F4D-969F-2B80580A1D37}"/>
                  </a:ext>
                </a:extLst>
              </p14:cNvPr>
              <p14:cNvContentPartPr/>
              <p14:nvPr/>
            </p14:nvContentPartPr>
            <p14:xfrm>
              <a:off x="6655231" y="4372379"/>
              <a:ext cx="389520" cy="2775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786AF29-CF57-4F4D-969F-2B80580A1D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46231" y="4363379"/>
                <a:ext cx="407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EF85B23-B84A-4EBC-9812-4C5D9794C0D1}"/>
                  </a:ext>
                </a:extLst>
              </p14:cNvPr>
              <p14:cNvContentPartPr/>
              <p14:nvPr/>
            </p14:nvContentPartPr>
            <p14:xfrm>
              <a:off x="7966711" y="4001579"/>
              <a:ext cx="84600" cy="180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EF85B23-B84A-4EBC-9812-4C5D9794C0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57711" y="3992579"/>
                <a:ext cx="102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E858914-0E2B-453A-8910-27CAF2AFBF4D}"/>
                  </a:ext>
                </a:extLst>
              </p14:cNvPr>
              <p14:cNvContentPartPr/>
              <p14:nvPr/>
            </p14:nvContentPartPr>
            <p14:xfrm>
              <a:off x="7735951" y="4363739"/>
              <a:ext cx="568440" cy="207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E858914-0E2B-453A-8910-27CAF2AFBF4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26951" y="4354739"/>
                <a:ext cx="586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C03F9B7-BCBE-43C3-9167-DD834ED8CE49}"/>
                  </a:ext>
                </a:extLst>
              </p14:cNvPr>
              <p14:cNvContentPartPr/>
              <p14:nvPr/>
            </p14:nvContentPartPr>
            <p14:xfrm>
              <a:off x="8504191" y="4198499"/>
              <a:ext cx="354960" cy="362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C03F9B7-BCBE-43C3-9167-DD834ED8CE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95191" y="4189499"/>
                <a:ext cx="3726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183D896-4AB6-4E4C-B8F3-94038A458FB0}"/>
                  </a:ext>
                </a:extLst>
              </p14:cNvPr>
              <p14:cNvContentPartPr/>
              <p14:nvPr/>
            </p14:nvContentPartPr>
            <p14:xfrm>
              <a:off x="8989831" y="4231619"/>
              <a:ext cx="124560" cy="184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183D896-4AB6-4E4C-B8F3-94038A458F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80831" y="4222619"/>
                <a:ext cx="142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71D3B66-3ACE-4530-8ABC-EA093357AE56}"/>
                  </a:ext>
                </a:extLst>
              </p14:cNvPr>
              <p14:cNvContentPartPr/>
              <p14:nvPr/>
            </p14:nvContentPartPr>
            <p14:xfrm>
              <a:off x="9276391" y="4112459"/>
              <a:ext cx="633240" cy="369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71D3B66-3ACE-4530-8ABC-EA093357AE5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67391" y="4103459"/>
                <a:ext cx="6508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1990345-BE98-4822-AE74-AB4A1D4051D8}"/>
                  </a:ext>
                </a:extLst>
              </p14:cNvPr>
              <p14:cNvContentPartPr/>
              <p14:nvPr/>
            </p14:nvContentPartPr>
            <p14:xfrm>
              <a:off x="8789311" y="4653899"/>
              <a:ext cx="810000" cy="139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1990345-BE98-4822-AE74-AB4A1D405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80311" y="4644899"/>
                <a:ext cx="827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B2AD1F0-F49C-44C6-A9EA-AEE6DF1E9C4C}"/>
                  </a:ext>
                </a:extLst>
              </p14:cNvPr>
              <p14:cNvContentPartPr/>
              <p14:nvPr/>
            </p14:nvContentPartPr>
            <p14:xfrm>
              <a:off x="8937991" y="4945499"/>
              <a:ext cx="750240" cy="271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B2AD1F0-F49C-44C6-A9EA-AEE6DF1E9C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28991" y="4936499"/>
                <a:ext cx="7678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CF7FA1D-B913-475E-A53E-A8F616359D46}"/>
                  </a:ext>
                </a:extLst>
              </p14:cNvPr>
              <p14:cNvContentPartPr/>
              <p14:nvPr/>
            </p14:nvContentPartPr>
            <p14:xfrm>
              <a:off x="9737911" y="4859099"/>
              <a:ext cx="444600" cy="185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CF7FA1D-B913-475E-A53E-A8F616359D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28911" y="4850099"/>
                <a:ext cx="4622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229C751-ADB6-490E-BC57-59758C49B05B}"/>
                  </a:ext>
                </a:extLst>
              </p14:cNvPr>
              <p14:cNvContentPartPr/>
              <p14:nvPr/>
            </p14:nvContentPartPr>
            <p14:xfrm>
              <a:off x="10376191" y="4817699"/>
              <a:ext cx="255600" cy="183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229C751-ADB6-490E-BC57-59758C49B0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67191" y="4808699"/>
                <a:ext cx="2732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D562D0C-70A1-43D3-8ED1-6FE4812F1D2D}"/>
                  </a:ext>
                </a:extLst>
              </p14:cNvPr>
              <p14:cNvContentPartPr/>
              <p14:nvPr/>
            </p14:nvContentPartPr>
            <p14:xfrm>
              <a:off x="8773831" y="5275619"/>
              <a:ext cx="195480" cy="2062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D562D0C-70A1-43D3-8ED1-6FE4812F1D2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64831" y="5266619"/>
                <a:ext cx="213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F14688C-867A-4447-9E33-75CBB1290886}"/>
                  </a:ext>
                </a:extLst>
              </p14:cNvPr>
              <p14:cNvContentPartPr/>
              <p14:nvPr/>
            </p14:nvContentPartPr>
            <p14:xfrm>
              <a:off x="9157591" y="5323139"/>
              <a:ext cx="232560" cy="263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F14688C-867A-4447-9E33-75CBB129088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48591" y="5314139"/>
                <a:ext cx="2502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B68DA94-9A1E-47B0-9327-BDDF465E5D9D}"/>
                  </a:ext>
                </a:extLst>
              </p14:cNvPr>
              <p14:cNvContentPartPr/>
              <p14:nvPr/>
            </p14:nvContentPartPr>
            <p14:xfrm>
              <a:off x="10732951" y="5123339"/>
              <a:ext cx="359280" cy="327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B68DA94-9A1E-47B0-9327-BDDF465E5D9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23951" y="5114339"/>
                <a:ext cx="376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4527EC7-4207-48F3-AC72-5FB54BB84CFD}"/>
                  </a:ext>
                </a:extLst>
              </p14:cNvPr>
              <p14:cNvContentPartPr/>
              <p14:nvPr/>
            </p14:nvContentPartPr>
            <p14:xfrm>
              <a:off x="9523711" y="5231339"/>
              <a:ext cx="972360" cy="352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4527EC7-4207-48F3-AC72-5FB54BB84C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14711" y="5222339"/>
                <a:ext cx="99000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5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B777-D593-4BB8-92BC-AAC948AF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DCB8-491F-41C9-A4AB-57170493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C47CB0-4765-4D18-8475-473F121EEEE9}"/>
                  </a:ext>
                </a:extLst>
              </p14:cNvPr>
              <p14:cNvContentPartPr/>
              <p14:nvPr/>
            </p14:nvContentPartPr>
            <p14:xfrm>
              <a:off x="5138191" y="2608739"/>
              <a:ext cx="1800" cy="4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C47CB0-4765-4D18-8475-473F121EE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191" y="2599739"/>
                <a:ext cx="19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F81F446-49FC-46AA-9913-EA58306F07E7}"/>
                  </a:ext>
                </a:extLst>
              </p14:cNvPr>
              <p14:cNvContentPartPr/>
              <p14:nvPr/>
            </p14:nvContentPartPr>
            <p14:xfrm>
              <a:off x="4505671" y="5869646"/>
              <a:ext cx="49320" cy="306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F81F446-49FC-46AA-9913-EA58306F0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671" y="5860646"/>
                <a:ext cx="669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50BAC2D-E238-4521-9486-86AA44044FEC}"/>
                  </a:ext>
                </a:extLst>
              </p14:cNvPr>
              <p14:cNvContentPartPr/>
              <p14:nvPr/>
            </p14:nvContentPartPr>
            <p14:xfrm>
              <a:off x="3394711" y="5894126"/>
              <a:ext cx="26280" cy="133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50BAC2D-E238-4521-9486-86AA44044F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5711" y="5885126"/>
                <a:ext cx="439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7C6C933-4C15-4DC2-845E-83A3B2DD363D}"/>
                  </a:ext>
                </a:extLst>
              </p14:cNvPr>
              <p14:cNvContentPartPr/>
              <p14:nvPr/>
            </p14:nvContentPartPr>
            <p14:xfrm>
              <a:off x="7000471" y="2275046"/>
              <a:ext cx="93600" cy="2091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7C6C933-4C15-4DC2-845E-83A3B2DD3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1471" y="2266046"/>
                <a:ext cx="111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84617F4-EC53-45B7-8CFD-5505EC414F52}"/>
                  </a:ext>
                </a:extLst>
              </p14:cNvPr>
              <p14:cNvContentPartPr/>
              <p14:nvPr/>
            </p14:nvContentPartPr>
            <p14:xfrm>
              <a:off x="7236631" y="2387006"/>
              <a:ext cx="61200" cy="1314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84617F4-EC53-45B7-8CFD-5505EC414F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7631" y="2378006"/>
                <a:ext cx="788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9B7B2A0-49E6-478F-93CF-20DA25B754B2}"/>
                  </a:ext>
                </a:extLst>
              </p14:cNvPr>
              <p14:cNvContentPartPr/>
              <p14:nvPr/>
            </p14:nvContentPartPr>
            <p14:xfrm>
              <a:off x="6425551" y="2317886"/>
              <a:ext cx="343080" cy="275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9B7B2A0-49E6-478F-93CF-20DA25B754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6551" y="2308886"/>
                <a:ext cx="3607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EEDD6B2-6E8A-41CC-A3DD-9E0AF6AA0135}"/>
                  </a:ext>
                </a:extLst>
              </p14:cNvPr>
              <p14:cNvContentPartPr/>
              <p14:nvPr/>
            </p14:nvContentPartPr>
            <p14:xfrm>
              <a:off x="4691431" y="1885886"/>
              <a:ext cx="1292040" cy="3085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EEDD6B2-6E8A-41CC-A3DD-9E0AF6AA01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431" y="1876886"/>
                <a:ext cx="13096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701C11A-CB01-4286-A74C-4E7A5A17DDCD}"/>
                  </a:ext>
                </a:extLst>
              </p14:cNvPr>
              <p14:cNvContentPartPr/>
              <p14:nvPr/>
            </p14:nvContentPartPr>
            <p14:xfrm>
              <a:off x="7668631" y="2248046"/>
              <a:ext cx="404640" cy="232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701C11A-CB01-4286-A74C-4E7A5A17DD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9631" y="2239046"/>
                <a:ext cx="422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AC14899-2FDD-4160-8F9F-2480B1781AA4}"/>
                  </a:ext>
                </a:extLst>
              </p14:cNvPr>
              <p14:cNvContentPartPr/>
              <p14:nvPr/>
            </p14:nvContentPartPr>
            <p14:xfrm>
              <a:off x="8800831" y="4616126"/>
              <a:ext cx="360" cy="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AC14899-2FDD-4160-8F9F-2480B1781A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91831" y="46071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AD46E31-195F-42D9-B728-16C21B3892DD}"/>
                  </a:ext>
                </a:extLst>
              </p14:cNvPr>
              <p14:cNvContentPartPr/>
              <p14:nvPr/>
            </p14:nvContentPartPr>
            <p14:xfrm>
              <a:off x="8429311" y="2446046"/>
              <a:ext cx="58680" cy="777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AD46E31-195F-42D9-B728-16C21B3892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20311" y="2437046"/>
                <a:ext cx="763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8F09E0C-146B-4AB4-90F8-2FB9351D9F4D}"/>
                  </a:ext>
                </a:extLst>
              </p14:cNvPr>
              <p14:cNvContentPartPr/>
              <p14:nvPr/>
            </p14:nvContentPartPr>
            <p14:xfrm>
              <a:off x="8986231" y="2236166"/>
              <a:ext cx="413280" cy="2890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8F09E0C-146B-4AB4-90F8-2FB9351D9F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77231" y="2227166"/>
                <a:ext cx="4309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A85191C-62E2-42DD-9983-8EFB479B1214}"/>
                  </a:ext>
                </a:extLst>
              </p14:cNvPr>
              <p14:cNvContentPartPr/>
              <p14:nvPr/>
            </p14:nvContentPartPr>
            <p14:xfrm>
              <a:off x="9758071" y="2123846"/>
              <a:ext cx="142200" cy="29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A85191C-62E2-42DD-9983-8EFB479B12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9071" y="2114846"/>
                <a:ext cx="1598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3A6B6D5-240C-42FB-8743-AEC0048ECA3E}"/>
                  </a:ext>
                </a:extLst>
              </p14:cNvPr>
              <p14:cNvContentPartPr/>
              <p14:nvPr/>
            </p14:nvContentPartPr>
            <p14:xfrm>
              <a:off x="6007231" y="4636286"/>
              <a:ext cx="226440" cy="203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3A6B6D5-240C-42FB-8743-AEC0048ECA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98231" y="4627286"/>
                <a:ext cx="244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83572D3-C798-4DC4-ADEB-399B7E435B4C}"/>
                  </a:ext>
                </a:extLst>
              </p14:cNvPr>
              <p14:cNvContentPartPr/>
              <p14:nvPr/>
            </p14:nvContentPartPr>
            <p14:xfrm>
              <a:off x="9304831" y="3129686"/>
              <a:ext cx="5400" cy="1656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83572D3-C798-4DC4-ADEB-399B7E435B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95831" y="3120686"/>
                <a:ext cx="23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B62C96B-7424-41D9-A967-95ED7C70663D}"/>
                  </a:ext>
                </a:extLst>
              </p14:cNvPr>
              <p14:cNvContentPartPr/>
              <p14:nvPr/>
            </p14:nvContentPartPr>
            <p14:xfrm>
              <a:off x="9245071" y="3406886"/>
              <a:ext cx="86040" cy="262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B62C96B-7424-41D9-A967-95ED7C7066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36071" y="3397886"/>
                <a:ext cx="103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55BFA94-7347-4EC5-99C6-D848042FD7FC}"/>
                  </a:ext>
                </a:extLst>
              </p14:cNvPr>
              <p14:cNvContentPartPr/>
              <p14:nvPr/>
            </p14:nvContentPartPr>
            <p14:xfrm>
              <a:off x="9259471" y="3551606"/>
              <a:ext cx="191520" cy="137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55BFA94-7347-4EC5-99C6-D848042FD7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0471" y="3542606"/>
                <a:ext cx="209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51B5ED0B-D778-4DA2-9A76-5E81D68A779F}"/>
                  </a:ext>
                </a:extLst>
              </p14:cNvPr>
              <p14:cNvContentPartPr/>
              <p14:nvPr/>
            </p14:nvContentPartPr>
            <p14:xfrm>
              <a:off x="7981111" y="3227246"/>
              <a:ext cx="950760" cy="4989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51B5ED0B-D778-4DA2-9A76-5E81D68A77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72111" y="3218246"/>
                <a:ext cx="96840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D4E0D9A-7C07-41C0-BB60-786744F28209}"/>
                  </a:ext>
                </a:extLst>
              </p14:cNvPr>
              <p14:cNvContentPartPr/>
              <p14:nvPr/>
            </p14:nvContentPartPr>
            <p14:xfrm>
              <a:off x="9697591" y="3080726"/>
              <a:ext cx="254880" cy="4010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D4E0D9A-7C07-41C0-BB60-786744F282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88591" y="3071726"/>
                <a:ext cx="2725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D49E71BE-367C-4569-BC3A-AB42F5A51D99}"/>
                  </a:ext>
                </a:extLst>
              </p14:cNvPr>
              <p14:cNvContentPartPr/>
              <p14:nvPr/>
            </p14:nvContentPartPr>
            <p14:xfrm>
              <a:off x="10502551" y="2910086"/>
              <a:ext cx="786600" cy="4100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D49E71BE-367C-4569-BC3A-AB42F5A51D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93551" y="2901086"/>
                <a:ext cx="8042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26826AE-082E-4661-A48E-0ED2A14F507F}"/>
                  </a:ext>
                </a:extLst>
              </p14:cNvPr>
              <p14:cNvContentPartPr/>
              <p14:nvPr/>
            </p14:nvContentPartPr>
            <p14:xfrm>
              <a:off x="10186111" y="3100886"/>
              <a:ext cx="154800" cy="2588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26826AE-082E-4661-A48E-0ED2A14F50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77111" y="3091886"/>
                <a:ext cx="1724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782A421-BF44-4B76-AAED-BEF620C345E5}"/>
                  </a:ext>
                </a:extLst>
              </p14:cNvPr>
              <p14:cNvContentPartPr/>
              <p14:nvPr/>
            </p14:nvContentPartPr>
            <p14:xfrm>
              <a:off x="8196031" y="3995126"/>
              <a:ext cx="235080" cy="2779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782A421-BF44-4B76-AAED-BEF620C345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87031" y="3986126"/>
                <a:ext cx="252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6F536FEE-7B1A-4C47-9259-CD76E194A0B9}"/>
                  </a:ext>
                </a:extLst>
              </p14:cNvPr>
              <p14:cNvContentPartPr/>
              <p14:nvPr/>
            </p14:nvContentPartPr>
            <p14:xfrm>
              <a:off x="9706951" y="3869126"/>
              <a:ext cx="10080" cy="1137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6F536FEE-7B1A-4C47-9259-CD76E194A0B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97951" y="3860126"/>
                <a:ext cx="277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AD7E5482-4123-432B-8264-090C944C05DF}"/>
                  </a:ext>
                </a:extLst>
              </p14:cNvPr>
              <p14:cNvContentPartPr/>
              <p14:nvPr/>
            </p14:nvContentPartPr>
            <p14:xfrm>
              <a:off x="9663391" y="4094846"/>
              <a:ext cx="111960" cy="561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AD7E5482-4123-432B-8264-090C944C05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54391" y="4085846"/>
                <a:ext cx="1296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FF047EC0-B7C7-46AF-80F7-F7D0AFE96DDF}"/>
                  </a:ext>
                </a:extLst>
              </p14:cNvPr>
              <p14:cNvContentPartPr/>
              <p14:nvPr/>
            </p14:nvContentPartPr>
            <p14:xfrm>
              <a:off x="9737911" y="4246406"/>
              <a:ext cx="153720" cy="957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FF047EC0-B7C7-46AF-80F7-F7D0AFE96D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28911" y="4237406"/>
                <a:ext cx="171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A92E861-2B2F-4CFD-9CF7-4BEA4B9A9991}"/>
                  </a:ext>
                </a:extLst>
              </p14:cNvPr>
              <p14:cNvContentPartPr/>
              <p14:nvPr/>
            </p14:nvContentPartPr>
            <p14:xfrm>
              <a:off x="9340471" y="4043006"/>
              <a:ext cx="111600" cy="957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A92E861-2B2F-4CFD-9CF7-4BEA4B9A99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31471" y="4034006"/>
                <a:ext cx="1292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71F16CC-33F0-4639-9C78-089C71B0C400}"/>
                  </a:ext>
                </a:extLst>
              </p14:cNvPr>
              <p14:cNvContentPartPr/>
              <p14:nvPr/>
            </p14:nvContentPartPr>
            <p14:xfrm>
              <a:off x="8588791" y="3890726"/>
              <a:ext cx="371160" cy="3186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71F16CC-33F0-4639-9C78-089C71B0C4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79791" y="3881726"/>
                <a:ext cx="388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B4633EA1-6CD6-4DF6-8FA3-373191AD5EB0}"/>
                  </a:ext>
                </a:extLst>
              </p14:cNvPr>
              <p14:cNvContentPartPr/>
              <p14:nvPr/>
            </p14:nvContentPartPr>
            <p14:xfrm>
              <a:off x="10512991" y="3504446"/>
              <a:ext cx="857520" cy="4914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B4633EA1-6CD6-4DF6-8FA3-373191AD5E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03991" y="3495446"/>
                <a:ext cx="8751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164A8317-36BD-470D-8945-E66535663AC1}"/>
                  </a:ext>
                </a:extLst>
              </p14:cNvPr>
              <p14:cNvContentPartPr/>
              <p14:nvPr/>
            </p14:nvContentPartPr>
            <p14:xfrm>
              <a:off x="10134991" y="3774446"/>
              <a:ext cx="235080" cy="4532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164A8317-36BD-470D-8945-E66535663A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25991" y="3765446"/>
                <a:ext cx="2527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320A4EDE-CE97-4D96-86EF-E77B97F9544A}"/>
                  </a:ext>
                </a:extLst>
              </p14:cNvPr>
              <p14:cNvContentPartPr/>
              <p14:nvPr/>
            </p14:nvContentPartPr>
            <p14:xfrm>
              <a:off x="9862111" y="3591926"/>
              <a:ext cx="48960" cy="907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320A4EDE-CE97-4D96-86EF-E77B97F954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53111" y="3582926"/>
                <a:ext cx="666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06657C33-BFCB-4220-A787-DA8E9EA94236}"/>
                  </a:ext>
                </a:extLst>
              </p14:cNvPr>
              <p14:cNvContentPartPr/>
              <p14:nvPr/>
            </p14:nvContentPartPr>
            <p14:xfrm>
              <a:off x="3053791" y="4481126"/>
              <a:ext cx="145800" cy="6328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06657C33-BFCB-4220-A787-DA8E9EA942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44791" y="4472126"/>
                <a:ext cx="1634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CB61909-2D37-46BA-A062-992C602E608E}"/>
                  </a:ext>
                </a:extLst>
              </p14:cNvPr>
              <p14:cNvContentPartPr/>
              <p14:nvPr/>
            </p14:nvContentPartPr>
            <p14:xfrm>
              <a:off x="2712871" y="4360526"/>
              <a:ext cx="678960" cy="1252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CB61909-2D37-46BA-A062-992C602E60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03871" y="4351526"/>
                <a:ext cx="6966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F19D4BCE-2528-4E7A-9A2C-66C48F28DE37}"/>
                  </a:ext>
                </a:extLst>
              </p14:cNvPr>
              <p14:cNvContentPartPr/>
              <p14:nvPr/>
            </p14:nvContentPartPr>
            <p14:xfrm>
              <a:off x="3415231" y="3910526"/>
              <a:ext cx="324000" cy="3783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F19D4BCE-2528-4E7A-9A2C-66C48F28DE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06231" y="3901526"/>
                <a:ext cx="3416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C46859AA-8BCF-4B18-BD71-5933C8113899}"/>
                  </a:ext>
                </a:extLst>
              </p14:cNvPr>
              <p14:cNvContentPartPr/>
              <p14:nvPr/>
            </p14:nvContentPartPr>
            <p14:xfrm>
              <a:off x="3609631" y="3923846"/>
              <a:ext cx="817920" cy="1069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C46859AA-8BCF-4B18-BD71-5933C81138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00631" y="3914846"/>
                <a:ext cx="835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0315879A-E0A9-4539-989D-CD7A6D454B5C}"/>
                  </a:ext>
                </a:extLst>
              </p14:cNvPr>
              <p14:cNvContentPartPr/>
              <p14:nvPr/>
            </p14:nvContentPartPr>
            <p14:xfrm>
              <a:off x="5368951" y="3165686"/>
              <a:ext cx="552960" cy="125244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0315879A-E0A9-4539-989D-CD7A6D454B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59951" y="3156686"/>
                <a:ext cx="570600" cy="12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89A8EA0D-B68B-4FA2-96AC-AECE816AC283}"/>
                  </a:ext>
                </a:extLst>
              </p14:cNvPr>
              <p14:cNvContentPartPr/>
              <p14:nvPr/>
            </p14:nvContentPartPr>
            <p14:xfrm>
              <a:off x="2801791" y="4251086"/>
              <a:ext cx="410760" cy="1641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89A8EA0D-B68B-4FA2-96AC-AECE816AC2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92791" y="4242086"/>
                <a:ext cx="428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E7B25894-76FA-42B1-9FA2-4FFC3A57C66A}"/>
                  </a:ext>
                </a:extLst>
              </p14:cNvPr>
              <p14:cNvContentPartPr/>
              <p14:nvPr/>
            </p14:nvContentPartPr>
            <p14:xfrm>
              <a:off x="3284911" y="3159926"/>
              <a:ext cx="3063600" cy="105876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E7B25894-76FA-42B1-9FA2-4FFC3A57C66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75911" y="3150926"/>
                <a:ext cx="308124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C9FC638-1E99-4020-A561-31DFE43053E5}"/>
                  </a:ext>
                </a:extLst>
              </p14:cNvPr>
              <p14:cNvContentPartPr/>
              <p14:nvPr/>
            </p14:nvContentPartPr>
            <p14:xfrm>
              <a:off x="3161071" y="4307246"/>
              <a:ext cx="100080" cy="27324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C9FC638-1E99-4020-A561-31DFE43053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52071" y="4298246"/>
                <a:ext cx="1177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4D2DB9AF-F90F-48E3-899A-71541DC5CDE3}"/>
                  </a:ext>
                </a:extLst>
              </p14:cNvPr>
              <p14:cNvContentPartPr/>
              <p14:nvPr/>
            </p14:nvContentPartPr>
            <p14:xfrm>
              <a:off x="5336911" y="4502726"/>
              <a:ext cx="64080" cy="2887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4D2DB9AF-F90F-48E3-899A-71541DC5CDE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27911" y="4493726"/>
                <a:ext cx="817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934B11CD-398A-4534-9347-747DF3CD630A}"/>
                  </a:ext>
                </a:extLst>
              </p14:cNvPr>
              <p14:cNvContentPartPr/>
              <p14:nvPr/>
            </p14:nvContentPartPr>
            <p14:xfrm>
              <a:off x="2207071" y="5312726"/>
              <a:ext cx="950400" cy="41652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934B11CD-398A-4534-9347-747DF3CD630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98071" y="5303726"/>
                <a:ext cx="968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432F5CDB-3D9B-4A08-B97E-B7CD5E258B0B}"/>
                  </a:ext>
                </a:extLst>
              </p14:cNvPr>
              <p14:cNvContentPartPr/>
              <p14:nvPr/>
            </p14:nvContentPartPr>
            <p14:xfrm>
              <a:off x="4683871" y="3112406"/>
              <a:ext cx="155520" cy="70560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432F5CDB-3D9B-4A08-B97E-B7CD5E258B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74871" y="3103406"/>
                <a:ext cx="1731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FCFF4C48-9B43-4FFB-B7F5-01BF7F0F65E3}"/>
                  </a:ext>
                </a:extLst>
              </p14:cNvPr>
              <p14:cNvContentPartPr/>
              <p14:nvPr/>
            </p14:nvContentPartPr>
            <p14:xfrm>
              <a:off x="4040911" y="5359886"/>
              <a:ext cx="737280" cy="3877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FCFF4C48-9B43-4FFB-B7F5-01BF7F0F65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31911" y="5350886"/>
                <a:ext cx="7549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F7379543-B883-45B3-8C4E-873DD4174323}"/>
                  </a:ext>
                </a:extLst>
              </p14:cNvPr>
              <p14:cNvContentPartPr/>
              <p14:nvPr/>
            </p14:nvContentPartPr>
            <p14:xfrm>
              <a:off x="3583711" y="5351246"/>
              <a:ext cx="173160" cy="2530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F7379543-B883-45B3-8C4E-873DD41743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74711" y="5342246"/>
                <a:ext cx="1908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62BC3FF3-4D5E-4E2F-8914-CB36883035E1}"/>
                  </a:ext>
                </a:extLst>
              </p14:cNvPr>
              <p14:cNvContentPartPr/>
              <p14:nvPr/>
            </p14:nvContentPartPr>
            <p14:xfrm>
              <a:off x="7717591" y="7050446"/>
              <a:ext cx="14040" cy="1180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62BC3FF3-4D5E-4E2F-8914-CB36883035E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08591" y="7041446"/>
                <a:ext cx="31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DA8A30C9-F7C6-4CCF-A02E-E1BECA0EB229}"/>
                  </a:ext>
                </a:extLst>
              </p14:cNvPr>
              <p14:cNvContentPartPr/>
              <p14:nvPr/>
            </p14:nvContentPartPr>
            <p14:xfrm>
              <a:off x="5146111" y="5180606"/>
              <a:ext cx="1097280" cy="57564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DA8A30C9-F7C6-4CCF-A02E-E1BECA0EB22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37111" y="5171606"/>
                <a:ext cx="11149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C245FEB8-C0F7-46B4-A59B-2F9F3BE8FF2B}"/>
                  </a:ext>
                </a:extLst>
              </p14:cNvPr>
              <p14:cNvContentPartPr/>
              <p14:nvPr/>
            </p14:nvContentPartPr>
            <p14:xfrm>
              <a:off x="6075271" y="5326019"/>
              <a:ext cx="1042920" cy="3736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C245FEB8-C0F7-46B4-A59B-2F9F3BE8FF2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66271" y="5317019"/>
                <a:ext cx="10605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BEEBD8F1-BB78-4611-8B9A-EAC4F0F9363E}"/>
                  </a:ext>
                </a:extLst>
              </p14:cNvPr>
              <p14:cNvContentPartPr/>
              <p14:nvPr/>
            </p14:nvContentPartPr>
            <p14:xfrm>
              <a:off x="6335191" y="5142059"/>
              <a:ext cx="525600" cy="597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BEEBD8F1-BB78-4611-8B9A-EAC4F0F9363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26191" y="5133059"/>
                <a:ext cx="5432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ABD6D69D-A8EB-490C-B0A3-109280ECFEED}"/>
                  </a:ext>
                </a:extLst>
              </p14:cNvPr>
              <p14:cNvContentPartPr/>
              <p14:nvPr/>
            </p14:nvContentPartPr>
            <p14:xfrm>
              <a:off x="8679511" y="4954139"/>
              <a:ext cx="179640" cy="2869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ABD6D69D-A8EB-490C-B0A3-109280ECFEE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70511" y="4945139"/>
                <a:ext cx="197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BDE757F4-6C4D-456B-A168-9345E496C4D4}"/>
                  </a:ext>
                </a:extLst>
              </p14:cNvPr>
              <p14:cNvContentPartPr/>
              <p14:nvPr/>
            </p14:nvContentPartPr>
            <p14:xfrm>
              <a:off x="9058951" y="4790339"/>
              <a:ext cx="1057680" cy="5173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BDE757F4-6C4D-456B-A168-9345E496C4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49951" y="4781339"/>
                <a:ext cx="107532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4631B6D9-36D8-4BFE-922F-154D66D634BA}"/>
                  </a:ext>
                </a:extLst>
              </p14:cNvPr>
              <p14:cNvContentPartPr/>
              <p14:nvPr/>
            </p14:nvContentPartPr>
            <p14:xfrm>
              <a:off x="1244071" y="2349539"/>
              <a:ext cx="4640760" cy="2818467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4631B6D9-36D8-4BFE-922F-154D66D634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35071" y="2340539"/>
                <a:ext cx="4658400" cy="2836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81F17ACA-BED1-485C-8444-87174FFCDF21}"/>
                  </a:ext>
                </a:extLst>
              </p14:cNvPr>
              <p14:cNvContentPartPr/>
              <p14:nvPr/>
            </p14:nvContentPartPr>
            <p14:xfrm>
              <a:off x="2835631" y="4022099"/>
              <a:ext cx="599760" cy="39816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81F17ACA-BED1-485C-8444-87174FFCDF2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26631" y="4013099"/>
                <a:ext cx="617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2414A004-0B04-4592-8216-409C3CD0415B}"/>
                  </a:ext>
                </a:extLst>
              </p14:cNvPr>
              <p14:cNvContentPartPr/>
              <p14:nvPr/>
            </p14:nvContentPartPr>
            <p14:xfrm>
              <a:off x="5693671" y="5902019"/>
              <a:ext cx="360" cy="36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2414A004-0B04-4592-8216-409C3CD041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4671" y="58930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6F375EC0-B804-4C14-AD79-45562835E4C0}"/>
                  </a:ext>
                </a:extLst>
              </p14:cNvPr>
              <p14:cNvContentPartPr/>
              <p14:nvPr/>
            </p14:nvContentPartPr>
            <p14:xfrm>
              <a:off x="3598471" y="3194819"/>
              <a:ext cx="1714320" cy="77436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6F375EC0-B804-4C14-AD79-45562835E4C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589471" y="3185819"/>
                <a:ext cx="1731960" cy="7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7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631</Words>
  <Application>Microsoft Macintosh PowerPoint</Application>
  <PresentationFormat>Grand écran</PresentationFormat>
  <Paragraphs>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Primes des contrats plus compliqués</vt:lpstr>
      <vt:lpstr>La fonction de perte</vt:lpstr>
      <vt:lpstr>r: taux d’inflation</vt:lpstr>
      <vt:lpstr>La prime stop-loss sous l’inflation</vt:lpstr>
      <vt:lpstr>La prime de la perte limitée sous l’inflation</vt:lpstr>
      <vt:lpstr>g(x) avec u, r, d</vt:lpstr>
      <vt:lpstr>Prime avec u,d,r et remarques sur l’estimation nonparamétrique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Primes des contrats plus compliqués</dc:title>
  <dc:creator>andrew luong</dc:creator>
  <cp:lastModifiedBy>Olivier Bourret</cp:lastModifiedBy>
  <cp:revision>11</cp:revision>
  <dcterms:created xsi:type="dcterms:W3CDTF">2020-08-13T13:37:49Z</dcterms:created>
  <dcterms:modified xsi:type="dcterms:W3CDTF">2020-09-18T14:21:40Z</dcterms:modified>
</cp:coreProperties>
</file>