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7" r:id="rId11"/>
    <p:sldId id="269" r:id="rId12"/>
    <p:sldId id="272" r:id="rId13"/>
    <p:sldId id="258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quamentus.com/flex_bison.html" TargetMode="External"/><Relationship Id="rId4" Type="http://schemas.openxmlformats.org/officeDocument/2006/relationships/hyperlink" Target="https://github.com/olivererxleben/compilerconstr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ramm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Implementierung eines Source-</a:t>
            </a:r>
            <a:r>
              <a:rPr lang="de-DE" sz="6600" dirty="0" err="1"/>
              <a:t>T</a:t>
            </a:r>
            <a:r>
              <a:rPr lang="de-DE" sz="6600" dirty="0" err="1" smtClean="0"/>
              <a:t>o</a:t>
            </a:r>
            <a:r>
              <a:rPr lang="de-DE" sz="6600" dirty="0" smtClean="0"/>
              <a:t>-Source Compilers zur Optimierung von CSS-Dateien im </a:t>
            </a:r>
            <a:r>
              <a:rPr lang="de-DE" sz="6600" dirty="0" err="1" smtClean="0"/>
              <a:t>Webstack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Oliver </a:t>
            </a:r>
            <a:r>
              <a:rPr lang="de-DE" dirty="0" err="1" smtClean="0"/>
              <a:t>erxleben</a:t>
            </a:r>
            <a:r>
              <a:rPr lang="de-DE" dirty="0" smtClean="0"/>
              <a:t>, </a:t>
            </a:r>
            <a:r>
              <a:rPr lang="de-DE" dirty="0" err="1" smtClean="0"/>
              <a:t>sergej</a:t>
            </a:r>
            <a:r>
              <a:rPr lang="de-DE" dirty="0" smtClean="0"/>
              <a:t> Hert, Jörn Voßgröne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68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7" y="2151308"/>
            <a:ext cx="2883809" cy="40445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53" y="2151308"/>
            <a:ext cx="7293974" cy="29308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63330" y="1820636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961661" y="1762458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0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" y="2284506"/>
            <a:ext cx="6139514" cy="3128415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1" y="2284506"/>
            <a:ext cx="542591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9600" dirty="0" smtClean="0"/>
              <a:t>			 DEMO</a:t>
            </a:r>
            <a:endParaRPr lang="de-DE" sz="9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CSS-Optimierung mit implementiertem Compiler </a:t>
            </a:r>
            <a:r>
              <a:rPr lang="de-DE" dirty="0" smtClean="0"/>
              <a:t>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Verringerung der Ladezeit durch Reduktion von Dateigröße und Overhead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Zusätzlich Optimierung von JavaScript sinnvoll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Probleme können beim Einsatz von Template-</a:t>
            </a:r>
            <a:r>
              <a:rPr lang="de-DE" dirty="0" err="1" smtClean="0"/>
              <a:t>Engines</a:t>
            </a:r>
            <a:r>
              <a:rPr lang="de-DE" dirty="0" smtClean="0"/>
              <a:t> auftreten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</a:t>
            </a:r>
            <a:r>
              <a:rPr lang="de-DE" dirty="0" smtClean="0"/>
              <a:t>igene Grammatik ausreichend, nicht perfekt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Weitere Optimierungen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45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57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Andrew W. Appel – Modern Compiler </a:t>
            </a:r>
            <a:r>
              <a:rPr lang="de-DE" dirty="0" err="1" smtClean="0"/>
              <a:t>Implementationin</a:t>
            </a:r>
            <a:r>
              <a:rPr lang="de-DE" dirty="0" smtClean="0"/>
              <a:t> C [ISBN: </a:t>
            </a:r>
            <a:r>
              <a:rPr lang="de-DE" dirty="0"/>
              <a:t>978-0521607650</a:t>
            </a:r>
            <a:r>
              <a:rPr lang="de-DE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Regine Heidorn – CSS – Grundlagen und </a:t>
            </a:r>
            <a:r>
              <a:rPr lang="de-DE" smtClean="0"/>
              <a:t>Best Practices [ISBN: 978-3-86802-404-3]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>
                <a:hlinkClick r:id="rId2"/>
              </a:rPr>
              <a:t>http://www.w3.org/TR/CSS21/grammar.html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www.aquamentus.com/flex_bison.html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Quellcode unter: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https://github.com/olivererxleben/compilerconstruction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230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Optimierungsmöglichkeiten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Konzeption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Fazit</a:t>
            </a:r>
          </a:p>
        </p:txBody>
      </p:sp>
    </p:spTree>
    <p:extLst>
      <p:ext uri="{BB962C8B-B14F-4D97-AF65-F5344CB8AC3E}">
        <p14:creationId xmlns:p14="http://schemas.microsoft.com/office/powerpoint/2010/main" val="124199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/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CSS-Dateien beinhalten oft ungenutzten / überflüssigen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zu hohe Ladezeiten durch zu viel CSS-Code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Reduktion der Ladezeiten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geringe Ladezeiten –&gt; besserer Page Rank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63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Standard Stil Beschreibungssprache für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Aktuelle Version 2.1 (2011)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große Teile von Version 3 schon in Browsern implementiert (2000)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Sprachkonstrukte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Regel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Selektor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Deklaration</a:t>
            </a:r>
          </a:p>
        </p:txBody>
      </p:sp>
    </p:spTree>
    <p:extLst>
      <p:ext uri="{BB962C8B-B14F-4D97-AF65-F5344CB8AC3E}">
        <p14:creationId xmlns:p14="http://schemas.microsoft.com/office/powerpoint/2010/main" val="7145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61" y="1846263"/>
            <a:ext cx="5752037" cy="4388630"/>
          </a:xfrm>
        </p:spPr>
      </p:pic>
    </p:spTree>
    <p:extLst>
      <p:ext uri="{BB962C8B-B14F-4D97-AF65-F5344CB8AC3E}">
        <p14:creationId xmlns:p14="http://schemas.microsoft.com/office/powerpoint/2010/main" val="92435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Ungenutzte Regeln entfernen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Regeln mit gleichem </a:t>
            </a:r>
            <a:r>
              <a:rPr lang="de-DE" dirty="0" err="1" smtClean="0"/>
              <a:t>Selektor</a:t>
            </a:r>
            <a:r>
              <a:rPr lang="de-DE" dirty="0" smtClean="0"/>
              <a:t> zusammenfügen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Shorthands für Hex-Farbwerte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Entfernung von überflüssigen Mengeneinheiten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Minifizierung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3" name="Bild 2" descr="app-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8" y="2360047"/>
            <a:ext cx="10032152" cy="2321894"/>
          </a:xfrm>
          <a:prstGeom prst="rect">
            <a:avLst/>
          </a:prstGeom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95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Grammatik vom W3C ungeeignet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> von CSS-Dateien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Baumgenerierung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Identische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Einige Shorthands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Knoten mit gleichen Deklarationen </a:t>
            </a:r>
            <a:r>
              <a:rPr lang="de-DE" dirty="0" err="1" smtClean="0"/>
              <a:t>mergen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Ausgabe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Strukturiert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Minifiziert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5731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5" y="2172836"/>
            <a:ext cx="4620515" cy="4022725"/>
          </a:xfrm>
        </p:spPr>
      </p:pic>
      <p:sp>
        <p:nvSpPr>
          <p:cNvPr id="6" name="Textfeld 5"/>
          <p:cNvSpPr txBox="1"/>
          <p:nvPr/>
        </p:nvSpPr>
        <p:spPr>
          <a:xfrm>
            <a:off x="1499871" y="1803504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41" y="2172836"/>
            <a:ext cx="5896681" cy="364633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48702" y="1803504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07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299</Words>
  <Application>Microsoft Macintosh PowerPoint</Application>
  <PresentationFormat>Benutzerdefiniert</PresentationFormat>
  <Paragraphs>70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Rückblick</vt:lpstr>
      <vt:lpstr>Implementierung eines Source-To-Source Compilers zur Optimierung von CSS-Dateien im Webstack</vt:lpstr>
      <vt:lpstr>Inhalt</vt:lpstr>
      <vt:lpstr>Motivation / Ziele</vt:lpstr>
      <vt:lpstr>CSS</vt:lpstr>
      <vt:lpstr>CSS</vt:lpstr>
      <vt:lpstr>Optimierungsmöglichkeiten</vt:lpstr>
      <vt:lpstr>Konzeption</vt:lpstr>
      <vt:lpstr>Implementierung</vt:lpstr>
      <vt:lpstr>Implementierung</vt:lpstr>
      <vt:lpstr>Implementierung</vt:lpstr>
      <vt:lpstr>Implementierung</vt:lpstr>
      <vt:lpstr>    DEMO</vt:lpstr>
      <vt:lpstr>Fazit</vt:lpstr>
      <vt:lpstr>Vielen Dank für Ihre Aufmerksamkeit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Source-To-Source Compilers zur Optimierung von CSS-Dateien im Webstack</dc:title>
  <dc:creator>Joern Vossgroene</dc:creator>
  <cp:lastModifiedBy>Oliver Erxleben</cp:lastModifiedBy>
  <cp:revision>49</cp:revision>
  <dcterms:created xsi:type="dcterms:W3CDTF">2013-09-19T13:04:26Z</dcterms:created>
  <dcterms:modified xsi:type="dcterms:W3CDTF">2013-09-20T07:46:15Z</dcterms:modified>
</cp:coreProperties>
</file>