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6" r:id="rId9"/>
    <p:sldId id="268" r:id="rId10"/>
    <p:sldId id="267" r:id="rId11"/>
    <p:sldId id="269" r:id="rId12"/>
    <p:sldId id="272" r:id="rId13"/>
    <p:sldId id="258" r:id="rId14"/>
    <p:sldId id="265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-13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20.09.13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20.09.13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20.09.13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20.09.13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20.09.13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20.09.13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20.09.13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20.09.13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20.09.13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20.09.13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20.09.13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20.09.13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quamentus.com/flex_bison.html" TargetMode="External"/><Relationship Id="rId4" Type="http://schemas.openxmlformats.org/officeDocument/2006/relationships/hyperlink" Target="https://github.com/olivererxleben/compilerconstructio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1/grammar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6600" dirty="0" smtClean="0"/>
              <a:t>Implementierung eines Source-</a:t>
            </a:r>
            <a:r>
              <a:rPr lang="de-DE" sz="6600" dirty="0" err="1"/>
              <a:t>T</a:t>
            </a:r>
            <a:r>
              <a:rPr lang="de-DE" sz="6600" dirty="0" err="1" smtClean="0"/>
              <a:t>o</a:t>
            </a:r>
            <a:r>
              <a:rPr lang="de-DE" sz="6600" dirty="0" smtClean="0"/>
              <a:t>-Source Compilers zur Optimierung von CSS-Dateien im </a:t>
            </a:r>
            <a:r>
              <a:rPr lang="de-DE" sz="6600" dirty="0" err="1" smtClean="0"/>
              <a:t>Webstack</a:t>
            </a:r>
            <a:endParaRPr lang="de-DE" sz="66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Oliver </a:t>
            </a:r>
            <a:r>
              <a:rPr lang="de-DE" dirty="0" err="1" smtClean="0"/>
              <a:t>erxleben</a:t>
            </a:r>
            <a:r>
              <a:rPr lang="de-DE" dirty="0" smtClean="0"/>
              <a:t>, </a:t>
            </a:r>
            <a:r>
              <a:rPr lang="de-DE" dirty="0" err="1" smtClean="0"/>
              <a:t>sergej</a:t>
            </a:r>
            <a:r>
              <a:rPr lang="de-DE" dirty="0" smtClean="0"/>
              <a:t> Hert, Jörn Voßgröne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9684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 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97" y="2151308"/>
            <a:ext cx="2883809" cy="404455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753" y="2151308"/>
            <a:ext cx="7293974" cy="2930837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1263330" y="1820636"/>
            <a:ext cx="2312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W3C Implementierung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961661" y="1762458"/>
            <a:ext cx="2492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Eigene Implementierung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3901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Implementierung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58" y="2284506"/>
            <a:ext cx="6139514" cy="3128415"/>
          </a:xfr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131" y="2284506"/>
            <a:ext cx="5425910" cy="362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085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9600" dirty="0" smtClean="0"/>
              <a:t>			 DEMO</a:t>
            </a:r>
            <a:endParaRPr lang="de-DE" sz="96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8712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CSS-Optimierung mit implementiertem Compiler </a:t>
            </a:r>
            <a:r>
              <a:rPr lang="de-DE" dirty="0" smtClean="0"/>
              <a:t>möglich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Verringerung der Ladezeit durch Reduktion von Dateigröße und Overhead</a:t>
            </a: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Zusätzlich Optimierung von JavaScript sinnvoll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Probleme können beim Einsatz von Template-</a:t>
            </a:r>
            <a:r>
              <a:rPr lang="de-DE" dirty="0" err="1" smtClean="0"/>
              <a:t>Engines</a:t>
            </a:r>
            <a:r>
              <a:rPr lang="de-DE" dirty="0" smtClean="0"/>
              <a:t> auftreten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E</a:t>
            </a:r>
            <a:r>
              <a:rPr lang="de-DE" dirty="0" smtClean="0"/>
              <a:t>igene Grammatik ausreichend, nicht perfekt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Weitere Optimierungen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7450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Vielen Dank für Ihre Aufmerksamkeit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7574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Andrew W. Appel – Modern Compiler </a:t>
            </a:r>
            <a:r>
              <a:rPr lang="de-DE" dirty="0" err="1" smtClean="0"/>
              <a:t>Implementationin</a:t>
            </a:r>
            <a:r>
              <a:rPr lang="de-DE" dirty="0" smtClean="0"/>
              <a:t> C [ISBN: </a:t>
            </a:r>
            <a:r>
              <a:rPr lang="de-DE" dirty="0"/>
              <a:t>978-0521607650</a:t>
            </a:r>
            <a:r>
              <a:rPr lang="de-DE" dirty="0" smtClean="0"/>
              <a:t>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Regine Heidorn – CSS – Grundlagen und </a:t>
            </a:r>
            <a:r>
              <a:rPr lang="de-DE" smtClean="0"/>
              <a:t>Best Practices [ISBN: 978-3-86802-404-3]</a:t>
            </a: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</a:t>
            </a:r>
            <a:r>
              <a:rPr lang="de-DE" dirty="0">
                <a:hlinkClick r:id="rId2"/>
              </a:rPr>
              <a:t>http://www.w3.org/TR/CSS21/grammar.html</a:t>
            </a: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>
                <a:hlinkClick r:id="rId3"/>
              </a:rPr>
              <a:t>http://</a:t>
            </a:r>
            <a:r>
              <a:rPr lang="de-DE" dirty="0" smtClean="0">
                <a:hlinkClick r:id="rId3"/>
              </a:rPr>
              <a:t>www.aquamentus.com/flex_bison.html</a:t>
            </a: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Quellcode unter: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>
                <a:hlinkClick r:id="rId4"/>
              </a:rPr>
              <a:t>https://github.com/olivererxleben/compilerconstruction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423097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Motivation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CSS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Optimierungsmöglichkeiten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Konzeption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Implementierung</a:t>
            </a: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Demo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Fazit</a:t>
            </a:r>
          </a:p>
        </p:txBody>
      </p:sp>
    </p:spTree>
    <p:extLst>
      <p:ext uri="{BB962C8B-B14F-4D97-AF65-F5344CB8AC3E}">
        <p14:creationId xmlns:p14="http://schemas.microsoft.com/office/powerpoint/2010/main" val="1241993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 / Ziele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CSS-Dateien beinhalten oft ungenutzten / überflüssigen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zu hohe Ladezeiten durch zu viel CSS-Code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Reduktion der Ladezeiten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geringe Ladezeiten –&gt; </a:t>
            </a:r>
            <a:r>
              <a:rPr lang="de-DE" dirty="0" smtClean="0"/>
              <a:t>besseres </a:t>
            </a:r>
            <a:r>
              <a:rPr lang="de-DE" dirty="0" smtClean="0"/>
              <a:t>Page Rank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6637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CSS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Standard Stil Beschreibungssprache für Websites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Aktuelle Version 2.1 (2011)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große Teile von Version 3 schon in Browsern implementiert (2000)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 smtClean="0"/>
              <a:t>Sprachkonstrukte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smtClean="0"/>
              <a:t>Regel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 smtClean="0"/>
              <a:t>Selektor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smtClean="0"/>
              <a:t>Deklaration</a:t>
            </a:r>
          </a:p>
        </p:txBody>
      </p:sp>
    </p:spTree>
    <p:extLst>
      <p:ext uri="{BB962C8B-B14F-4D97-AF65-F5344CB8AC3E}">
        <p14:creationId xmlns:p14="http://schemas.microsoft.com/office/powerpoint/2010/main" val="714512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CSS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461" y="1846263"/>
            <a:ext cx="5752037" cy="4388630"/>
          </a:xfrm>
        </p:spPr>
      </p:pic>
    </p:spTree>
    <p:extLst>
      <p:ext uri="{BB962C8B-B14F-4D97-AF65-F5344CB8AC3E}">
        <p14:creationId xmlns:p14="http://schemas.microsoft.com/office/powerpoint/2010/main" val="924358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Optimierungsmöglichkeiten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Ungenutzte Regeln entfernen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Regeln mit gleichem </a:t>
            </a:r>
            <a:r>
              <a:rPr lang="de-DE" dirty="0" err="1" smtClean="0"/>
              <a:t>Selektor</a:t>
            </a:r>
            <a:r>
              <a:rPr lang="de-DE" dirty="0" smtClean="0"/>
              <a:t> zusammenfügen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Shorthands für Hex-Farbwerte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Entfernung von überflüssigen Mengeneinheiten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</a:t>
            </a:r>
            <a:r>
              <a:rPr lang="de-DE" dirty="0" err="1" smtClean="0"/>
              <a:t>Minifizierung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5544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Konzeption</a:t>
            </a:r>
            <a:endParaRPr lang="de-DE" dirty="0"/>
          </a:p>
        </p:txBody>
      </p:sp>
      <p:pic>
        <p:nvPicPr>
          <p:cNvPr id="3" name="Bild 2" descr="app-workfl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68" y="2360047"/>
            <a:ext cx="10032152" cy="2321894"/>
          </a:xfrm>
          <a:prstGeom prst="rect">
            <a:avLst/>
          </a:prstGeom>
        </p:spPr>
      </p:pic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2959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Grammatik vom W3C ungeeignet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</a:t>
            </a:r>
            <a:r>
              <a:rPr lang="de-DE" dirty="0" err="1" smtClean="0"/>
              <a:t>Mergen</a:t>
            </a:r>
            <a:r>
              <a:rPr lang="de-DE" dirty="0" smtClean="0"/>
              <a:t> von CSS-Dateien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Baumgenerierung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Optimierung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smtClean="0"/>
              <a:t>Identische </a:t>
            </a:r>
            <a:r>
              <a:rPr lang="de-DE" dirty="0" err="1" smtClean="0"/>
              <a:t>Selektoren</a:t>
            </a:r>
            <a:r>
              <a:rPr lang="de-DE" dirty="0" smtClean="0"/>
              <a:t> </a:t>
            </a:r>
            <a:r>
              <a:rPr lang="de-DE" dirty="0" err="1" smtClean="0"/>
              <a:t>mergen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smtClean="0"/>
              <a:t>Einige Shorthands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smtClean="0"/>
              <a:t>Knoten mit gleichen Deklarationen </a:t>
            </a:r>
            <a:r>
              <a:rPr lang="de-DE" dirty="0" err="1" smtClean="0"/>
              <a:t>mergen</a:t>
            </a: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Ausgabe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smtClean="0"/>
              <a:t>Strukturiert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 smtClean="0"/>
              <a:t>Minifiziert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957316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Implementierung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85" y="2172836"/>
            <a:ext cx="4620515" cy="4022725"/>
          </a:xfrm>
        </p:spPr>
      </p:pic>
      <p:sp>
        <p:nvSpPr>
          <p:cNvPr id="6" name="Textfeld 5"/>
          <p:cNvSpPr txBox="1"/>
          <p:nvPr/>
        </p:nvSpPr>
        <p:spPr>
          <a:xfrm>
            <a:off x="1499871" y="1803504"/>
            <a:ext cx="2312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W3C Implementierung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441" y="2172836"/>
            <a:ext cx="5896681" cy="3646338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7548702" y="1803504"/>
            <a:ext cx="2492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Eigene Implementierung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6078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300</Words>
  <Application>Microsoft Macintosh PowerPoint</Application>
  <PresentationFormat>Benutzerdefiniert</PresentationFormat>
  <Paragraphs>70</Paragraphs>
  <Slides>15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Rückblick</vt:lpstr>
      <vt:lpstr>Implementierung eines Source-To-Source Compilers zur Optimierung von CSS-Dateien im Webstack</vt:lpstr>
      <vt:lpstr>Inhalt</vt:lpstr>
      <vt:lpstr>Motivation / Ziele</vt:lpstr>
      <vt:lpstr>CSS</vt:lpstr>
      <vt:lpstr>CSS</vt:lpstr>
      <vt:lpstr>Optimierungsmöglichkeiten</vt:lpstr>
      <vt:lpstr>Konzeption</vt:lpstr>
      <vt:lpstr>Implementierung</vt:lpstr>
      <vt:lpstr>Implementierung</vt:lpstr>
      <vt:lpstr>Implementierung</vt:lpstr>
      <vt:lpstr>Implementierung</vt:lpstr>
      <vt:lpstr>    DEMO</vt:lpstr>
      <vt:lpstr>Fazit</vt:lpstr>
      <vt:lpstr>Vielen Dank für Ihre Aufmerksamkeit</vt:lpstr>
      <vt:lpstr>Quellen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Implementierung eines Source-To-Source Compilers zur Optimierung von CSS-Dateien im Webstack</dc:title>
  <dc:creator>Joern Vossgroene</dc:creator>
  <cp:lastModifiedBy>Oliver Erxleben</cp:lastModifiedBy>
  <cp:revision>52</cp:revision>
  <dcterms:created xsi:type="dcterms:W3CDTF">2013-09-19T13:04:26Z</dcterms:created>
  <dcterms:modified xsi:type="dcterms:W3CDTF">2013-09-21T15:29:01Z</dcterms:modified>
</cp:coreProperties>
</file>