
<file path=[Content_Types].xml><?xml version="1.0" encoding="utf-8"?>
<Types xmlns="http://schemas.openxmlformats.org/package/2006/content-types">
  <Default Extension="jpeg" ContentType="image/jpeg"/>
  <Default Extension="wav" ContentType="audio/x-wav"/>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1051" r:id="rId3"/>
    <p:sldId id="1052" r:id="rId4"/>
    <p:sldId id="1053" r:id="rId5"/>
    <p:sldId id="1054" r:id="rId6"/>
    <p:sldId id="1055" r:id="rId7"/>
    <p:sldId id="1056" r:id="rId8"/>
    <p:sldId id="1057" r:id="rId9"/>
    <p:sldId id="1058" r:id="rId10"/>
    <p:sldId id="1059" r:id="rId11"/>
    <p:sldId id="1060" r:id="rId12"/>
    <p:sldId id="1061" r:id="rId13"/>
    <p:sldId id="1062" r:id="rId14"/>
    <p:sldId id="1063" r:id="rId15"/>
    <p:sldId id="1064" r:id="rId16"/>
    <p:sldId id="1065" r:id="rId17"/>
    <p:sldId id="1066" r:id="rId18"/>
    <p:sldId id="1067" r:id="rId19"/>
    <p:sldId id="1068" r:id="rId20"/>
    <p:sldId id="1069" r:id="rId21"/>
    <p:sldId id="1070" r:id="rId22"/>
    <p:sldId id="1071" r:id="rId23"/>
    <p:sldId id="1072" r:id="rId24"/>
    <p:sldId id="1073" r:id="rId25"/>
    <p:sldId id="1074" r:id="rId26"/>
    <p:sldId id="1075" r:id="rId27"/>
    <p:sldId id="1076" r:id="rId28"/>
    <p:sldId id="1077" r:id="rId29"/>
    <p:sldId id="1078" r:id="rId30"/>
    <p:sldId id="1079" r:id="rId31"/>
    <p:sldId id="1080" r:id="rId32"/>
    <p:sldId id="1081" r:id="rId33"/>
    <p:sldId id="1082" r:id="rId34"/>
    <p:sldId id="1083" r:id="rId35"/>
    <p:sldId id="1084" r:id="rId36"/>
    <p:sldId id="1085" r:id="rId37"/>
    <p:sldId id="1086" r:id="rId38"/>
    <p:sldId id="1087" r:id="rId3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0000"/>
    <a:srgbClr val="3F091C"/>
    <a:srgbClr val="B3582B"/>
    <a:srgbClr val="8F7D4F"/>
    <a:srgbClr val="DE580E"/>
    <a:srgbClr val="336600"/>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7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p:cNvSpPr>
          <p:nvPr>
            <p:ph type="hdr" sz="quarter"/>
          </p:nvPr>
        </p:nvSpPr>
        <p:spPr>
          <a:xfrm>
            <a:off x="0" y="0"/>
            <a:ext cx="2971800" cy="457200"/>
          </a:xfrm>
          <a:prstGeom prst="rect">
            <a:avLst/>
          </a:prstGeom>
          <a:noFill/>
          <a:ln w="9525">
            <a:noFill/>
          </a:ln>
        </p:spPr>
        <p:txBody>
          <a:bodyPr/>
          <a:p>
            <a:pPr lvl="0" eaLnBrk="1" fontAlgn="base" hangingPunct="1">
              <a:spcBef>
                <a:spcPct val="20000"/>
              </a:spcBef>
            </a:pPr>
            <a:endParaRPr lang="en-US" altLang="x-none" sz="1200" strike="noStrike" noProof="1" dirty="0"/>
          </a:p>
        </p:txBody>
      </p:sp>
      <p:sp>
        <p:nvSpPr>
          <p:cNvPr id="7171" name="Rectangle 3"/>
          <p:cNvSpPr>
            <a:spLocks noGrp="1"/>
          </p:cNvSpPr>
          <p:nvPr>
            <p:ph type="dt" idx="1"/>
          </p:nvPr>
        </p:nvSpPr>
        <p:spPr>
          <a:xfrm>
            <a:off x="3886200" y="0"/>
            <a:ext cx="2971800" cy="457200"/>
          </a:xfrm>
          <a:prstGeom prst="rect">
            <a:avLst/>
          </a:prstGeom>
          <a:noFill/>
          <a:ln w="9525">
            <a:noFill/>
          </a:ln>
        </p:spPr>
        <p:txBody>
          <a:bodyPr/>
          <a:p>
            <a:pPr lvl="0" algn="r" eaLnBrk="1" fontAlgn="base" hangingPunct="1">
              <a:spcBef>
                <a:spcPct val="20000"/>
              </a:spcBef>
            </a:pPr>
            <a:endParaRPr lang="en-US" altLang="x-none" sz="1200" strike="noStrike" noProof="1" dirty="0"/>
          </a:p>
        </p:txBody>
      </p:sp>
      <p:sp>
        <p:nvSpPr>
          <p:cNvPr id="5124" name="Rectangle 4"/>
          <p:cNvSpPr>
            <a:spLocks noGrp="1"/>
          </p:cNvSpPr>
          <p:nvPr>
            <p:ph type="sldImg"/>
          </p:nvPr>
        </p:nvSpPr>
        <p:spPr>
          <a:xfrm>
            <a:off x="1143000" y="685800"/>
            <a:ext cx="4572000" cy="3429000"/>
          </a:xfrm>
          <a:prstGeom prst="rect">
            <a:avLst/>
          </a:prstGeom>
          <a:noFill/>
          <a:ln w="9525">
            <a:noFill/>
          </a:ln>
        </p:spPr>
      </p:sp>
      <p:sp>
        <p:nvSpPr>
          <p:cNvPr id="5125" name="Rectangle 5"/>
          <p:cNvSpPr>
            <a:spLocks noGrp="1"/>
          </p:cNvSpPr>
          <p:nvPr>
            <p:ph type="body" sz="quarter"/>
          </p:nvPr>
        </p:nvSpPr>
        <p:spPr>
          <a:xfrm>
            <a:off x="914400" y="4343400"/>
            <a:ext cx="50292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7174" name="Rectangle 6"/>
          <p:cNvSpPr>
            <a:spLocks noGrp="1"/>
          </p:cNvSpPr>
          <p:nvPr>
            <p:ph type="ftr" sz="quarter" idx="4"/>
          </p:nvPr>
        </p:nvSpPr>
        <p:spPr>
          <a:xfrm>
            <a:off x="0" y="8686800"/>
            <a:ext cx="2971800" cy="457200"/>
          </a:xfrm>
          <a:prstGeom prst="rect">
            <a:avLst/>
          </a:prstGeom>
          <a:noFill/>
          <a:ln w="9525">
            <a:noFill/>
          </a:ln>
        </p:spPr>
        <p:txBody>
          <a:bodyPr anchor="b"/>
          <a:p>
            <a:pPr lvl="0" eaLnBrk="1" fontAlgn="base" hangingPunct="1">
              <a:spcBef>
                <a:spcPct val="20000"/>
              </a:spcBef>
            </a:pPr>
            <a:endParaRPr lang="en-US" altLang="x-none" sz="1200" strike="noStrike" noProof="1" dirty="0"/>
          </a:p>
        </p:txBody>
      </p:sp>
      <p:sp>
        <p:nvSpPr>
          <p:cNvPr id="7175" name="Rectangle 7"/>
          <p:cNvSpPr>
            <a:spLocks noGrp="1"/>
          </p:cNvSpPr>
          <p:nvPr>
            <p:ph type="sldNum" sz="quarter" idx="5"/>
          </p:nvPr>
        </p:nvSpPr>
        <p:spPr>
          <a:xfrm>
            <a:off x="3886200" y="8686800"/>
            <a:ext cx="2971800" cy="457200"/>
          </a:xfrm>
          <a:prstGeom prst="rect">
            <a:avLst/>
          </a:prstGeom>
          <a:noFill/>
          <a:ln w="9525">
            <a:noFill/>
          </a:ln>
        </p:spPr>
        <p:txBody>
          <a:bodyPr anchor="b"/>
          <a:p>
            <a:pPr lvl="0" algn="r" eaLnBrk="1" fontAlgn="base" hangingPunct="1">
              <a:spcBef>
                <a:spcPct val="20000"/>
              </a:spcBef>
            </a:pPr>
            <a:fld id="{9A0DB2DC-4C9A-4742-B13C-FB6460FD3503}" type="slidenum">
              <a:rPr lang="en-US" altLang="x-none" sz="1200" strike="noStrike" noProof="1" dirty="0">
                <a:latin typeface="Times New Roman" panose="02020603050405020304" pitchFamily="2" charset="0"/>
                <a:ea typeface="宋体" panose="02010600030101010101" pitchFamily="2" charset="-122"/>
                <a:cs typeface="+mn-cs"/>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336600"/>
        </a:solidFill>
        <a:effectLst/>
      </p:bgPr>
    </p:bg>
    <p:spTree>
      <p:nvGrpSpPr>
        <p:cNvPr id="1" name=""/>
        <p:cNvGrpSpPr/>
        <p:nvPr/>
      </p:nvGrpSpPr>
      <p:grpSpPr/>
      <p:grpSp>
        <p:nvGrpSpPr>
          <p:cNvPr id="4098" name="组合 6145"/>
          <p:cNvGrpSpPr/>
          <p:nvPr/>
        </p:nvGrpSpPr>
        <p:grpSpPr>
          <a:xfrm>
            <a:off x="-1033462" y="1552575"/>
            <a:ext cx="10177462" cy="5305425"/>
            <a:chOff x="0" y="0"/>
            <a:chExt cx="6412" cy="3342"/>
          </a:xfrm>
        </p:grpSpPr>
        <p:sp>
          <p:nvSpPr>
            <p:cNvPr id="4099" name="未知"/>
            <p:cNvSpPr/>
            <p:nvPr/>
          </p:nvSpPr>
          <p:spPr>
            <a:xfrm>
              <a:off x="2713" y="729"/>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gs>
                <a:gs pos="100000">
                  <a:schemeClr val="accent2"/>
                </a:gs>
              </a:gsLst>
              <a:lin ang="0" scaled="1"/>
              <a:tileRect/>
            </a:gradFill>
            <a:ln w="9525">
              <a:noFill/>
            </a:ln>
          </p:spPr>
          <p:txBody>
            <a:bodyPr/>
            <a:p>
              <a:endParaRPr lang="zh-CN" altLang="en-US"/>
            </a:p>
          </p:txBody>
        </p:sp>
        <p:sp>
          <p:nvSpPr>
            <p:cNvPr id="4100" name="任意多边形 6147"/>
            <p:cNvSpPr/>
            <p:nvPr/>
          </p:nvSpPr>
          <p:spPr>
            <a:xfrm>
              <a:off x="0" y="0"/>
              <a:ext cx="4237" cy="3342"/>
            </a:xfrm>
            <a:custGeom>
              <a:avLst/>
              <a:gdLst/>
              <a:ahLst/>
              <a:cxnLst>
                <a:cxn ang="270">
                  <a:pos x="3977" y="0"/>
                </a:cxn>
                <a:cxn ang="0">
                  <a:pos x="21600" y="21231"/>
                </a:cxn>
                <a:cxn ang="180">
                  <a:pos x="0" y="21231"/>
                </a:cxn>
              </a:cxnLst>
              <a:pathLst>
                <a:path w="21600" h="21231" fill="none">
                  <a:moveTo>
                    <a:pt x="3977" y="0"/>
                  </a:moveTo>
                  <a:cubicBezTo>
                    <a:pt x="14012" y="1869"/>
                    <a:pt x="21600" y="10664"/>
                    <a:pt x="21600" y="21231"/>
                  </a:cubicBezTo>
                </a:path>
                <a:path w="21600" h="21231" stroke="0">
                  <a:moveTo>
                    <a:pt x="3977" y="0"/>
                  </a:moveTo>
                  <a:cubicBezTo>
                    <a:pt x="14012" y="1869"/>
                    <a:pt x="21600" y="10664"/>
                    <a:pt x="21600" y="21231"/>
                  </a:cubicBezTo>
                  <a:lnTo>
                    <a:pt x="0" y="21231"/>
                  </a:lnTo>
                  <a:close/>
                </a:path>
              </a:pathLst>
            </a:custGeom>
            <a:noFill/>
            <a:ln w="12700" cap="rnd" cmpd="sng">
              <a:solidFill>
                <a:schemeClr val="accent2"/>
              </a:solidFill>
              <a:prstDash val="solid"/>
              <a:round/>
              <a:headEnd type="none" w="med" len="med"/>
              <a:tailEnd type="none" w="med" len="med"/>
            </a:ln>
          </p:spPr>
          <p:txBody>
            <a:bodyPr/>
            <a:p>
              <a:endParaRPr lang="zh-CN" altLang="en-US"/>
            </a:p>
          </p:txBody>
        </p:sp>
      </p:grpSp>
      <p:sp>
        <p:nvSpPr>
          <p:cNvPr id="6149" name="标题 6148"/>
          <p:cNvSpPr>
            <a:spLocks noGrp="1"/>
          </p:cNvSpPr>
          <p:nvPr>
            <p:ph type="ctrTitle" sz="quarter"/>
          </p:nvPr>
        </p:nvSpPr>
        <p:spPr>
          <a:xfrm>
            <a:off x="1293813" y="762000"/>
            <a:ext cx="7772400" cy="1143000"/>
          </a:xfrm>
          <a:prstGeom prst="rect">
            <a:avLst/>
          </a:prstGeom>
          <a:noFill/>
          <a:ln w="9525">
            <a:noFill/>
          </a:ln>
        </p:spPr>
        <p:txBody>
          <a:bodyPr lIns="92075" tIns="46038" rIns="92075" bIns="46038" anchor="b"/>
          <a:lstStyle>
            <a:lvl1pPr lvl="0">
              <a:defRPr/>
            </a:lvl1pPr>
          </a:lstStyle>
          <a:p>
            <a:pPr lvl="0" fontAlgn="base"/>
            <a:r>
              <a:rPr lang="zh-CN" altLang="en-US" strike="noStrike" noProof="1"/>
              <a:t>单击此处编辑母版标题样式</a:t>
            </a:r>
            <a:endParaRPr lang="zh-CN" altLang="en-US" strike="noStrike" noProof="1"/>
          </a:p>
        </p:txBody>
      </p:sp>
      <p:sp>
        <p:nvSpPr>
          <p:cNvPr id="6150" name="副标题 6149"/>
          <p:cNvSpPr>
            <a:spLocks noGrp="1"/>
          </p:cNvSpPr>
          <p:nvPr>
            <p:ph type="subTitle" sz="quarter" idx="1"/>
          </p:nvPr>
        </p:nvSpPr>
        <p:spPr>
          <a:xfrm>
            <a:off x="685800" y="3429000"/>
            <a:ext cx="64008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a:t>单击此处编辑母版副标题样式</a:t>
            </a:r>
            <a:endParaRPr lang="zh-CN" altLang="en-US" strike="noStrike" noProof="1"/>
          </a:p>
        </p:txBody>
      </p:sp>
      <p:sp>
        <p:nvSpPr>
          <p:cNvPr id="6151" name="日期占位符 6150"/>
          <p:cNvSpPr>
            <a:spLocks noGrp="1"/>
          </p:cNvSpPr>
          <p:nvPr>
            <p:ph type="dt" sz="quarter" idx="2"/>
          </p:nvPr>
        </p:nvSpPr>
        <p:spPr>
          <a:xfrm>
            <a:off x="685800" y="6248400"/>
            <a:ext cx="1905000" cy="457200"/>
          </a:xfrm>
          <a:prstGeom prst="rect">
            <a:avLst/>
          </a:prstGeom>
          <a:noFill/>
          <a:ln w="9525">
            <a:noFill/>
          </a:ln>
        </p:spPr>
        <p:txBody>
          <a:bodyPr lIns="92075" tIns="46038" rIns="92075" bIns="46038" anchor="ctr"/>
          <a:lstStyle>
            <a:lvl1pPr>
              <a:defRPr sz="1400"/>
            </a:lvl1pPr>
          </a:lstStyle>
          <a:p>
            <a:pPr eaLnBrk="1" fontAlgn="base" hangingPunct="1"/>
            <a:endParaRPr lang="zh-CN" altLang="en-US" strike="noStrike" noProof="1" dirty="0">
              <a:latin typeface="Times New Roman" panose="02020603050405020304" pitchFamily="2" charset="0"/>
            </a:endParaRPr>
          </a:p>
        </p:txBody>
      </p:sp>
      <p:sp>
        <p:nvSpPr>
          <p:cNvPr id="6152" name="页脚占位符 6151"/>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lvl1pPr algn="ctr">
              <a:defRPr sz="1400"/>
            </a:lvl1pPr>
          </a:lstStyle>
          <a:p>
            <a:pPr eaLnBrk="1" fontAlgn="base" hangingPunct="1"/>
            <a:endParaRPr lang="zh-CN" altLang="en-US" strike="noStrike" noProof="1" dirty="0">
              <a:latin typeface="Times New Roman" panose="02020603050405020304" pitchFamily="2" charset="0"/>
            </a:endParaRPr>
          </a:p>
        </p:txBody>
      </p:sp>
      <p:sp>
        <p:nvSpPr>
          <p:cNvPr id="6153" name="灯片编号占位符 6152"/>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lvl1pPr algn="r">
              <a:defRPr sz="1400"/>
            </a:lvl1pPr>
          </a:lstStyle>
          <a:p>
            <a:pPr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p:grpSp>
        <p:nvGrpSpPr>
          <p:cNvPr id="2050" name="组合 5121"/>
          <p:cNvGrpSpPr/>
          <p:nvPr/>
        </p:nvGrpSpPr>
        <p:grpSpPr>
          <a:xfrm>
            <a:off x="0" y="1588"/>
            <a:ext cx="9132888" cy="6845300"/>
            <a:chOff x="0" y="0"/>
            <a:chExt cx="5753" cy="4312"/>
          </a:xfrm>
        </p:grpSpPr>
        <p:sp>
          <p:nvSpPr>
            <p:cNvPr id="2051" name="未知"/>
            <p:cNvSpPr/>
            <p:nvPr/>
          </p:nvSpPr>
          <p:spPr>
            <a:xfrm>
              <a:off x="3394" y="998"/>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gs>
                <a:gs pos="100000">
                  <a:schemeClr val="accent2"/>
                </a:gs>
              </a:gsLst>
              <a:lin ang="0" scaled="1"/>
              <a:tileRect/>
            </a:gradFill>
            <a:ln w="9525">
              <a:noFill/>
            </a:ln>
          </p:spPr>
          <p:txBody>
            <a:bodyPr/>
            <a:p>
              <a:endParaRPr lang="zh-CN" altLang="en-US"/>
            </a:p>
          </p:txBody>
        </p:sp>
        <p:sp>
          <p:nvSpPr>
            <p:cNvPr id="2052" name="任意多边形 5123"/>
            <p:cNvSpPr/>
            <p:nvPr/>
          </p:nvSpPr>
          <p:spPr>
            <a:xfrm>
              <a:off x="0" y="0"/>
              <a:ext cx="5298" cy="431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cmpd="sng">
              <a:solidFill>
                <a:schemeClr val="accent2"/>
              </a:solidFill>
              <a:prstDash val="solid"/>
              <a:round/>
              <a:headEnd type="none" w="med" len="med"/>
              <a:tailEnd type="none" w="med" len="med"/>
            </a:ln>
          </p:spPr>
          <p:txBody>
            <a:bodyPr/>
            <a:p>
              <a:endParaRPr lang="zh-CN" altLang="en-US"/>
            </a:p>
          </p:txBody>
        </p:sp>
      </p:grpSp>
      <p:sp>
        <p:nvSpPr>
          <p:cNvPr id="5125" name="标题 5124"/>
          <p:cNvSpPr>
            <a:spLocks noGrp="1"/>
          </p:cNvSpPr>
          <p:nvPr>
            <p:ph type="title"/>
          </p:nvPr>
        </p:nvSpPr>
        <p:spPr>
          <a:xfrm>
            <a:off x="685800" y="609600"/>
            <a:ext cx="7772400" cy="1143000"/>
          </a:xfrm>
          <a:prstGeom prst="rect">
            <a:avLst/>
          </a:prstGeom>
          <a:noFill/>
          <a:ln w="9525">
            <a:noFill/>
          </a:ln>
        </p:spPr>
        <p:txBody>
          <a:bodyPr lIns="92075" tIns="46038" rIns="92075" bIns="46038" anchor="ctr"/>
          <a:p>
            <a:pPr lvl="0" fontAlgn="base"/>
            <a:r>
              <a:rPr lang="zh-CN" altLang="en-US" strike="noStrike" noProof="1"/>
              <a:t>单击此处编辑母版标题样式</a:t>
            </a:r>
            <a:endParaRPr lang="zh-CN" altLang="en-US" strike="noStrike" noProof="1"/>
          </a:p>
        </p:txBody>
      </p:sp>
      <p:sp>
        <p:nvSpPr>
          <p:cNvPr id="5126" name="日期占位符 5125"/>
          <p:cNvSpPr>
            <a:spLocks noGrp="1"/>
          </p:cNvSpPr>
          <p:nvPr>
            <p:ph type="dt" sz="half" idx="2"/>
          </p:nvPr>
        </p:nvSpPr>
        <p:spPr>
          <a:xfrm>
            <a:off x="685800" y="6248400"/>
            <a:ext cx="1905000" cy="457200"/>
          </a:xfrm>
          <a:prstGeom prst="rect">
            <a:avLst/>
          </a:prstGeom>
          <a:noFill/>
          <a:ln w="9525">
            <a:noFill/>
          </a:ln>
        </p:spPr>
        <p:txBody>
          <a:bodyPr lIns="92075" tIns="46038" rIns="92075" bIns="46038" anchor="ctr"/>
          <a:lstStyle>
            <a:lvl1pP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7" name="页脚占位符 5126"/>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lvl1pPr algn="ct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8" name="灯片编号占位符 5127"/>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lvl1pPr algn="r">
              <a:defRPr sz="1400"/>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
        <p:nvSpPr>
          <p:cNvPr id="2057" name="文本占位符 5128"/>
          <p:cNvSpPr>
            <a:spLocks noGrp="1"/>
          </p:cNvSpPr>
          <p:nvPr>
            <p:ph type="body"/>
          </p:nvPr>
        </p:nvSpPr>
        <p:spPr>
          <a:xfrm>
            <a:off x="685800" y="1981200"/>
            <a:ext cx="7772400" cy="41148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40706" name="标题 840705"/>
          <p:cNvSpPr>
            <a:spLocks noGrp="1"/>
          </p:cNvSpPr>
          <p:nvPr>
            <p:ph type="title"/>
          </p:nvPr>
        </p:nvSpPr>
        <p:spPr>
          <a:xfrm>
            <a:off x="228600" y="152400"/>
            <a:ext cx="8763000" cy="990600"/>
          </a:xfrm>
        </p:spPr>
        <p:txBody>
          <a:bodyPr lIns="92075" tIns="46038" rIns="92075" bIns="46038" anchor="ctr"/>
          <a:p>
            <a:pPr fontAlgn="base"/>
            <a:r>
              <a:rPr lang="zh-CN" altLang="en-US" sz="6000" b="1" strike="noStrike" noProof="1" dirty="0">
                <a:latin typeface="楷体_GB2312" pitchFamily="1" charset="-122"/>
                <a:ea typeface="楷体_GB2312" pitchFamily="1" charset="-122"/>
              </a:rPr>
              <a:t>第</a:t>
            </a:r>
            <a:r>
              <a:rPr lang="en-US" altLang="x-none" sz="6000" b="1" strike="noStrike" noProof="1" dirty="0">
                <a:latin typeface="Times New Roman" panose="02020603050405020304" pitchFamily="2" charset="0"/>
                <a:ea typeface="楷体_GB2312" pitchFamily="1" charset="-122"/>
              </a:rPr>
              <a:t>11</a:t>
            </a:r>
            <a:r>
              <a:rPr lang="zh-CN" altLang="en-US" sz="6000" b="1" strike="noStrike" noProof="1" dirty="0">
                <a:latin typeface="楷体_GB2312" pitchFamily="1" charset="-122"/>
                <a:ea typeface="楷体_GB2312" pitchFamily="1" charset="-122"/>
              </a:rPr>
              <a:t>章  文件与外部排序</a:t>
            </a:r>
            <a:endParaRPr lang="zh-CN" altLang="en-US" sz="6000" b="1" strike="noStrike" noProof="1" dirty="0">
              <a:latin typeface="楷体_GB2312" pitchFamily="1" charset="-122"/>
              <a:ea typeface="楷体_GB2312" pitchFamily="1" charset="-122"/>
            </a:endParaRPr>
          </a:p>
        </p:txBody>
      </p:sp>
      <p:sp>
        <p:nvSpPr>
          <p:cNvPr id="794626" name="文本占位符 840706"/>
          <p:cNvSpPr>
            <a:spLocks noGrp="1"/>
          </p:cNvSpPr>
          <p:nvPr>
            <p:ph idx="1"/>
          </p:nvPr>
        </p:nvSpPr>
        <p:spPr>
          <a:xfrm>
            <a:off x="228600" y="1295400"/>
            <a:ext cx="8736013" cy="4438650"/>
          </a:xfrm>
          <a:ln/>
        </p:spPr>
        <p:txBody>
          <a:bodyPr anchor="t"/>
          <a:p>
            <a:pPr marL="0" indent="0">
              <a:lnSpc>
                <a:spcPct val="110000"/>
              </a:lnSpc>
              <a:buNone/>
            </a:pPr>
            <a:r>
              <a:rPr lang="en-US" altLang="zh-CN" sz="2800" b="1"/>
              <a:t>         </a:t>
            </a:r>
            <a:r>
              <a:rPr lang="zh-CN" altLang="en-US" sz="2800" b="1"/>
              <a:t>在许多实际应用中，特别是数据处理时，都需要长期存储海量数据，这些数据通常以</a:t>
            </a:r>
            <a:r>
              <a:rPr lang="zh-CN" altLang="en-US" sz="2800" b="1">
                <a:solidFill>
                  <a:schemeClr val="folHlink"/>
                </a:solidFill>
              </a:rPr>
              <a:t>文件</a:t>
            </a:r>
            <a:r>
              <a:rPr lang="zh-CN" altLang="en-US" sz="2800" b="1"/>
              <a:t>的方式组织并存储在外存。如何有效地管理这些数据，从而给使用者提供方便而高效的使用数据的方法称为</a:t>
            </a:r>
            <a:r>
              <a:rPr lang="zh-CN" altLang="en-US" sz="2800" b="1">
                <a:solidFill>
                  <a:schemeClr val="folHlink"/>
                </a:solidFill>
              </a:rPr>
              <a:t>文件管理</a:t>
            </a:r>
            <a:r>
              <a:rPr lang="zh-CN" altLang="en-US" sz="2800" b="1"/>
              <a:t>。</a:t>
            </a:r>
            <a:endParaRPr lang="zh-CN" altLang="en-US" sz="2800" b="1"/>
          </a:p>
          <a:p>
            <a:pPr marL="0" indent="0">
              <a:lnSpc>
                <a:spcPct val="110000"/>
              </a:lnSpc>
              <a:buNone/>
            </a:pPr>
            <a:r>
              <a:rPr lang="zh-CN" altLang="en-US" sz="2800" b="1"/>
              <a:t>        在实际存取这些海量数据时，为了方便使用，往往以某种顺序排序后再存储在外存上，这种排序称为</a:t>
            </a:r>
            <a:r>
              <a:rPr lang="zh-CN" altLang="en-US" sz="2800" b="1">
                <a:solidFill>
                  <a:schemeClr val="folHlink"/>
                </a:solidFill>
              </a:rPr>
              <a:t>外部排序</a:t>
            </a:r>
            <a:r>
              <a:rPr lang="zh-CN" altLang="en-US" sz="2800" b="1"/>
              <a:t>。在排序时由于一次不能将数据文件中的所有数据同时装入内存中进行，因此就必须研究如何对外存上的数据进行排序的技术。</a:t>
            </a:r>
            <a:endParaRPr lang="zh-CN" altLang="en-US" sz="2800" b="1"/>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0706"/>
                                        </p:tgtEl>
                                        <p:attrNameLst>
                                          <p:attrName>style.visibility</p:attrName>
                                        </p:attrNameLst>
                                      </p:cBhvr>
                                      <p:to>
                                        <p:strVal val="visible"/>
                                      </p:to>
                                    </p:set>
                                    <p:anim calcmode="lin" valueType="num">
                                      <p:cBhvr additive="base">
                                        <p:cTn id="7" dur="500" fill="hold"/>
                                        <p:tgtEl>
                                          <p:spTgt spid="840706"/>
                                        </p:tgtEl>
                                        <p:attrNameLst>
                                          <p:attrName>ppt_x</p:attrName>
                                        </p:attrNameLst>
                                      </p:cBhvr>
                                      <p:tavLst>
                                        <p:tav tm="0">
                                          <p:val>
                                            <p:strVal val="0-#ppt_w/2"/>
                                          </p:val>
                                        </p:tav>
                                        <p:tav tm="100000">
                                          <p:val>
                                            <p:strVal val="#ppt_x"/>
                                          </p:val>
                                        </p:tav>
                                      </p:tavLst>
                                    </p:anim>
                                    <p:anim calcmode="lin" valueType="num">
                                      <p:cBhvr additive="base">
                                        <p:cTn id="8" dur="500" fill="hold"/>
                                        <p:tgtEl>
                                          <p:spTgt spid="8407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803841" name="组合 849921"/>
          <p:cNvGrpSpPr/>
          <p:nvPr/>
        </p:nvGrpSpPr>
        <p:grpSpPr>
          <a:xfrm>
            <a:off x="1476375" y="134938"/>
            <a:ext cx="5759450" cy="6607175"/>
            <a:chOff x="0" y="0"/>
            <a:chExt cx="3308" cy="4162"/>
          </a:xfrm>
        </p:grpSpPr>
        <p:grpSp>
          <p:nvGrpSpPr>
            <p:cNvPr id="803842" name="组合 849922"/>
            <p:cNvGrpSpPr/>
            <p:nvPr/>
          </p:nvGrpSpPr>
          <p:grpSpPr>
            <a:xfrm>
              <a:off x="21" y="0"/>
              <a:ext cx="3287" cy="4162"/>
              <a:chOff x="0" y="0"/>
              <a:chExt cx="3287" cy="4162"/>
            </a:xfrm>
          </p:grpSpPr>
          <p:sp>
            <p:nvSpPr>
              <p:cNvPr id="849924" name="矩形 849923"/>
              <p:cNvSpPr/>
              <p:nvPr/>
            </p:nvSpPr>
            <p:spPr>
              <a:xfrm>
                <a:off x="694" y="3913"/>
                <a:ext cx="2040" cy="249"/>
              </a:xfrm>
              <a:prstGeom prst="rect">
                <a:avLst/>
              </a:prstGeom>
              <a:noFill/>
              <a:ln w="9525">
                <a:noFill/>
              </a:ln>
            </p:spPr>
            <p:txBody>
              <a:bodyPr wrap="none" anchor="ctr"/>
              <a:p>
                <a:pPr fontAlgn="base"/>
                <a:r>
                  <a:rPr lang="zh-CN" altLang="en-US" sz="2000" b="1" strike="noStrike" noProof="1" dirty="0">
                    <a:latin typeface="Times New Roman" panose="02020603050405020304" pitchFamily="2" charset="0"/>
                    <a:ea typeface="宋体" panose="02010600030101010101" pitchFamily="2" charset="-122"/>
                    <a:cs typeface="+mn-cs"/>
                  </a:rPr>
                  <a:t>图</a:t>
                </a:r>
                <a:r>
                  <a:rPr lang="en-US" altLang="x-none" sz="2000" b="1" strike="noStrike" noProof="1" dirty="0">
                    <a:latin typeface="Times New Roman" panose="02020603050405020304" pitchFamily="2" charset="0"/>
                    <a:ea typeface="宋体" panose="02010600030101010101" pitchFamily="2" charset="-122"/>
                    <a:cs typeface="+mn-cs"/>
                  </a:rPr>
                  <a:t>11-1   </a:t>
                </a:r>
                <a:r>
                  <a:rPr lang="zh-CN" altLang="en-US" sz="2000" b="1" strike="noStrike" noProof="1" dirty="0">
                    <a:latin typeface="Times New Roman" panose="02020603050405020304" pitchFamily="2" charset="0"/>
                    <a:ea typeface="宋体" panose="02010600030101010101" pitchFamily="2" charset="-122"/>
                    <a:cs typeface="+mn-cs"/>
                  </a:rPr>
                  <a:t>索引结构的基本形式</a:t>
                </a:r>
                <a:r>
                  <a:rPr lang="zh-CN" altLang="en-US"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endParaRPr lang="zh-CN" altLang="en-US" strike="noStrike" noProof="1" dirty="0">
                  <a:effectLst>
                    <a:outerShdw blurRad="38100" dist="38100" dir="2700000">
                      <a:srgbClr val="000000"/>
                    </a:outerShdw>
                  </a:effectLst>
                  <a:latin typeface="Times New Roman" panose="02020603050405020304" pitchFamily="2" charset="0"/>
                </a:endParaRPr>
              </a:p>
            </p:txBody>
          </p:sp>
          <p:grpSp>
            <p:nvGrpSpPr>
              <p:cNvPr id="803844" name="组合 849924"/>
              <p:cNvGrpSpPr/>
              <p:nvPr/>
            </p:nvGrpSpPr>
            <p:grpSpPr>
              <a:xfrm>
                <a:off x="0" y="0"/>
                <a:ext cx="3287" cy="2180"/>
                <a:chOff x="0" y="0"/>
                <a:chExt cx="3287" cy="2180"/>
              </a:xfrm>
            </p:grpSpPr>
            <p:sp>
              <p:nvSpPr>
                <p:cNvPr id="803845" name="直接连接符 849925"/>
                <p:cNvSpPr/>
                <p:nvPr/>
              </p:nvSpPr>
              <p:spPr>
                <a:xfrm>
                  <a:off x="711" y="0"/>
                  <a:ext cx="0" cy="212"/>
                </a:xfrm>
                <a:prstGeom prst="line">
                  <a:avLst/>
                </a:prstGeom>
                <a:ln w="28575" cap="flat" cmpd="sng">
                  <a:solidFill>
                    <a:schemeClr val="tx1"/>
                  </a:solidFill>
                  <a:prstDash val="solid"/>
                  <a:round/>
                  <a:headEnd type="none" w="med" len="med"/>
                  <a:tailEnd type="none" w="med" len="med"/>
                </a:ln>
              </p:spPr>
            </p:sp>
            <p:grpSp>
              <p:nvGrpSpPr>
                <p:cNvPr id="803846" name="组合 849926"/>
                <p:cNvGrpSpPr/>
                <p:nvPr/>
              </p:nvGrpSpPr>
              <p:grpSpPr>
                <a:xfrm>
                  <a:off x="0" y="4"/>
                  <a:ext cx="3287" cy="2176"/>
                  <a:chOff x="0" y="0"/>
                  <a:chExt cx="3299" cy="2220"/>
                </a:xfrm>
              </p:grpSpPr>
              <p:sp>
                <p:nvSpPr>
                  <p:cNvPr id="803847" name="矩形 849927"/>
                  <p:cNvSpPr/>
                  <p:nvPr/>
                </p:nvSpPr>
                <p:spPr>
                  <a:xfrm>
                    <a:off x="278" y="1740"/>
                    <a:ext cx="680" cy="249"/>
                  </a:xfrm>
                  <a:prstGeom prst="rect">
                    <a:avLst/>
                  </a:prstGeom>
                  <a:noFill/>
                  <a:ln w="9525">
                    <a:noFill/>
                  </a:ln>
                </p:spPr>
                <p:txBody>
                  <a:bodyPr wrap="none" anchor="ctr"/>
                  <a:p>
                    <a:r>
                      <a:rPr lang="zh-CN" altLang="en-US" b="1" dirty="0">
                        <a:latin typeface="Times New Roman" panose="02020603050405020304" pitchFamily="2" charset="0"/>
                        <a:ea typeface="宋体" panose="02010600030101010101" pitchFamily="2" charset="-122"/>
                      </a:rPr>
                      <a:t>索引表</a:t>
                    </a:r>
                    <a:endParaRPr lang="zh-CN" altLang="en-US" b="1" dirty="0">
                      <a:latin typeface="Times New Roman" panose="02020603050405020304" pitchFamily="2" charset="0"/>
                      <a:ea typeface="宋体" panose="02010600030101010101" pitchFamily="2" charset="-122"/>
                    </a:endParaRPr>
                  </a:p>
                </p:txBody>
              </p:sp>
              <p:sp>
                <p:nvSpPr>
                  <p:cNvPr id="803848" name="矩形 849928"/>
                  <p:cNvSpPr/>
                  <p:nvPr/>
                </p:nvSpPr>
                <p:spPr>
                  <a:xfrm>
                    <a:off x="2086" y="1731"/>
                    <a:ext cx="680" cy="249"/>
                  </a:xfrm>
                  <a:prstGeom prst="rect">
                    <a:avLst/>
                  </a:prstGeom>
                  <a:noFill/>
                  <a:ln w="9525">
                    <a:noFill/>
                  </a:ln>
                </p:spPr>
                <p:txBody>
                  <a:bodyPr wrap="none" anchor="ctr"/>
                  <a:p>
                    <a:r>
                      <a:rPr lang="zh-CN" altLang="en-US" b="1" dirty="0">
                        <a:latin typeface="Times New Roman" panose="02020603050405020304" pitchFamily="2" charset="0"/>
                        <a:ea typeface="宋体" panose="02010600030101010101" pitchFamily="2" charset="-122"/>
                      </a:rPr>
                      <a:t>数据表</a:t>
                    </a:r>
                    <a:endParaRPr lang="zh-CN" altLang="en-US" b="1" dirty="0">
                      <a:latin typeface="Times New Roman" panose="02020603050405020304" pitchFamily="2" charset="0"/>
                      <a:ea typeface="宋体" panose="02010600030101010101" pitchFamily="2" charset="-122"/>
                    </a:endParaRPr>
                  </a:p>
                </p:txBody>
              </p:sp>
              <p:grpSp>
                <p:nvGrpSpPr>
                  <p:cNvPr id="803849" name="组合 849929"/>
                  <p:cNvGrpSpPr/>
                  <p:nvPr/>
                </p:nvGrpSpPr>
                <p:grpSpPr>
                  <a:xfrm>
                    <a:off x="0" y="0"/>
                    <a:ext cx="3299" cy="1699"/>
                    <a:chOff x="0" y="0"/>
                    <a:chExt cx="3299" cy="1699"/>
                  </a:xfrm>
                </p:grpSpPr>
                <p:grpSp>
                  <p:nvGrpSpPr>
                    <p:cNvPr id="803850" name="组合 849930"/>
                    <p:cNvGrpSpPr/>
                    <p:nvPr/>
                  </p:nvGrpSpPr>
                  <p:grpSpPr>
                    <a:xfrm>
                      <a:off x="1201" y="382"/>
                      <a:ext cx="622" cy="476"/>
                      <a:chOff x="0" y="0"/>
                      <a:chExt cx="630" cy="476"/>
                    </a:xfrm>
                  </p:grpSpPr>
                  <p:sp>
                    <p:nvSpPr>
                      <p:cNvPr id="803851" name="直接连接符 849931"/>
                      <p:cNvSpPr/>
                      <p:nvPr/>
                    </p:nvSpPr>
                    <p:spPr>
                      <a:xfrm>
                        <a:off x="0" y="0"/>
                        <a:ext cx="363" cy="0"/>
                      </a:xfrm>
                      <a:prstGeom prst="line">
                        <a:avLst/>
                      </a:prstGeom>
                      <a:ln w="28575" cap="flat" cmpd="sng">
                        <a:solidFill>
                          <a:schemeClr val="tx1"/>
                        </a:solidFill>
                        <a:prstDash val="solid"/>
                        <a:round/>
                        <a:headEnd type="none" w="med" len="med"/>
                        <a:tailEnd type="none" w="med" len="med"/>
                      </a:ln>
                    </p:spPr>
                  </p:sp>
                  <p:sp>
                    <p:nvSpPr>
                      <p:cNvPr id="803852" name="直接连接符 849932"/>
                      <p:cNvSpPr/>
                      <p:nvPr/>
                    </p:nvSpPr>
                    <p:spPr>
                      <a:xfrm>
                        <a:off x="352" y="0"/>
                        <a:ext cx="0" cy="476"/>
                      </a:xfrm>
                      <a:prstGeom prst="line">
                        <a:avLst/>
                      </a:prstGeom>
                      <a:ln w="28575" cap="flat" cmpd="sng">
                        <a:solidFill>
                          <a:schemeClr val="tx1"/>
                        </a:solidFill>
                        <a:prstDash val="solid"/>
                        <a:round/>
                        <a:headEnd type="none" w="med" len="med"/>
                        <a:tailEnd type="none" w="med" len="med"/>
                      </a:ln>
                    </p:spPr>
                  </p:sp>
                  <p:sp>
                    <p:nvSpPr>
                      <p:cNvPr id="803853" name="直接连接符 849933"/>
                      <p:cNvSpPr/>
                      <p:nvPr/>
                    </p:nvSpPr>
                    <p:spPr>
                      <a:xfrm>
                        <a:off x="344" y="476"/>
                        <a:ext cx="286" cy="0"/>
                      </a:xfrm>
                      <a:prstGeom prst="line">
                        <a:avLst/>
                      </a:prstGeom>
                      <a:ln w="28575" cap="flat" cmpd="sng">
                        <a:solidFill>
                          <a:schemeClr val="tx1"/>
                        </a:solidFill>
                        <a:prstDash val="solid"/>
                        <a:round/>
                        <a:headEnd type="none" w="med" len="med"/>
                        <a:tailEnd type="triangle" w="med" len="med"/>
                      </a:ln>
                    </p:spPr>
                  </p:sp>
                </p:grpSp>
                <p:grpSp>
                  <p:nvGrpSpPr>
                    <p:cNvPr id="803854" name="组合 849934"/>
                    <p:cNvGrpSpPr/>
                    <p:nvPr/>
                  </p:nvGrpSpPr>
                  <p:grpSpPr>
                    <a:xfrm>
                      <a:off x="1200" y="562"/>
                      <a:ext cx="616" cy="544"/>
                      <a:chOff x="0" y="0"/>
                      <a:chExt cx="624" cy="672"/>
                    </a:xfrm>
                  </p:grpSpPr>
                  <p:sp>
                    <p:nvSpPr>
                      <p:cNvPr id="803855" name="直接连接符 849935"/>
                      <p:cNvSpPr/>
                      <p:nvPr/>
                    </p:nvSpPr>
                    <p:spPr>
                      <a:xfrm>
                        <a:off x="0" y="0"/>
                        <a:ext cx="288" cy="0"/>
                      </a:xfrm>
                      <a:prstGeom prst="line">
                        <a:avLst/>
                      </a:prstGeom>
                      <a:ln w="28575" cap="flat" cmpd="sng">
                        <a:solidFill>
                          <a:schemeClr val="accent1"/>
                        </a:solidFill>
                        <a:prstDash val="solid"/>
                        <a:round/>
                        <a:headEnd type="none" w="med" len="med"/>
                        <a:tailEnd type="none" w="med" len="med"/>
                      </a:ln>
                    </p:spPr>
                  </p:sp>
                  <p:sp>
                    <p:nvSpPr>
                      <p:cNvPr id="803856" name="直接连接符 849936"/>
                      <p:cNvSpPr/>
                      <p:nvPr/>
                    </p:nvSpPr>
                    <p:spPr>
                      <a:xfrm>
                        <a:off x="288" y="0"/>
                        <a:ext cx="0" cy="672"/>
                      </a:xfrm>
                      <a:prstGeom prst="line">
                        <a:avLst/>
                      </a:prstGeom>
                      <a:ln w="28575" cap="flat" cmpd="sng">
                        <a:solidFill>
                          <a:schemeClr val="accent1"/>
                        </a:solidFill>
                        <a:prstDash val="solid"/>
                        <a:round/>
                        <a:headEnd type="none" w="med" len="med"/>
                        <a:tailEnd type="none" w="med" len="med"/>
                      </a:ln>
                    </p:spPr>
                  </p:sp>
                  <p:sp>
                    <p:nvSpPr>
                      <p:cNvPr id="803857" name="直接连接符 849937"/>
                      <p:cNvSpPr/>
                      <p:nvPr/>
                    </p:nvSpPr>
                    <p:spPr>
                      <a:xfrm>
                        <a:off x="288" y="672"/>
                        <a:ext cx="336" cy="0"/>
                      </a:xfrm>
                      <a:prstGeom prst="line">
                        <a:avLst/>
                      </a:prstGeom>
                      <a:ln w="28575" cap="flat" cmpd="sng">
                        <a:solidFill>
                          <a:schemeClr val="accent1"/>
                        </a:solidFill>
                        <a:prstDash val="solid"/>
                        <a:round/>
                        <a:headEnd type="none" w="med" len="med"/>
                        <a:tailEnd type="triangle" w="med" len="med"/>
                      </a:ln>
                    </p:spPr>
                  </p:sp>
                </p:grpSp>
                <p:grpSp>
                  <p:nvGrpSpPr>
                    <p:cNvPr id="803858" name="组合 849938"/>
                    <p:cNvGrpSpPr/>
                    <p:nvPr/>
                  </p:nvGrpSpPr>
                  <p:grpSpPr>
                    <a:xfrm>
                      <a:off x="1223" y="261"/>
                      <a:ext cx="604" cy="431"/>
                      <a:chOff x="0" y="0"/>
                      <a:chExt cx="611" cy="431"/>
                    </a:xfrm>
                  </p:grpSpPr>
                  <p:sp>
                    <p:nvSpPr>
                      <p:cNvPr id="803859" name="直接连接符 849939"/>
                      <p:cNvSpPr/>
                      <p:nvPr/>
                    </p:nvSpPr>
                    <p:spPr>
                      <a:xfrm>
                        <a:off x="0" y="421"/>
                        <a:ext cx="384" cy="0"/>
                      </a:xfrm>
                      <a:prstGeom prst="line">
                        <a:avLst/>
                      </a:prstGeom>
                      <a:ln w="28575" cap="flat" cmpd="sng">
                        <a:solidFill>
                          <a:schemeClr val="hlink"/>
                        </a:solidFill>
                        <a:prstDash val="solid"/>
                        <a:round/>
                        <a:headEnd type="none" w="med" len="med"/>
                        <a:tailEnd type="none" w="med" len="med"/>
                      </a:ln>
                    </p:spPr>
                  </p:sp>
                  <p:sp>
                    <p:nvSpPr>
                      <p:cNvPr id="803860" name="直接连接符 849940"/>
                      <p:cNvSpPr/>
                      <p:nvPr/>
                    </p:nvSpPr>
                    <p:spPr>
                      <a:xfrm flipV="1">
                        <a:off x="392" y="0"/>
                        <a:ext cx="0" cy="431"/>
                      </a:xfrm>
                      <a:prstGeom prst="line">
                        <a:avLst/>
                      </a:prstGeom>
                      <a:ln w="28575" cap="flat" cmpd="sng">
                        <a:solidFill>
                          <a:schemeClr val="hlink"/>
                        </a:solidFill>
                        <a:prstDash val="solid"/>
                        <a:round/>
                        <a:headEnd type="none" w="med" len="med"/>
                        <a:tailEnd type="none" w="med" len="med"/>
                      </a:ln>
                    </p:spPr>
                  </p:sp>
                  <p:sp>
                    <p:nvSpPr>
                      <p:cNvPr id="803861" name="直接连接符 849941"/>
                      <p:cNvSpPr/>
                      <p:nvPr/>
                    </p:nvSpPr>
                    <p:spPr>
                      <a:xfrm>
                        <a:off x="384" y="0"/>
                        <a:ext cx="227" cy="0"/>
                      </a:xfrm>
                      <a:prstGeom prst="line">
                        <a:avLst/>
                      </a:prstGeom>
                      <a:ln w="28575" cap="flat" cmpd="sng">
                        <a:solidFill>
                          <a:schemeClr val="hlink"/>
                        </a:solidFill>
                        <a:prstDash val="solid"/>
                        <a:round/>
                        <a:headEnd type="none" w="med" len="med"/>
                        <a:tailEnd type="triangle" w="med" len="med"/>
                      </a:ln>
                    </p:spPr>
                  </p:sp>
                </p:grpSp>
                <p:grpSp>
                  <p:nvGrpSpPr>
                    <p:cNvPr id="803862" name="组合 849942"/>
                    <p:cNvGrpSpPr/>
                    <p:nvPr/>
                  </p:nvGrpSpPr>
                  <p:grpSpPr>
                    <a:xfrm>
                      <a:off x="1208" y="729"/>
                      <a:ext cx="616" cy="453"/>
                      <a:chOff x="0" y="0"/>
                      <a:chExt cx="616" cy="453"/>
                    </a:xfrm>
                  </p:grpSpPr>
                  <p:sp>
                    <p:nvSpPr>
                      <p:cNvPr id="803863" name="直接连接符 849943"/>
                      <p:cNvSpPr/>
                      <p:nvPr/>
                    </p:nvSpPr>
                    <p:spPr>
                      <a:xfrm>
                        <a:off x="0" y="442"/>
                        <a:ext cx="379" cy="0"/>
                      </a:xfrm>
                      <a:prstGeom prst="line">
                        <a:avLst/>
                      </a:prstGeom>
                      <a:ln w="28575" cap="flat" cmpd="sng">
                        <a:solidFill>
                          <a:schemeClr val="folHlink"/>
                        </a:solidFill>
                        <a:prstDash val="solid"/>
                        <a:round/>
                        <a:headEnd type="none" w="med" len="med"/>
                        <a:tailEnd type="none" w="med" len="med"/>
                      </a:ln>
                    </p:spPr>
                  </p:sp>
                  <p:sp>
                    <p:nvSpPr>
                      <p:cNvPr id="803864" name="直接连接符 849944"/>
                      <p:cNvSpPr/>
                      <p:nvPr/>
                    </p:nvSpPr>
                    <p:spPr>
                      <a:xfrm flipV="1">
                        <a:off x="387" y="0"/>
                        <a:ext cx="0" cy="453"/>
                      </a:xfrm>
                      <a:prstGeom prst="line">
                        <a:avLst/>
                      </a:prstGeom>
                      <a:ln w="28575" cap="flat" cmpd="sng">
                        <a:solidFill>
                          <a:schemeClr val="folHlink"/>
                        </a:solidFill>
                        <a:prstDash val="solid"/>
                        <a:round/>
                        <a:headEnd type="none" w="med" len="med"/>
                        <a:tailEnd type="none" w="med" len="med"/>
                      </a:ln>
                    </p:spPr>
                  </p:sp>
                  <p:sp>
                    <p:nvSpPr>
                      <p:cNvPr id="803865" name="直接连接符 849945"/>
                      <p:cNvSpPr/>
                      <p:nvPr/>
                    </p:nvSpPr>
                    <p:spPr>
                      <a:xfrm>
                        <a:off x="379" y="0"/>
                        <a:ext cx="237" cy="0"/>
                      </a:xfrm>
                      <a:prstGeom prst="line">
                        <a:avLst/>
                      </a:prstGeom>
                      <a:ln w="28575" cap="flat" cmpd="sng">
                        <a:solidFill>
                          <a:schemeClr val="folHlink"/>
                        </a:solidFill>
                        <a:prstDash val="solid"/>
                        <a:round/>
                        <a:headEnd type="none" w="med" len="med"/>
                        <a:tailEnd type="triangle" w="med" len="med"/>
                      </a:ln>
                    </p:spPr>
                  </p:sp>
                </p:grpSp>
                <p:grpSp>
                  <p:nvGrpSpPr>
                    <p:cNvPr id="803866" name="组合 849946"/>
                    <p:cNvGrpSpPr/>
                    <p:nvPr/>
                  </p:nvGrpSpPr>
                  <p:grpSpPr>
                    <a:xfrm>
                      <a:off x="0" y="7"/>
                      <a:ext cx="1343" cy="1692"/>
                      <a:chOff x="0" y="0"/>
                      <a:chExt cx="1343" cy="1692"/>
                    </a:xfrm>
                  </p:grpSpPr>
                  <p:sp>
                    <p:nvSpPr>
                      <p:cNvPr id="803867" name="矩形 849947"/>
                      <p:cNvSpPr/>
                      <p:nvPr/>
                    </p:nvSpPr>
                    <p:spPr>
                      <a:xfrm>
                        <a:off x="0" y="0"/>
                        <a:ext cx="1343" cy="21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关键字    指针</a:t>
                        </a:r>
                        <a:endParaRPr lang="zh-CN" altLang="en-US" b="1" dirty="0">
                          <a:latin typeface="Times New Roman" panose="02020603050405020304" pitchFamily="2" charset="0"/>
                          <a:ea typeface="宋体" panose="02010600030101010101" pitchFamily="2" charset="-122"/>
                        </a:endParaRPr>
                      </a:p>
                    </p:txBody>
                  </p:sp>
                  <p:grpSp>
                    <p:nvGrpSpPr>
                      <p:cNvPr id="803868" name="组合 849948"/>
                      <p:cNvGrpSpPr/>
                      <p:nvPr/>
                    </p:nvGrpSpPr>
                    <p:grpSpPr>
                      <a:xfrm>
                        <a:off x="0" y="212"/>
                        <a:ext cx="1343" cy="211"/>
                        <a:chOff x="0" y="0"/>
                        <a:chExt cx="1360" cy="211"/>
                      </a:xfrm>
                    </p:grpSpPr>
                    <p:sp>
                      <p:nvSpPr>
                        <p:cNvPr id="803869" name="矩形 849949"/>
                        <p:cNvSpPr/>
                        <p:nvPr/>
                      </p:nvSpPr>
                      <p:spPr>
                        <a:xfrm>
                          <a:off x="0" y="0"/>
                          <a:ext cx="1360" cy="211"/>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263</a:t>
                          </a:r>
                          <a:endParaRPr lang="en-US" altLang="x-none" b="1" dirty="0">
                            <a:latin typeface="Times New Roman" panose="02020603050405020304" pitchFamily="2" charset="0"/>
                            <a:ea typeface="宋体" panose="02010600030101010101" pitchFamily="2" charset="-122"/>
                          </a:endParaRPr>
                        </a:p>
                      </p:txBody>
                    </p:sp>
                    <p:sp>
                      <p:nvSpPr>
                        <p:cNvPr id="803870" name="直接连接符 849950"/>
                        <p:cNvSpPr/>
                        <p:nvPr/>
                      </p:nvSpPr>
                      <p:spPr>
                        <a:xfrm>
                          <a:off x="720" y="0"/>
                          <a:ext cx="0" cy="211"/>
                        </a:xfrm>
                        <a:prstGeom prst="line">
                          <a:avLst/>
                        </a:prstGeom>
                        <a:ln w="28575" cap="flat" cmpd="sng">
                          <a:solidFill>
                            <a:schemeClr val="tx1"/>
                          </a:solidFill>
                          <a:prstDash val="solid"/>
                          <a:round/>
                          <a:headEnd type="none" w="med" len="med"/>
                          <a:tailEnd type="none" w="med" len="med"/>
                        </a:ln>
                      </p:spPr>
                    </p:sp>
                  </p:grpSp>
                  <p:grpSp>
                    <p:nvGrpSpPr>
                      <p:cNvPr id="803871" name="组合 849951"/>
                      <p:cNvGrpSpPr/>
                      <p:nvPr/>
                    </p:nvGrpSpPr>
                    <p:grpSpPr>
                      <a:xfrm>
                        <a:off x="0" y="423"/>
                        <a:ext cx="1343" cy="212"/>
                        <a:chOff x="0" y="0"/>
                        <a:chExt cx="1360" cy="212"/>
                      </a:xfrm>
                    </p:grpSpPr>
                    <p:sp>
                      <p:nvSpPr>
                        <p:cNvPr id="803872" name="矩形 849952"/>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275</a:t>
                          </a:r>
                          <a:endParaRPr lang="en-US" altLang="x-none" b="1" dirty="0">
                            <a:latin typeface="Times New Roman" panose="02020603050405020304" pitchFamily="2" charset="0"/>
                            <a:ea typeface="宋体" panose="02010600030101010101" pitchFamily="2" charset="-122"/>
                          </a:endParaRPr>
                        </a:p>
                      </p:txBody>
                    </p:sp>
                    <p:sp>
                      <p:nvSpPr>
                        <p:cNvPr id="803873" name="直接连接符 849953"/>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874" name="组合 849954"/>
                      <p:cNvGrpSpPr/>
                      <p:nvPr/>
                    </p:nvGrpSpPr>
                    <p:grpSpPr>
                      <a:xfrm>
                        <a:off x="0" y="635"/>
                        <a:ext cx="1343" cy="212"/>
                        <a:chOff x="0" y="0"/>
                        <a:chExt cx="1360" cy="212"/>
                      </a:xfrm>
                    </p:grpSpPr>
                    <p:sp>
                      <p:nvSpPr>
                        <p:cNvPr id="803875" name="矩形 849955"/>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386</a:t>
                          </a:r>
                          <a:endParaRPr lang="en-US" altLang="x-none" b="1" dirty="0">
                            <a:latin typeface="Times New Roman" panose="02020603050405020304" pitchFamily="2" charset="0"/>
                            <a:ea typeface="宋体" panose="02010600030101010101" pitchFamily="2" charset="-122"/>
                          </a:endParaRPr>
                        </a:p>
                      </p:txBody>
                    </p:sp>
                    <p:sp>
                      <p:nvSpPr>
                        <p:cNvPr id="803876" name="直接连接符 849956"/>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877" name="组合 849957"/>
                      <p:cNvGrpSpPr/>
                      <p:nvPr/>
                    </p:nvGrpSpPr>
                    <p:grpSpPr>
                      <a:xfrm>
                        <a:off x="0" y="1269"/>
                        <a:ext cx="1343" cy="211"/>
                        <a:chOff x="0" y="0"/>
                        <a:chExt cx="1360" cy="211"/>
                      </a:xfrm>
                    </p:grpSpPr>
                    <p:sp>
                      <p:nvSpPr>
                        <p:cNvPr id="803878" name="矩形 849958"/>
                        <p:cNvSpPr/>
                        <p:nvPr/>
                      </p:nvSpPr>
                      <p:spPr>
                        <a:xfrm>
                          <a:off x="0" y="0"/>
                          <a:ext cx="1360" cy="211"/>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Times New Roman" panose="02020603050405020304" pitchFamily="2" charset="0"/>
                            </a:rPr>
                            <a:t>…</a:t>
                          </a:r>
                          <a:r>
                            <a:rPr lang="en-US" altLang="x-none"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Times New Roman" panose="02020603050405020304" pitchFamily="2" charset="0"/>
                            </a:rPr>
                            <a:t>…</a:t>
                          </a:r>
                          <a:endParaRPr lang="en-US" altLang="x-none" b="1" dirty="0">
                            <a:latin typeface="Times New Roman" panose="02020603050405020304" pitchFamily="2" charset="0"/>
                            <a:ea typeface="Times New Roman" panose="02020603050405020304" pitchFamily="2" charset="0"/>
                          </a:endParaRPr>
                        </a:p>
                      </p:txBody>
                    </p:sp>
                    <p:sp>
                      <p:nvSpPr>
                        <p:cNvPr id="803879" name="直接连接符 849959"/>
                        <p:cNvSpPr/>
                        <p:nvPr/>
                      </p:nvSpPr>
                      <p:spPr>
                        <a:xfrm>
                          <a:off x="720" y="0"/>
                          <a:ext cx="0" cy="211"/>
                        </a:xfrm>
                        <a:prstGeom prst="line">
                          <a:avLst/>
                        </a:prstGeom>
                        <a:ln w="28575" cap="flat" cmpd="sng">
                          <a:solidFill>
                            <a:schemeClr val="tx1"/>
                          </a:solidFill>
                          <a:prstDash val="solid"/>
                          <a:round/>
                          <a:headEnd type="none" w="med" len="med"/>
                          <a:tailEnd type="none" w="med" len="med"/>
                        </a:ln>
                      </p:spPr>
                    </p:sp>
                  </p:grpSp>
                  <p:grpSp>
                    <p:nvGrpSpPr>
                      <p:cNvPr id="803880" name="组合 849960"/>
                      <p:cNvGrpSpPr/>
                      <p:nvPr/>
                    </p:nvGrpSpPr>
                    <p:grpSpPr>
                      <a:xfrm>
                        <a:off x="0" y="1480"/>
                        <a:ext cx="1343" cy="212"/>
                        <a:chOff x="0" y="0"/>
                        <a:chExt cx="1360" cy="212"/>
                      </a:xfrm>
                    </p:grpSpPr>
                    <p:sp>
                      <p:nvSpPr>
                        <p:cNvPr id="803881" name="矩形 849961"/>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1046</a:t>
                          </a:r>
                          <a:endParaRPr lang="en-US" altLang="x-none" b="1" dirty="0">
                            <a:latin typeface="Times New Roman" panose="02020603050405020304" pitchFamily="2" charset="0"/>
                            <a:ea typeface="宋体" panose="02010600030101010101" pitchFamily="2" charset="-122"/>
                          </a:endParaRPr>
                        </a:p>
                      </p:txBody>
                    </p:sp>
                    <p:sp>
                      <p:nvSpPr>
                        <p:cNvPr id="803882" name="直接连接符 849962"/>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883" name="组合 849963"/>
                      <p:cNvGrpSpPr/>
                      <p:nvPr/>
                    </p:nvGrpSpPr>
                    <p:grpSpPr>
                      <a:xfrm>
                        <a:off x="0" y="844"/>
                        <a:ext cx="1343" cy="212"/>
                        <a:chOff x="0" y="0"/>
                        <a:chExt cx="1360" cy="212"/>
                      </a:xfrm>
                    </p:grpSpPr>
                    <p:sp>
                      <p:nvSpPr>
                        <p:cNvPr id="803884" name="矩形 849964"/>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593</a:t>
                          </a:r>
                          <a:endParaRPr lang="en-US" altLang="x-none" b="1" dirty="0">
                            <a:latin typeface="Times New Roman" panose="02020603050405020304" pitchFamily="2" charset="0"/>
                            <a:ea typeface="宋体" panose="02010600030101010101" pitchFamily="2" charset="-122"/>
                          </a:endParaRPr>
                        </a:p>
                      </p:txBody>
                    </p:sp>
                    <p:sp>
                      <p:nvSpPr>
                        <p:cNvPr id="803885" name="直接连接符 849965"/>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886" name="组合 849966"/>
                      <p:cNvGrpSpPr/>
                      <p:nvPr/>
                    </p:nvGrpSpPr>
                    <p:grpSpPr>
                      <a:xfrm>
                        <a:off x="0" y="1056"/>
                        <a:ext cx="1343" cy="212"/>
                        <a:chOff x="0" y="0"/>
                        <a:chExt cx="1360" cy="212"/>
                      </a:xfrm>
                    </p:grpSpPr>
                    <p:sp>
                      <p:nvSpPr>
                        <p:cNvPr id="803887" name="矩形 849967"/>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681</a:t>
                          </a:r>
                          <a:endParaRPr lang="en-US" altLang="x-none" b="1" dirty="0">
                            <a:latin typeface="Times New Roman" panose="02020603050405020304" pitchFamily="2" charset="0"/>
                            <a:ea typeface="宋体" panose="02010600030101010101" pitchFamily="2" charset="-122"/>
                          </a:endParaRPr>
                        </a:p>
                      </p:txBody>
                    </p:sp>
                    <p:sp>
                      <p:nvSpPr>
                        <p:cNvPr id="803888" name="直接连接符 849968"/>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grpSp>
                  <p:nvGrpSpPr>
                    <p:cNvPr id="803889" name="组合 849969"/>
                    <p:cNvGrpSpPr/>
                    <p:nvPr/>
                  </p:nvGrpSpPr>
                  <p:grpSpPr>
                    <a:xfrm>
                      <a:off x="1822" y="0"/>
                      <a:ext cx="1477" cy="1683"/>
                      <a:chOff x="0" y="0"/>
                      <a:chExt cx="1477" cy="1683"/>
                    </a:xfrm>
                  </p:grpSpPr>
                  <p:grpSp>
                    <p:nvGrpSpPr>
                      <p:cNvPr id="803890" name="组合 849970"/>
                      <p:cNvGrpSpPr/>
                      <p:nvPr/>
                    </p:nvGrpSpPr>
                    <p:grpSpPr>
                      <a:xfrm>
                        <a:off x="0" y="212"/>
                        <a:ext cx="1477" cy="211"/>
                        <a:chOff x="0" y="0"/>
                        <a:chExt cx="1360" cy="211"/>
                      </a:xfrm>
                    </p:grpSpPr>
                    <p:sp>
                      <p:nvSpPr>
                        <p:cNvPr id="803891" name="矩形 849971"/>
                        <p:cNvSpPr/>
                        <p:nvPr/>
                      </p:nvSpPr>
                      <p:spPr>
                        <a:xfrm>
                          <a:off x="0" y="0"/>
                          <a:ext cx="1360" cy="211"/>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386</a:t>
                          </a:r>
                          <a:endParaRPr lang="en-US" altLang="x-none" b="1" dirty="0">
                            <a:latin typeface="Times New Roman" panose="02020603050405020304" pitchFamily="2" charset="0"/>
                            <a:ea typeface="宋体" panose="02010600030101010101" pitchFamily="2" charset="-122"/>
                          </a:endParaRPr>
                        </a:p>
                      </p:txBody>
                    </p:sp>
                    <p:sp>
                      <p:nvSpPr>
                        <p:cNvPr id="803892" name="直接连接符 849972"/>
                        <p:cNvSpPr/>
                        <p:nvPr/>
                      </p:nvSpPr>
                      <p:spPr>
                        <a:xfrm>
                          <a:off x="720" y="0"/>
                          <a:ext cx="0" cy="211"/>
                        </a:xfrm>
                        <a:prstGeom prst="line">
                          <a:avLst/>
                        </a:prstGeom>
                        <a:ln w="28575" cap="flat" cmpd="sng">
                          <a:solidFill>
                            <a:schemeClr val="tx1"/>
                          </a:solidFill>
                          <a:prstDash val="solid"/>
                          <a:round/>
                          <a:headEnd type="none" w="med" len="med"/>
                          <a:tailEnd type="none" w="med" len="med"/>
                        </a:ln>
                      </p:spPr>
                    </p:sp>
                  </p:grpSp>
                  <p:grpSp>
                    <p:nvGrpSpPr>
                      <p:cNvPr id="803893" name="组合 849973"/>
                      <p:cNvGrpSpPr/>
                      <p:nvPr/>
                    </p:nvGrpSpPr>
                    <p:grpSpPr>
                      <a:xfrm>
                        <a:off x="0" y="423"/>
                        <a:ext cx="1477" cy="212"/>
                        <a:chOff x="0" y="0"/>
                        <a:chExt cx="1360" cy="212"/>
                      </a:xfrm>
                    </p:grpSpPr>
                    <p:sp>
                      <p:nvSpPr>
                        <p:cNvPr id="803894" name="矩形 849974"/>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1046</a:t>
                          </a:r>
                          <a:endParaRPr lang="en-US" altLang="x-none" b="1" dirty="0">
                            <a:latin typeface="Times New Roman" panose="02020603050405020304" pitchFamily="2" charset="0"/>
                            <a:ea typeface="宋体" panose="02010600030101010101" pitchFamily="2" charset="-122"/>
                          </a:endParaRPr>
                        </a:p>
                      </p:txBody>
                    </p:sp>
                    <p:sp>
                      <p:nvSpPr>
                        <p:cNvPr id="803895" name="直接连接符 849975"/>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896" name="组合 849976"/>
                      <p:cNvGrpSpPr/>
                      <p:nvPr/>
                    </p:nvGrpSpPr>
                    <p:grpSpPr>
                      <a:xfrm>
                        <a:off x="0" y="635"/>
                        <a:ext cx="1477" cy="212"/>
                        <a:chOff x="0" y="0"/>
                        <a:chExt cx="1360" cy="212"/>
                      </a:xfrm>
                    </p:grpSpPr>
                    <p:sp>
                      <p:nvSpPr>
                        <p:cNvPr id="803897" name="矩形 849977"/>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681</a:t>
                          </a:r>
                          <a:endParaRPr lang="en-US" altLang="x-none" b="1" dirty="0">
                            <a:latin typeface="Times New Roman" panose="02020603050405020304" pitchFamily="2" charset="0"/>
                            <a:ea typeface="宋体" panose="02010600030101010101" pitchFamily="2" charset="-122"/>
                          </a:endParaRPr>
                        </a:p>
                      </p:txBody>
                    </p:sp>
                    <p:sp>
                      <p:nvSpPr>
                        <p:cNvPr id="803898" name="直接连接符 849978"/>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899" name="组合 849979"/>
                      <p:cNvGrpSpPr/>
                      <p:nvPr/>
                    </p:nvGrpSpPr>
                    <p:grpSpPr>
                      <a:xfrm>
                        <a:off x="0" y="1260"/>
                        <a:ext cx="1477" cy="211"/>
                        <a:chOff x="0" y="0"/>
                        <a:chExt cx="1360" cy="211"/>
                      </a:xfrm>
                    </p:grpSpPr>
                    <p:sp>
                      <p:nvSpPr>
                        <p:cNvPr id="803900" name="矩形 849980"/>
                        <p:cNvSpPr/>
                        <p:nvPr/>
                      </p:nvSpPr>
                      <p:spPr>
                        <a:xfrm>
                          <a:off x="0" y="0"/>
                          <a:ext cx="1360" cy="211"/>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Times New Roman" panose="02020603050405020304" pitchFamily="2" charset="0"/>
                            </a:rPr>
                            <a:t>…</a:t>
                          </a:r>
                          <a:r>
                            <a:rPr lang="en-US" altLang="x-none"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Times New Roman" panose="02020603050405020304" pitchFamily="2" charset="0"/>
                            </a:rPr>
                            <a:t>…</a:t>
                          </a:r>
                          <a:endParaRPr lang="en-US" altLang="x-none" b="1" dirty="0">
                            <a:latin typeface="Times New Roman" panose="02020603050405020304" pitchFamily="2" charset="0"/>
                            <a:ea typeface="Times New Roman" panose="02020603050405020304" pitchFamily="2" charset="0"/>
                          </a:endParaRPr>
                        </a:p>
                      </p:txBody>
                    </p:sp>
                    <p:sp>
                      <p:nvSpPr>
                        <p:cNvPr id="803901" name="直接连接符 849981"/>
                        <p:cNvSpPr/>
                        <p:nvPr/>
                      </p:nvSpPr>
                      <p:spPr>
                        <a:xfrm>
                          <a:off x="720" y="0"/>
                          <a:ext cx="0" cy="211"/>
                        </a:xfrm>
                        <a:prstGeom prst="line">
                          <a:avLst/>
                        </a:prstGeom>
                        <a:ln w="28575" cap="flat" cmpd="sng">
                          <a:solidFill>
                            <a:schemeClr val="tx1"/>
                          </a:solidFill>
                          <a:prstDash val="solid"/>
                          <a:round/>
                          <a:headEnd type="none" w="med" len="med"/>
                          <a:tailEnd type="none" w="med" len="med"/>
                        </a:ln>
                      </p:spPr>
                    </p:sp>
                  </p:grpSp>
                  <p:grpSp>
                    <p:nvGrpSpPr>
                      <p:cNvPr id="803902" name="组合 849982"/>
                      <p:cNvGrpSpPr/>
                      <p:nvPr/>
                    </p:nvGrpSpPr>
                    <p:grpSpPr>
                      <a:xfrm>
                        <a:off x="0" y="1471"/>
                        <a:ext cx="1477" cy="212"/>
                        <a:chOff x="0" y="0"/>
                        <a:chExt cx="1360" cy="212"/>
                      </a:xfrm>
                    </p:grpSpPr>
                    <p:sp>
                      <p:nvSpPr>
                        <p:cNvPr id="803903" name="矩形 849983"/>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593</a:t>
                          </a:r>
                          <a:endParaRPr lang="en-US" altLang="x-none" b="1" dirty="0">
                            <a:latin typeface="Times New Roman" panose="02020603050405020304" pitchFamily="2" charset="0"/>
                            <a:ea typeface="宋体" panose="02010600030101010101" pitchFamily="2" charset="-122"/>
                          </a:endParaRPr>
                        </a:p>
                      </p:txBody>
                    </p:sp>
                    <p:sp>
                      <p:nvSpPr>
                        <p:cNvPr id="803904" name="直接连接符 849984"/>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905" name="组合 849985"/>
                      <p:cNvGrpSpPr/>
                      <p:nvPr/>
                    </p:nvGrpSpPr>
                    <p:grpSpPr>
                      <a:xfrm>
                        <a:off x="0" y="840"/>
                        <a:ext cx="1477" cy="211"/>
                        <a:chOff x="0" y="0"/>
                        <a:chExt cx="1360" cy="211"/>
                      </a:xfrm>
                    </p:grpSpPr>
                    <p:sp>
                      <p:nvSpPr>
                        <p:cNvPr id="803906" name="矩形 849986"/>
                        <p:cNvSpPr/>
                        <p:nvPr/>
                      </p:nvSpPr>
                      <p:spPr>
                        <a:xfrm>
                          <a:off x="0" y="0"/>
                          <a:ext cx="1360" cy="211"/>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263</a:t>
                          </a:r>
                          <a:endParaRPr lang="en-US" altLang="x-none" b="1" dirty="0">
                            <a:latin typeface="Times New Roman" panose="02020603050405020304" pitchFamily="2" charset="0"/>
                            <a:ea typeface="宋体" panose="02010600030101010101" pitchFamily="2" charset="-122"/>
                          </a:endParaRPr>
                        </a:p>
                      </p:txBody>
                    </p:sp>
                    <p:sp>
                      <p:nvSpPr>
                        <p:cNvPr id="803907" name="直接连接符 849987"/>
                        <p:cNvSpPr/>
                        <p:nvPr/>
                      </p:nvSpPr>
                      <p:spPr>
                        <a:xfrm>
                          <a:off x="720" y="0"/>
                          <a:ext cx="0" cy="211"/>
                        </a:xfrm>
                        <a:prstGeom prst="line">
                          <a:avLst/>
                        </a:prstGeom>
                        <a:ln w="28575" cap="flat" cmpd="sng">
                          <a:solidFill>
                            <a:schemeClr val="tx1"/>
                          </a:solidFill>
                          <a:prstDash val="solid"/>
                          <a:round/>
                          <a:headEnd type="none" w="med" len="med"/>
                          <a:tailEnd type="none" w="med" len="med"/>
                        </a:ln>
                      </p:spPr>
                    </p:sp>
                  </p:grpSp>
                  <p:grpSp>
                    <p:nvGrpSpPr>
                      <p:cNvPr id="803908" name="组合 849988"/>
                      <p:cNvGrpSpPr/>
                      <p:nvPr/>
                    </p:nvGrpSpPr>
                    <p:grpSpPr>
                      <a:xfrm>
                        <a:off x="0" y="1051"/>
                        <a:ext cx="1477" cy="212"/>
                        <a:chOff x="0" y="0"/>
                        <a:chExt cx="1360" cy="212"/>
                      </a:xfrm>
                    </p:grpSpPr>
                    <p:sp>
                      <p:nvSpPr>
                        <p:cNvPr id="803909" name="矩形 849989"/>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275</a:t>
                          </a:r>
                          <a:endParaRPr lang="en-US" altLang="x-none" b="1" dirty="0">
                            <a:latin typeface="Times New Roman" panose="02020603050405020304" pitchFamily="2" charset="0"/>
                            <a:ea typeface="宋体" panose="02010600030101010101" pitchFamily="2" charset="-122"/>
                          </a:endParaRPr>
                        </a:p>
                      </p:txBody>
                    </p:sp>
                    <p:sp>
                      <p:nvSpPr>
                        <p:cNvPr id="803910" name="直接连接符 849990"/>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911" name="组合 849991"/>
                      <p:cNvGrpSpPr/>
                      <p:nvPr/>
                    </p:nvGrpSpPr>
                    <p:grpSpPr>
                      <a:xfrm>
                        <a:off x="0" y="0"/>
                        <a:ext cx="1477" cy="213"/>
                        <a:chOff x="0" y="0"/>
                        <a:chExt cx="1477" cy="213"/>
                      </a:xfrm>
                    </p:grpSpPr>
                    <p:sp>
                      <p:nvSpPr>
                        <p:cNvPr id="803912" name="矩形 849992"/>
                        <p:cNvSpPr/>
                        <p:nvPr/>
                      </p:nvSpPr>
                      <p:spPr>
                        <a:xfrm>
                          <a:off x="0" y="0"/>
                          <a:ext cx="1477" cy="21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关键字    其他域</a:t>
                          </a:r>
                          <a:endParaRPr lang="zh-CN" altLang="en-US" b="1" dirty="0">
                            <a:latin typeface="Times New Roman" panose="02020603050405020304" pitchFamily="2" charset="0"/>
                            <a:ea typeface="宋体" panose="02010600030101010101" pitchFamily="2" charset="-122"/>
                          </a:endParaRPr>
                        </a:p>
                      </p:txBody>
                    </p:sp>
                    <p:sp>
                      <p:nvSpPr>
                        <p:cNvPr id="803913" name="直接连接符 849993"/>
                        <p:cNvSpPr/>
                        <p:nvPr/>
                      </p:nvSpPr>
                      <p:spPr>
                        <a:xfrm>
                          <a:off x="782" y="0"/>
                          <a:ext cx="0" cy="213"/>
                        </a:xfrm>
                        <a:prstGeom prst="line">
                          <a:avLst/>
                        </a:prstGeom>
                        <a:ln w="28575" cap="flat" cmpd="sng">
                          <a:solidFill>
                            <a:schemeClr val="tx1"/>
                          </a:solidFill>
                          <a:prstDash val="solid"/>
                          <a:round/>
                          <a:headEnd type="none" w="med" len="med"/>
                          <a:tailEnd type="none" w="med" len="med"/>
                        </a:ln>
                      </p:spPr>
                    </p:sp>
                  </p:grpSp>
                </p:grpSp>
                <p:grpSp>
                  <p:nvGrpSpPr>
                    <p:cNvPr id="803914" name="组合 849994"/>
                    <p:cNvGrpSpPr/>
                    <p:nvPr/>
                  </p:nvGrpSpPr>
                  <p:grpSpPr>
                    <a:xfrm>
                      <a:off x="1217" y="474"/>
                      <a:ext cx="599" cy="1088"/>
                      <a:chOff x="0" y="0"/>
                      <a:chExt cx="599" cy="1088"/>
                    </a:xfrm>
                  </p:grpSpPr>
                  <p:sp>
                    <p:nvSpPr>
                      <p:cNvPr id="803915" name="直接连接符 849995"/>
                      <p:cNvSpPr/>
                      <p:nvPr/>
                    </p:nvSpPr>
                    <p:spPr>
                      <a:xfrm>
                        <a:off x="0" y="1081"/>
                        <a:ext cx="447" cy="0"/>
                      </a:xfrm>
                      <a:prstGeom prst="line">
                        <a:avLst/>
                      </a:prstGeom>
                      <a:ln w="28575" cap="flat" cmpd="sng">
                        <a:solidFill>
                          <a:schemeClr val="tx2"/>
                        </a:solidFill>
                        <a:prstDash val="solid"/>
                        <a:round/>
                        <a:headEnd type="none" w="med" len="med"/>
                        <a:tailEnd type="none" w="med" len="med"/>
                      </a:ln>
                    </p:spPr>
                  </p:sp>
                  <p:sp>
                    <p:nvSpPr>
                      <p:cNvPr id="803916" name="直接连接符 849996"/>
                      <p:cNvSpPr/>
                      <p:nvPr/>
                    </p:nvSpPr>
                    <p:spPr>
                      <a:xfrm flipV="1">
                        <a:off x="450" y="0"/>
                        <a:ext cx="0" cy="1088"/>
                      </a:xfrm>
                      <a:prstGeom prst="line">
                        <a:avLst/>
                      </a:prstGeom>
                      <a:ln w="28575" cap="flat" cmpd="sng">
                        <a:solidFill>
                          <a:schemeClr val="tx2"/>
                        </a:solidFill>
                        <a:prstDash val="solid"/>
                        <a:round/>
                        <a:headEnd type="none" w="med" len="med"/>
                        <a:tailEnd type="none" w="med" len="med"/>
                      </a:ln>
                    </p:spPr>
                  </p:sp>
                  <p:sp>
                    <p:nvSpPr>
                      <p:cNvPr id="803917" name="直接连接符 849997"/>
                      <p:cNvSpPr/>
                      <p:nvPr/>
                    </p:nvSpPr>
                    <p:spPr>
                      <a:xfrm>
                        <a:off x="442" y="0"/>
                        <a:ext cx="157" cy="0"/>
                      </a:xfrm>
                      <a:prstGeom prst="line">
                        <a:avLst/>
                      </a:prstGeom>
                      <a:ln w="28575" cap="flat" cmpd="sng">
                        <a:solidFill>
                          <a:schemeClr val="tx2"/>
                        </a:solidFill>
                        <a:prstDash val="solid"/>
                        <a:round/>
                        <a:headEnd type="none" w="med" len="med"/>
                        <a:tailEnd type="triangle" w="med" len="med"/>
                      </a:ln>
                    </p:spPr>
                  </p:sp>
                </p:grpSp>
                <p:grpSp>
                  <p:nvGrpSpPr>
                    <p:cNvPr id="803918" name="组合 849998"/>
                    <p:cNvGrpSpPr/>
                    <p:nvPr/>
                  </p:nvGrpSpPr>
                  <p:grpSpPr>
                    <a:xfrm>
                      <a:off x="1209" y="963"/>
                      <a:ext cx="617" cy="544"/>
                      <a:chOff x="0" y="0"/>
                      <a:chExt cx="625" cy="544"/>
                    </a:xfrm>
                  </p:grpSpPr>
                  <p:sp>
                    <p:nvSpPr>
                      <p:cNvPr id="803919" name="直接连接符 849999"/>
                      <p:cNvSpPr/>
                      <p:nvPr/>
                    </p:nvSpPr>
                    <p:spPr>
                      <a:xfrm>
                        <a:off x="0" y="0"/>
                        <a:ext cx="249" cy="0"/>
                      </a:xfrm>
                      <a:prstGeom prst="line">
                        <a:avLst/>
                      </a:prstGeom>
                      <a:ln w="28575" cap="flat" cmpd="sng">
                        <a:solidFill>
                          <a:schemeClr val="tx1"/>
                        </a:solidFill>
                        <a:prstDash val="solid"/>
                        <a:round/>
                        <a:headEnd type="none" w="med" len="med"/>
                        <a:tailEnd type="none" w="med" len="med"/>
                      </a:ln>
                    </p:spPr>
                  </p:sp>
                  <p:sp>
                    <p:nvSpPr>
                      <p:cNvPr id="803920" name="直接连接符 850000"/>
                      <p:cNvSpPr/>
                      <p:nvPr/>
                    </p:nvSpPr>
                    <p:spPr>
                      <a:xfrm>
                        <a:off x="240" y="0"/>
                        <a:ext cx="0" cy="544"/>
                      </a:xfrm>
                      <a:prstGeom prst="line">
                        <a:avLst/>
                      </a:prstGeom>
                      <a:ln w="28575" cap="flat" cmpd="sng">
                        <a:solidFill>
                          <a:schemeClr val="tx1"/>
                        </a:solidFill>
                        <a:prstDash val="solid"/>
                        <a:round/>
                        <a:headEnd type="none" w="med" len="med"/>
                        <a:tailEnd type="none" w="med" len="med"/>
                      </a:ln>
                    </p:spPr>
                  </p:sp>
                  <p:sp>
                    <p:nvSpPr>
                      <p:cNvPr id="803921" name="直接连接符 850001"/>
                      <p:cNvSpPr/>
                      <p:nvPr/>
                    </p:nvSpPr>
                    <p:spPr>
                      <a:xfrm>
                        <a:off x="240" y="536"/>
                        <a:ext cx="385" cy="0"/>
                      </a:xfrm>
                      <a:prstGeom prst="line">
                        <a:avLst/>
                      </a:prstGeom>
                      <a:ln w="28575" cap="flat" cmpd="sng">
                        <a:solidFill>
                          <a:schemeClr val="tx1"/>
                        </a:solidFill>
                        <a:prstDash val="solid"/>
                        <a:round/>
                        <a:headEnd type="none" w="med" len="med"/>
                        <a:tailEnd type="triangle" w="med" len="med"/>
                      </a:ln>
                    </p:spPr>
                  </p:sp>
                </p:grpSp>
              </p:grpSp>
              <p:sp>
                <p:nvSpPr>
                  <p:cNvPr id="803922" name="矩形 850002"/>
                  <p:cNvSpPr/>
                  <p:nvPr/>
                </p:nvSpPr>
                <p:spPr>
                  <a:xfrm>
                    <a:off x="854" y="1971"/>
                    <a:ext cx="1496" cy="249"/>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稠密索引文件</a:t>
                    </a:r>
                    <a:endParaRPr lang="zh-CN" altLang="en-US" dirty="0">
                      <a:latin typeface="Times New Roman" panose="02020603050405020304" pitchFamily="2" charset="0"/>
                      <a:ea typeface="宋体" panose="02010600030101010101" pitchFamily="2" charset="-122"/>
                    </a:endParaRPr>
                  </a:p>
                </p:txBody>
              </p:sp>
            </p:grpSp>
          </p:grpSp>
        </p:grpSp>
        <p:grpSp>
          <p:nvGrpSpPr>
            <p:cNvPr id="803923" name="组合 850003"/>
            <p:cNvGrpSpPr/>
            <p:nvPr/>
          </p:nvGrpSpPr>
          <p:grpSpPr>
            <a:xfrm>
              <a:off x="0" y="2262"/>
              <a:ext cx="3299" cy="1641"/>
              <a:chOff x="0" y="0"/>
              <a:chExt cx="3299" cy="1641"/>
            </a:xfrm>
          </p:grpSpPr>
          <p:sp>
            <p:nvSpPr>
              <p:cNvPr id="803924" name="矩形 850004"/>
              <p:cNvSpPr/>
              <p:nvPr/>
            </p:nvSpPr>
            <p:spPr>
              <a:xfrm>
                <a:off x="290" y="1127"/>
                <a:ext cx="680" cy="249"/>
              </a:xfrm>
              <a:prstGeom prst="rect">
                <a:avLst/>
              </a:prstGeom>
              <a:noFill/>
              <a:ln w="9525">
                <a:noFill/>
              </a:ln>
            </p:spPr>
            <p:txBody>
              <a:bodyPr wrap="none" anchor="ctr"/>
              <a:p>
                <a:r>
                  <a:rPr lang="zh-CN" altLang="en-US" b="1" dirty="0">
                    <a:latin typeface="Times New Roman" panose="02020603050405020304" pitchFamily="2" charset="0"/>
                    <a:ea typeface="宋体" panose="02010600030101010101" pitchFamily="2" charset="-122"/>
                  </a:rPr>
                  <a:t>索引表</a:t>
                </a:r>
                <a:endParaRPr lang="zh-CN" altLang="en-US" b="1" dirty="0">
                  <a:latin typeface="Times New Roman" panose="02020603050405020304" pitchFamily="2" charset="0"/>
                  <a:ea typeface="宋体" panose="02010600030101010101" pitchFamily="2" charset="-122"/>
                </a:endParaRPr>
              </a:p>
            </p:txBody>
          </p:sp>
          <p:sp>
            <p:nvSpPr>
              <p:cNvPr id="803925" name="矩形 850005"/>
              <p:cNvSpPr/>
              <p:nvPr/>
            </p:nvSpPr>
            <p:spPr>
              <a:xfrm>
                <a:off x="2154" y="1296"/>
                <a:ext cx="680" cy="249"/>
              </a:xfrm>
              <a:prstGeom prst="rect">
                <a:avLst/>
              </a:prstGeom>
              <a:noFill/>
              <a:ln w="9525">
                <a:noFill/>
              </a:ln>
            </p:spPr>
            <p:txBody>
              <a:bodyPr wrap="none" anchor="ctr"/>
              <a:p>
                <a:r>
                  <a:rPr lang="zh-CN" altLang="en-US" b="1" dirty="0">
                    <a:latin typeface="Times New Roman" panose="02020603050405020304" pitchFamily="2" charset="0"/>
                    <a:ea typeface="宋体" panose="02010600030101010101" pitchFamily="2" charset="-122"/>
                  </a:rPr>
                  <a:t>数据表</a:t>
                </a:r>
                <a:endParaRPr lang="zh-CN" altLang="en-US" b="1" dirty="0">
                  <a:latin typeface="Times New Roman" panose="02020603050405020304" pitchFamily="2" charset="0"/>
                  <a:ea typeface="宋体" panose="02010600030101010101" pitchFamily="2" charset="-122"/>
                </a:endParaRPr>
              </a:p>
            </p:txBody>
          </p:sp>
          <p:sp>
            <p:nvSpPr>
              <p:cNvPr id="803926" name="矩形 850006"/>
              <p:cNvSpPr/>
              <p:nvPr/>
            </p:nvSpPr>
            <p:spPr>
              <a:xfrm>
                <a:off x="643" y="1392"/>
                <a:ext cx="1474" cy="249"/>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非稠密索引文件</a:t>
                </a:r>
                <a:endParaRPr lang="zh-CN" altLang="en-US" b="1" dirty="0">
                  <a:latin typeface="Times New Roman" panose="02020603050405020304" pitchFamily="2" charset="0"/>
                  <a:ea typeface="宋体" panose="02010600030101010101" pitchFamily="2" charset="-122"/>
                </a:endParaRPr>
              </a:p>
            </p:txBody>
          </p:sp>
          <p:grpSp>
            <p:nvGrpSpPr>
              <p:cNvPr id="803927" name="组合 850007"/>
              <p:cNvGrpSpPr/>
              <p:nvPr/>
            </p:nvGrpSpPr>
            <p:grpSpPr>
              <a:xfrm>
                <a:off x="0" y="0"/>
                <a:ext cx="3299" cy="1247"/>
                <a:chOff x="0" y="0"/>
                <a:chExt cx="3299" cy="1271"/>
              </a:xfrm>
            </p:grpSpPr>
            <p:grpSp>
              <p:nvGrpSpPr>
                <p:cNvPr id="803928" name="组合 850008"/>
                <p:cNvGrpSpPr/>
                <p:nvPr/>
              </p:nvGrpSpPr>
              <p:grpSpPr>
                <a:xfrm>
                  <a:off x="0" y="215"/>
                  <a:ext cx="1343" cy="211"/>
                  <a:chOff x="0" y="0"/>
                  <a:chExt cx="1360" cy="211"/>
                </a:xfrm>
              </p:grpSpPr>
              <p:sp>
                <p:nvSpPr>
                  <p:cNvPr id="803929" name="矩形 850009"/>
                  <p:cNvSpPr/>
                  <p:nvPr/>
                </p:nvSpPr>
                <p:spPr>
                  <a:xfrm>
                    <a:off x="0" y="0"/>
                    <a:ext cx="1360" cy="211"/>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263</a:t>
                    </a:r>
                    <a:endParaRPr lang="en-US" altLang="x-none" b="1" dirty="0">
                      <a:latin typeface="Times New Roman" panose="02020603050405020304" pitchFamily="2" charset="0"/>
                      <a:ea typeface="宋体" panose="02010600030101010101" pitchFamily="2" charset="-122"/>
                    </a:endParaRPr>
                  </a:p>
                </p:txBody>
              </p:sp>
              <p:sp>
                <p:nvSpPr>
                  <p:cNvPr id="803930" name="直接连接符 850010"/>
                  <p:cNvSpPr/>
                  <p:nvPr/>
                </p:nvSpPr>
                <p:spPr>
                  <a:xfrm>
                    <a:off x="720" y="0"/>
                    <a:ext cx="0" cy="211"/>
                  </a:xfrm>
                  <a:prstGeom prst="line">
                    <a:avLst/>
                  </a:prstGeom>
                  <a:ln w="28575" cap="flat" cmpd="sng">
                    <a:solidFill>
                      <a:schemeClr val="tx1"/>
                    </a:solidFill>
                    <a:prstDash val="solid"/>
                    <a:round/>
                    <a:headEnd type="none" w="med" len="med"/>
                    <a:tailEnd type="none" w="med" len="med"/>
                  </a:ln>
                </p:spPr>
              </p:sp>
            </p:grpSp>
            <p:grpSp>
              <p:nvGrpSpPr>
                <p:cNvPr id="803931" name="组合 850011"/>
                <p:cNvGrpSpPr/>
                <p:nvPr/>
              </p:nvGrpSpPr>
              <p:grpSpPr>
                <a:xfrm>
                  <a:off x="0" y="423"/>
                  <a:ext cx="1343" cy="212"/>
                  <a:chOff x="0" y="0"/>
                  <a:chExt cx="1360" cy="212"/>
                </a:xfrm>
              </p:grpSpPr>
              <p:sp>
                <p:nvSpPr>
                  <p:cNvPr id="803932" name="矩形 850012"/>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386</a:t>
                    </a:r>
                    <a:endParaRPr lang="en-US" altLang="x-none" b="1" dirty="0">
                      <a:latin typeface="Times New Roman" panose="02020603050405020304" pitchFamily="2" charset="0"/>
                      <a:ea typeface="宋体" panose="02010600030101010101" pitchFamily="2" charset="-122"/>
                    </a:endParaRPr>
                  </a:p>
                </p:txBody>
              </p:sp>
              <p:sp>
                <p:nvSpPr>
                  <p:cNvPr id="803933" name="直接连接符 850013"/>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934" name="组合 850014"/>
                <p:cNvGrpSpPr/>
                <p:nvPr/>
              </p:nvGrpSpPr>
              <p:grpSpPr>
                <a:xfrm>
                  <a:off x="0" y="640"/>
                  <a:ext cx="1343" cy="212"/>
                  <a:chOff x="0" y="0"/>
                  <a:chExt cx="1360" cy="212"/>
                </a:xfrm>
              </p:grpSpPr>
              <p:sp>
                <p:nvSpPr>
                  <p:cNvPr id="803935" name="矩形 850015"/>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681</a:t>
                    </a:r>
                    <a:endParaRPr lang="en-US" altLang="x-none" b="1" dirty="0">
                      <a:latin typeface="Times New Roman" panose="02020603050405020304" pitchFamily="2" charset="0"/>
                      <a:ea typeface="宋体" panose="02010600030101010101" pitchFamily="2" charset="-122"/>
                    </a:endParaRPr>
                  </a:p>
                </p:txBody>
              </p:sp>
              <p:sp>
                <p:nvSpPr>
                  <p:cNvPr id="803936" name="直接连接符 850016"/>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937" name="组合 850017"/>
                <p:cNvGrpSpPr/>
                <p:nvPr/>
              </p:nvGrpSpPr>
              <p:grpSpPr>
                <a:xfrm>
                  <a:off x="0" y="3"/>
                  <a:ext cx="1343" cy="212"/>
                  <a:chOff x="0" y="0"/>
                  <a:chExt cx="1343" cy="212"/>
                </a:xfrm>
              </p:grpSpPr>
              <p:sp>
                <p:nvSpPr>
                  <p:cNvPr id="803938" name="矩形 850018"/>
                  <p:cNvSpPr/>
                  <p:nvPr/>
                </p:nvSpPr>
                <p:spPr>
                  <a:xfrm>
                    <a:off x="0" y="0"/>
                    <a:ext cx="1343" cy="21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关键字    指针</a:t>
                    </a:r>
                    <a:endParaRPr lang="zh-CN" altLang="en-US" b="1" dirty="0">
                      <a:latin typeface="Times New Roman" panose="02020603050405020304" pitchFamily="2" charset="0"/>
                      <a:ea typeface="宋体" panose="02010600030101010101" pitchFamily="2" charset="-122"/>
                    </a:endParaRPr>
                  </a:p>
                </p:txBody>
              </p:sp>
              <p:sp>
                <p:nvSpPr>
                  <p:cNvPr id="803939" name="直接连接符 850019"/>
                  <p:cNvSpPr/>
                  <p:nvPr/>
                </p:nvSpPr>
                <p:spPr>
                  <a:xfrm>
                    <a:off x="712" y="4"/>
                    <a:ext cx="0" cy="204"/>
                  </a:xfrm>
                  <a:prstGeom prst="line">
                    <a:avLst/>
                  </a:prstGeom>
                  <a:ln w="28575" cap="flat" cmpd="sng">
                    <a:solidFill>
                      <a:schemeClr val="tx1"/>
                    </a:solidFill>
                    <a:prstDash val="solid"/>
                    <a:round/>
                    <a:headEnd type="none" w="med" len="med"/>
                    <a:tailEnd type="none" w="med" len="med"/>
                  </a:ln>
                </p:spPr>
              </p:sp>
            </p:grpSp>
            <p:grpSp>
              <p:nvGrpSpPr>
                <p:cNvPr id="803940" name="组合 850020"/>
                <p:cNvGrpSpPr/>
                <p:nvPr/>
              </p:nvGrpSpPr>
              <p:grpSpPr>
                <a:xfrm>
                  <a:off x="0" y="0"/>
                  <a:ext cx="3299" cy="1271"/>
                  <a:chOff x="0" y="0"/>
                  <a:chExt cx="3299" cy="1271"/>
                </a:xfrm>
              </p:grpSpPr>
              <p:grpSp>
                <p:nvGrpSpPr>
                  <p:cNvPr id="803941" name="组合 850021"/>
                  <p:cNvGrpSpPr/>
                  <p:nvPr/>
                </p:nvGrpSpPr>
                <p:grpSpPr>
                  <a:xfrm>
                    <a:off x="1201" y="355"/>
                    <a:ext cx="622" cy="589"/>
                    <a:chOff x="0" y="0"/>
                    <a:chExt cx="630" cy="476"/>
                  </a:xfrm>
                </p:grpSpPr>
                <p:sp>
                  <p:nvSpPr>
                    <p:cNvPr id="803942" name="直接连接符 850022"/>
                    <p:cNvSpPr/>
                    <p:nvPr/>
                  </p:nvSpPr>
                  <p:spPr>
                    <a:xfrm>
                      <a:off x="0" y="0"/>
                      <a:ext cx="363" cy="0"/>
                    </a:xfrm>
                    <a:prstGeom prst="line">
                      <a:avLst/>
                    </a:prstGeom>
                    <a:ln w="28575" cap="flat" cmpd="sng">
                      <a:solidFill>
                        <a:schemeClr val="tx1"/>
                      </a:solidFill>
                      <a:prstDash val="solid"/>
                      <a:round/>
                      <a:headEnd type="none" w="med" len="med"/>
                      <a:tailEnd type="none" w="med" len="med"/>
                    </a:ln>
                  </p:spPr>
                </p:sp>
                <p:sp>
                  <p:nvSpPr>
                    <p:cNvPr id="803943" name="直接连接符 850023"/>
                    <p:cNvSpPr/>
                    <p:nvPr/>
                  </p:nvSpPr>
                  <p:spPr>
                    <a:xfrm>
                      <a:off x="352" y="0"/>
                      <a:ext cx="0" cy="476"/>
                    </a:xfrm>
                    <a:prstGeom prst="line">
                      <a:avLst/>
                    </a:prstGeom>
                    <a:ln w="28575" cap="flat" cmpd="sng">
                      <a:solidFill>
                        <a:schemeClr val="tx1"/>
                      </a:solidFill>
                      <a:prstDash val="solid"/>
                      <a:round/>
                      <a:headEnd type="none" w="med" len="med"/>
                      <a:tailEnd type="none" w="med" len="med"/>
                    </a:ln>
                  </p:spPr>
                </p:sp>
                <p:sp>
                  <p:nvSpPr>
                    <p:cNvPr id="803944" name="直接连接符 850024"/>
                    <p:cNvSpPr/>
                    <p:nvPr/>
                  </p:nvSpPr>
                  <p:spPr>
                    <a:xfrm>
                      <a:off x="344" y="476"/>
                      <a:ext cx="286" cy="0"/>
                    </a:xfrm>
                    <a:prstGeom prst="line">
                      <a:avLst/>
                    </a:prstGeom>
                    <a:ln w="28575" cap="flat" cmpd="sng">
                      <a:solidFill>
                        <a:schemeClr val="tx1"/>
                      </a:solidFill>
                      <a:prstDash val="solid"/>
                      <a:round/>
                      <a:headEnd type="none" w="med" len="med"/>
                      <a:tailEnd type="triangle" w="med" len="med"/>
                    </a:ln>
                  </p:spPr>
                </p:sp>
              </p:grpSp>
              <p:grpSp>
                <p:nvGrpSpPr>
                  <p:cNvPr id="803945" name="组合 850025"/>
                  <p:cNvGrpSpPr/>
                  <p:nvPr/>
                </p:nvGrpSpPr>
                <p:grpSpPr>
                  <a:xfrm>
                    <a:off x="1223" y="261"/>
                    <a:ext cx="604" cy="227"/>
                    <a:chOff x="0" y="0"/>
                    <a:chExt cx="611" cy="431"/>
                  </a:xfrm>
                </p:grpSpPr>
                <p:sp>
                  <p:nvSpPr>
                    <p:cNvPr id="803946" name="直接连接符 850026"/>
                    <p:cNvSpPr/>
                    <p:nvPr/>
                  </p:nvSpPr>
                  <p:spPr>
                    <a:xfrm>
                      <a:off x="0" y="421"/>
                      <a:ext cx="384" cy="0"/>
                    </a:xfrm>
                    <a:prstGeom prst="line">
                      <a:avLst/>
                    </a:prstGeom>
                    <a:ln w="28575" cap="flat" cmpd="sng">
                      <a:solidFill>
                        <a:schemeClr val="hlink"/>
                      </a:solidFill>
                      <a:prstDash val="solid"/>
                      <a:round/>
                      <a:headEnd type="none" w="med" len="med"/>
                      <a:tailEnd type="none" w="med" len="med"/>
                    </a:ln>
                  </p:spPr>
                </p:sp>
                <p:sp>
                  <p:nvSpPr>
                    <p:cNvPr id="803947" name="直接连接符 850027"/>
                    <p:cNvSpPr/>
                    <p:nvPr/>
                  </p:nvSpPr>
                  <p:spPr>
                    <a:xfrm flipV="1">
                      <a:off x="392" y="0"/>
                      <a:ext cx="0" cy="431"/>
                    </a:xfrm>
                    <a:prstGeom prst="line">
                      <a:avLst/>
                    </a:prstGeom>
                    <a:ln w="28575" cap="flat" cmpd="sng">
                      <a:solidFill>
                        <a:schemeClr val="hlink"/>
                      </a:solidFill>
                      <a:prstDash val="solid"/>
                      <a:round/>
                      <a:headEnd type="none" w="med" len="med"/>
                      <a:tailEnd type="none" w="med" len="med"/>
                    </a:ln>
                  </p:spPr>
                </p:sp>
                <p:sp>
                  <p:nvSpPr>
                    <p:cNvPr id="803948" name="直接连接符 850028"/>
                    <p:cNvSpPr/>
                    <p:nvPr/>
                  </p:nvSpPr>
                  <p:spPr>
                    <a:xfrm>
                      <a:off x="384" y="0"/>
                      <a:ext cx="227" cy="0"/>
                    </a:xfrm>
                    <a:prstGeom prst="line">
                      <a:avLst/>
                    </a:prstGeom>
                    <a:ln w="28575" cap="flat" cmpd="sng">
                      <a:solidFill>
                        <a:schemeClr val="hlink"/>
                      </a:solidFill>
                      <a:prstDash val="solid"/>
                      <a:round/>
                      <a:headEnd type="none" w="med" len="med"/>
                      <a:tailEnd type="triangle" w="med" len="med"/>
                    </a:ln>
                  </p:spPr>
                </p:sp>
              </p:grpSp>
              <p:grpSp>
                <p:nvGrpSpPr>
                  <p:cNvPr id="803949" name="组合 850029"/>
                  <p:cNvGrpSpPr/>
                  <p:nvPr/>
                </p:nvGrpSpPr>
                <p:grpSpPr>
                  <a:xfrm>
                    <a:off x="0" y="857"/>
                    <a:ext cx="1343" cy="211"/>
                    <a:chOff x="0" y="0"/>
                    <a:chExt cx="1360" cy="211"/>
                  </a:xfrm>
                </p:grpSpPr>
                <p:sp>
                  <p:nvSpPr>
                    <p:cNvPr id="803950" name="矩形 850030"/>
                    <p:cNvSpPr/>
                    <p:nvPr/>
                  </p:nvSpPr>
                  <p:spPr>
                    <a:xfrm>
                      <a:off x="0" y="0"/>
                      <a:ext cx="1360" cy="211"/>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Times New Roman" panose="02020603050405020304" pitchFamily="2" charset="0"/>
                        </a:rPr>
                        <a:t>…</a:t>
                      </a:r>
                      <a:r>
                        <a:rPr lang="en-US" altLang="x-none"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Times New Roman" panose="02020603050405020304" pitchFamily="2" charset="0"/>
                        </a:rPr>
                        <a:t>…</a:t>
                      </a:r>
                      <a:endParaRPr lang="en-US" altLang="x-none" b="1" dirty="0">
                        <a:latin typeface="Times New Roman" panose="02020603050405020304" pitchFamily="2" charset="0"/>
                        <a:ea typeface="Times New Roman" panose="02020603050405020304" pitchFamily="2" charset="0"/>
                      </a:endParaRPr>
                    </a:p>
                  </p:txBody>
                </p:sp>
                <p:sp>
                  <p:nvSpPr>
                    <p:cNvPr id="803951" name="直接连接符 850031"/>
                    <p:cNvSpPr/>
                    <p:nvPr/>
                  </p:nvSpPr>
                  <p:spPr>
                    <a:xfrm>
                      <a:off x="720" y="0"/>
                      <a:ext cx="0" cy="211"/>
                    </a:xfrm>
                    <a:prstGeom prst="line">
                      <a:avLst/>
                    </a:prstGeom>
                    <a:ln w="28575" cap="flat" cmpd="sng">
                      <a:solidFill>
                        <a:schemeClr val="tx1"/>
                      </a:solidFill>
                      <a:prstDash val="solid"/>
                      <a:round/>
                      <a:headEnd type="none" w="med" len="med"/>
                      <a:tailEnd type="none" w="med" len="med"/>
                    </a:ln>
                  </p:spPr>
                </p:sp>
              </p:grpSp>
              <p:grpSp>
                <p:nvGrpSpPr>
                  <p:cNvPr id="803952" name="组合 850032"/>
                  <p:cNvGrpSpPr/>
                  <p:nvPr/>
                </p:nvGrpSpPr>
                <p:grpSpPr>
                  <a:xfrm>
                    <a:off x="1822" y="0"/>
                    <a:ext cx="1477" cy="1271"/>
                    <a:chOff x="0" y="0"/>
                    <a:chExt cx="1477" cy="1271"/>
                  </a:xfrm>
                </p:grpSpPr>
                <p:grpSp>
                  <p:nvGrpSpPr>
                    <p:cNvPr id="803953" name="组合 850033"/>
                    <p:cNvGrpSpPr/>
                    <p:nvPr/>
                  </p:nvGrpSpPr>
                  <p:grpSpPr>
                    <a:xfrm>
                      <a:off x="0" y="212"/>
                      <a:ext cx="1477" cy="211"/>
                      <a:chOff x="0" y="0"/>
                      <a:chExt cx="1360" cy="211"/>
                    </a:xfrm>
                  </p:grpSpPr>
                  <p:sp>
                    <p:nvSpPr>
                      <p:cNvPr id="803954" name="矩形 850034"/>
                      <p:cNvSpPr/>
                      <p:nvPr/>
                    </p:nvSpPr>
                    <p:spPr>
                      <a:xfrm>
                        <a:off x="0" y="0"/>
                        <a:ext cx="1360" cy="211"/>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386</a:t>
                        </a:r>
                        <a:endParaRPr lang="en-US" altLang="x-none" b="1" dirty="0">
                          <a:latin typeface="Times New Roman" panose="02020603050405020304" pitchFamily="2" charset="0"/>
                          <a:ea typeface="宋体" panose="02010600030101010101" pitchFamily="2" charset="-122"/>
                        </a:endParaRPr>
                      </a:p>
                    </p:txBody>
                  </p:sp>
                  <p:sp>
                    <p:nvSpPr>
                      <p:cNvPr id="803955" name="直接连接符 850035"/>
                      <p:cNvSpPr/>
                      <p:nvPr/>
                    </p:nvSpPr>
                    <p:spPr>
                      <a:xfrm>
                        <a:off x="720" y="0"/>
                        <a:ext cx="0" cy="211"/>
                      </a:xfrm>
                      <a:prstGeom prst="line">
                        <a:avLst/>
                      </a:prstGeom>
                      <a:ln w="28575" cap="flat" cmpd="sng">
                        <a:solidFill>
                          <a:schemeClr val="tx1"/>
                        </a:solidFill>
                        <a:prstDash val="solid"/>
                        <a:round/>
                        <a:headEnd type="none" w="med" len="med"/>
                        <a:tailEnd type="none" w="med" len="med"/>
                      </a:ln>
                    </p:spPr>
                  </p:sp>
                </p:grpSp>
                <p:grpSp>
                  <p:nvGrpSpPr>
                    <p:cNvPr id="803956" name="组合 850036"/>
                    <p:cNvGrpSpPr/>
                    <p:nvPr/>
                  </p:nvGrpSpPr>
                  <p:grpSpPr>
                    <a:xfrm>
                      <a:off x="0" y="635"/>
                      <a:ext cx="1477" cy="212"/>
                      <a:chOff x="0" y="0"/>
                      <a:chExt cx="1360" cy="212"/>
                    </a:xfrm>
                  </p:grpSpPr>
                  <p:sp>
                    <p:nvSpPr>
                      <p:cNvPr id="803957" name="矩形 850037"/>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681</a:t>
                        </a:r>
                        <a:endParaRPr lang="en-US" altLang="x-none" b="1" dirty="0">
                          <a:latin typeface="Times New Roman" panose="02020603050405020304" pitchFamily="2" charset="0"/>
                          <a:ea typeface="宋体" panose="02010600030101010101" pitchFamily="2" charset="-122"/>
                        </a:endParaRPr>
                      </a:p>
                    </p:txBody>
                  </p:sp>
                  <p:sp>
                    <p:nvSpPr>
                      <p:cNvPr id="803958" name="直接连接符 850038"/>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959" name="组合 850039"/>
                    <p:cNvGrpSpPr/>
                    <p:nvPr/>
                  </p:nvGrpSpPr>
                  <p:grpSpPr>
                    <a:xfrm>
                      <a:off x="0" y="427"/>
                      <a:ext cx="1477" cy="211"/>
                      <a:chOff x="0" y="0"/>
                      <a:chExt cx="1360" cy="211"/>
                    </a:xfrm>
                  </p:grpSpPr>
                  <p:sp>
                    <p:nvSpPr>
                      <p:cNvPr id="803960" name="矩形 850040"/>
                      <p:cNvSpPr/>
                      <p:nvPr/>
                    </p:nvSpPr>
                    <p:spPr>
                      <a:xfrm>
                        <a:off x="0" y="0"/>
                        <a:ext cx="1360" cy="211"/>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Times New Roman" panose="02020603050405020304" pitchFamily="2" charset="0"/>
                          </a:rPr>
                          <a:t>…</a:t>
                        </a:r>
                        <a:r>
                          <a:rPr lang="en-US" altLang="x-none"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Times New Roman" panose="02020603050405020304" pitchFamily="2" charset="0"/>
                          </a:rPr>
                          <a:t>…</a:t>
                        </a:r>
                        <a:endParaRPr lang="en-US" altLang="x-none" b="1" dirty="0">
                          <a:latin typeface="Times New Roman" panose="02020603050405020304" pitchFamily="2" charset="0"/>
                          <a:ea typeface="Times New Roman" panose="02020603050405020304" pitchFamily="2" charset="0"/>
                        </a:endParaRPr>
                      </a:p>
                    </p:txBody>
                  </p:sp>
                  <p:sp>
                    <p:nvSpPr>
                      <p:cNvPr id="803961" name="直接连接符 850041"/>
                      <p:cNvSpPr/>
                      <p:nvPr/>
                    </p:nvSpPr>
                    <p:spPr>
                      <a:xfrm>
                        <a:off x="720" y="0"/>
                        <a:ext cx="0" cy="211"/>
                      </a:xfrm>
                      <a:prstGeom prst="line">
                        <a:avLst/>
                      </a:prstGeom>
                      <a:ln w="28575" cap="flat" cmpd="sng">
                        <a:solidFill>
                          <a:schemeClr val="tx1"/>
                        </a:solidFill>
                        <a:prstDash val="solid"/>
                        <a:round/>
                        <a:headEnd type="none" w="med" len="med"/>
                        <a:tailEnd type="none" w="med" len="med"/>
                      </a:ln>
                    </p:spPr>
                  </p:sp>
                </p:grpSp>
                <p:grpSp>
                  <p:nvGrpSpPr>
                    <p:cNvPr id="803962" name="组合 850042"/>
                    <p:cNvGrpSpPr/>
                    <p:nvPr/>
                  </p:nvGrpSpPr>
                  <p:grpSpPr>
                    <a:xfrm>
                      <a:off x="0" y="848"/>
                      <a:ext cx="1477" cy="211"/>
                      <a:chOff x="0" y="0"/>
                      <a:chExt cx="1360" cy="211"/>
                    </a:xfrm>
                  </p:grpSpPr>
                  <p:sp>
                    <p:nvSpPr>
                      <p:cNvPr id="803963" name="矩形 850043"/>
                      <p:cNvSpPr/>
                      <p:nvPr/>
                    </p:nvSpPr>
                    <p:spPr>
                      <a:xfrm>
                        <a:off x="0" y="0"/>
                        <a:ext cx="1360" cy="211"/>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263</a:t>
                        </a:r>
                        <a:endParaRPr lang="en-US" altLang="x-none" b="1" dirty="0">
                          <a:latin typeface="Times New Roman" panose="02020603050405020304" pitchFamily="2" charset="0"/>
                          <a:ea typeface="宋体" panose="02010600030101010101" pitchFamily="2" charset="-122"/>
                        </a:endParaRPr>
                      </a:p>
                    </p:txBody>
                  </p:sp>
                  <p:sp>
                    <p:nvSpPr>
                      <p:cNvPr id="803964" name="直接连接符 850044"/>
                      <p:cNvSpPr/>
                      <p:nvPr/>
                    </p:nvSpPr>
                    <p:spPr>
                      <a:xfrm>
                        <a:off x="720" y="0"/>
                        <a:ext cx="0" cy="211"/>
                      </a:xfrm>
                      <a:prstGeom prst="line">
                        <a:avLst/>
                      </a:prstGeom>
                      <a:ln w="28575" cap="flat" cmpd="sng">
                        <a:solidFill>
                          <a:schemeClr val="tx1"/>
                        </a:solidFill>
                        <a:prstDash val="solid"/>
                        <a:round/>
                        <a:headEnd type="none" w="med" len="med"/>
                        <a:tailEnd type="none" w="med" len="med"/>
                      </a:ln>
                    </p:spPr>
                  </p:sp>
                </p:grpSp>
                <p:grpSp>
                  <p:nvGrpSpPr>
                    <p:cNvPr id="803965" name="组合 850045"/>
                    <p:cNvGrpSpPr/>
                    <p:nvPr/>
                  </p:nvGrpSpPr>
                  <p:grpSpPr>
                    <a:xfrm>
                      <a:off x="0" y="1059"/>
                      <a:ext cx="1477" cy="212"/>
                      <a:chOff x="0" y="0"/>
                      <a:chExt cx="1360" cy="212"/>
                    </a:xfrm>
                  </p:grpSpPr>
                  <p:sp>
                    <p:nvSpPr>
                      <p:cNvPr id="803966" name="矩形 850046"/>
                      <p:cNvSpPr/>
                      <p:nvPr/>
                    </p:nvSpPr>
                    <p:spPr>
                      <a:xfrm>
                        <a:off x="0" y="0"/>
                        <a:ext cx="1360" cy="21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275</a:t>
                        </a:r>
                        <a:endParaRPr lang="en-US" altLang="x-none" b="1" dirty="0">
                          <a:latin typeface="Times New Roman" panose="02020603050405020304" pitchFamily="2" charset="0"/>
                          <a:ea typeface="宋体" panose="02010600030101010101" pitchFamily="2" charset="-122"/>
                        </a:endParaRPr>
                      </a:p>
                    </p:txBody>
                  </p:sp>
                  <p:sp>
                    <p:nvSpPr>
                      <p:cNvPr id="803967" name="直接连接符 850047"/>
                      <p:cNvSpPr/>
                      <p:nvPr/>
                    </p:nvSpPr>
                    <p:spPr>
                      <a:xfrm>
                        <a:off x="720" y="0"/>
                        <a:ext cx="0" cy="212"/>
                      </a:xfrm>
                      <a:prstGeom prst="line">
                        <a:avLst/>
                      </a:prstGeom>
                      <a:ln w="28575" cap="flat" cmpd="sng">
                        <a:solidFill>
                          <a:schemeClr val="tx1"/>
                        </a:solidFill>
                        <a:prstDash val="solid"/>
                        <a:round/>
                        <a:headEnd type="none" w="med" len="med"/>
                        <a:tailEnd type="none" w="med" len="med"/>
                      </a:ln>
                    </p:spPr>
                  </p:sp>
                </p:grpSp>
                <p:grpSp>
                  <p:nvGrpSpPr>
                    <p:cNvPr id="803968" name="组合 850048"/>
                    <p:cNvGrpSpPr/>
                    <p:nvPr/>
                  </p:nvGrpSpPr>
                  <p:grpSpPr>
                    <a:xfrm>
                      <a:off x="0" y="0"/>
                      <a:ext cx="1477" cy="213"/>
                      <a:chOff x="0" y="0"/>
                      <a:chExt cx="1477" cy="213"/>
                    </a:xfrm>
                  </p:grpSpPr>
                  <p:sp>
                    <p:nvSpPr>
                      <p:cNvPr id="803969" name="矩形 850049"/>
                      <p:cNvSpPr/>
                      <p:nvPr/>
                    </p:nvSpPr>
                    <p:spPr>
                      <a:xfrm>
                        <a:off x="0" y="0"/>
                        <a:ext cx="1477" cy="21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关键字    其他域</a:t>
                        </a:r>
                        <a:endParaRPr lang="zh-CN" altLang="en-US" b="1" dirty="0">
                          <a:latin typeface="Times New Roman" panose="02020603050405020304" pitchFamily="2" charset="0"/>
                          <a:ea typeface="宋体" panose="02010600030101010101" pitchFamily="2" charset="-122"/>
                        </a:endParaRPr>
                      </a:p>
                    </p:txBody>
                  </p:sp>
                  <p:sp>
                    <p:nvSpPr>
                      <p:cNvPr id="803970" name="直接连接符 850050"/>
                      <p:cNvSpPr/>
                      <p:nvPr/>
                    </p:nvSpPr>
                    <p:spPr>
                      <a:xfrm>
                        <a:off x="782" y="0"/>
                        <a:ext cx="0" cy="213"/>
                      </a:xfrm>
                      <a:prstGeom prst="line">
                        <a:avLst/>
                      </a:prstGeom>
                      <a:ln w="28575" cap="flat" cmpd="sng">
                        <a:solidFill>
                          <a:schemeClr val="tx1"/>
                        </a:solidFill>
                        <a:prstDash val="solid"/>
                        <a:round/>
                        <a:headEnd type="none" w="med" len="med"/>
                        <a:tailEnd type="none" w="med" len="med"/>
                      </a:ln>
                    </p:spPr>
                  </p:sp>
                </p:grpSp>
              </p:grpSp>
              <p:sp>
                <p:nvSpPr>
                  <p:cNvPr id="803971" name="直接连接符 850051"/>
                  <p:cNvSpPr/>
                  <p:nvPr/>
                </p:nvSpPr>
                <p:spPr>
                  <a:xfrm>
                    <a:off x="1248" y="755"/>
                    <a:ext cx="576" cy="0"/>
                  </a:xfrm>
                  <a:prstGeom prst="line">
                    <a:avLst/>
                  </a:prstGeom>
                  <a:ln w="28575" cap="flat" cmpd="sng">
                    <a:solidFill>
                      <a:schemeClr val="tx2"/>
                    </a:solidFill>
                    <a:prstDash val="solid"/>
                    <a:round/>
                    <a:headEnd type="none" w="med" len="med"/>
                    <a:tailEnd type="triangle" w="med" len="med"/>
                  </a:ln>
                </p:spPr>
              </p:sp>
            </p:grpSp>
          </p:gr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4865" name="矩形 850945"/>
          <p:cNvSpPr/>
          <p:nvPr/>
        </p:nvSpPr>
        <p:spPr>
          <a:xfrm>
            <a:off x="152400" y="176213"/>
            <a:ext cx="8812213" cy="6415087"/>
          </a:xfrm>
          <a:prstGeom prst="rect">
            <a:avLst/>
          </a:prstGeom>
          <a:noFill/>
          <a:ln w="9525">
            <a:noFill/>
          </a:ln>
        </p:spPr>
        <p:txBody>
          <a:bodyPr anchor="t">
            <a:spAutoFit/>
          </a:bodyPr>
          <a:p>
            <a:pPr>
              <a:lnSpc>
                <a:spcPct val="110000"/>
              </a:lnSpc>
              <a:spcBef>
                <a:spcPct val="10000"/>
              </a:spcBef>
              <a:buClr>
                <a:schemeClr val="accent2"/>
              </a:buClr>
              <a:buSzPct val="80000"/>
              <a:buFont typeface="Wingdings" panose="05000000000000000000" pitchFamily="2" charset="2"/>
              <a:buNone/>
            </a:pP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对于</a:t>
            </a:r>
            <a:r>
              <a:rPr lang="zh-CN" altLang="en-US" sz="2800" b="1" dirty="0">
                <a:solidFill>
                  <a:schemeClr val="folHlink"/>
                </a:solidFill>
                <a:latin typeface="Times New Roman" panose="02020603050405020304" pitchFamily="2" charset="0"/>
                <a:ea typeface="宋体" panose="02010600030101010101" pitchFamily="2" charset="-122"/>
              </a:rPr>
              <a:t>稠密索引</a:t>
            </a:r>
            <a:r>
              <a:rPr lang="zh-CN" altLang="en-US" sz="2800" b="1" dirty="0">
                <a:latin typeface="宋体" panose="02010600030101010101" pitchFamily="2" charset="-122"/>
                <a:ea typeface="宋体" panose="02010600030101010101" pitchFamily="2" charset="-122"/>
              </a:rPr>
              <a:t>，可以根据</a:t>
            </a:r>
            <a:r>
              <a:rPr lang="zh-CN" altLang="en-US" sz="2800" b="1" dirty="0">
                <a:latin typeface="Times New Roman" panose="02020603050405020304" pitchFamily="2" charset="0"/>
                <a:ea typeface="宋体" panose="02010600030101010101" pitchFamily="2" charset="-122"/>
              </a:rPr>
              <a:t>索引项直接查找到记录的位置</a:t>
            </a:r>
            <a:r>
              <a:rPr lang="zh-CN" altLang="en-US" sz="2800" b="1" dirty="0">
                <a:latin typeface="宋体" panose="02010600030101010101" pitchFamily="2" charset="-122"/>
                <a:ea typeface="宋体" panose="02010600030101010101" pitchFamily="2" charset="-122"/>
              </a:rPr>
              <a:t>。若在索引表中</a:t>
            </a:r>
            <a:r>
              <a:rPr lang="zh-CN" altLang="en-US" sz="2800" b="1" dirty="0">
                <a:solidFill>
                  <a:schemeClr val="folHlink"/>
                </a:solidFill>
                <a:latin typeface="宋体" panose="02010600030101010101" pitchFamily="2" charset="-122"/>
                <a:ea typeface="宋体" panose="02010600030101010101" pitchFamily="2" charset="-122"/>
              </a:rPr>
              <a:t>采用顺序查找</a:t>
            </a:r>
            <a:r>
              <a:rPr lang="zh-CN" altLang="en-US" sz="2800" b="1" dirty="0">
                <a:latin typeface="宋体" panose="02010600030101010101" pitchFamily="2" charset="-122"/>
                <a:ea typeface="宋体" panose="02010600030101010101" pitchFamily="2" charset="-122"/>
              </a:rPr>
              <a:t>，查找</a:t>
            </a:r>
            <a:r>
              <a:rPr lang="zh-CN" altLang="en-US" sz="2800" b="1" dirty="0">
                <a:solidFill>
                  <a:schemeClr val="folHlink"/>
                </a:solidFill>
                <a:latin typeface="宋体" panose="02010600030101010101" pitchFamily="2" charset="-122"/>
                <a:ea typeface="宋体" panose="02010600030101010101" pitchFamily="2" charset="-122"/>
              </a:rPr>
              <a:t>时间复杂度为</a:t>
            </a:r>
            <a:r>
              <a:rPr lang="en-US" altLang="x-none" sz="2800" b="1" dirty="0">
                <a:solidFill>
                  <a:schemeClr val="folHlink"/>
                </a:solidFill>
                <a:latin typeface="Times New Roman" panose="02020603050405020304" pitchFamily="2" charset="0"/>
                <a:ea typeface="宋体" panose="02010600030101010101" pitchFamily="2" charset="-122"/>
              </a:rPr>
              <a:t>O(n)</a:t>
            </a:r>
            <a:r>
              <a:rPr lang="en-US" altLang="x-none"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；若</a:t>
            </a:r>
            <a:r>
              <a:rPr lang="zh-CN" altLang="en-US" sz="2800" b="1" dirty="0">
                <a:solidFill>
                  <a:schemeClr val="folHlink"/>
                </a:solidFill>
                <a:latin typeface="宋体" panose="02010600030101010101" pitchFamily="2" charset="-122"/>
                <a:ea typeface="宋体" panose="02010600030101010101" pitchFamily="2" charset="-122"/>
              </a:rPr>
              <a:t>采用折半查找</a:t>
            </a:r>
            <a:r>
              <a:rPr lang="zh-CN" altLang="en-US" sz="2800" b="1" dirty="0">
                <a:latin typeface="宋体" panose="02010600030101010101" pitchFamily="2" charset="-122"/>
                <a:ea typeface="宋体" panose="02010600030101010101" pitchFamily="2" charset="-122"/>
              </a:rPr>
              <a:t>，查找</a:t>
            </a:r>
            <a:r>
              <a:rPr lang="zh-CN" altLang="en-US" sz="2800" b="1" dirty="0">
                <a:solidFill>
                  <a:schemeClr val="folHlink"/>
                </a:solidFill>
                <a:latin typeface="宋体" panose="02010600030101010101" pitchFamily="2" charset="-122"/>
                <a:ea typeface="宋体" panose="02010600030101010101" pitchFamily="2" charset="-122"/>
              </a:rPr>
              <a:t>时间复杂度为</a:t>
            </a:r>
            <a:r>
              <a:rPr lang="en-US" altLang="x-none" sz="2800" b="1" dirty="0">
                <a:solidFill>
                  <a:schemeClr val="folHlink"/>
                </a:solidFill>
                <a:latin typeface="Times New Roman" panose="02020603050405020304" pitchFamily="2" charset="0"/>
                <a:ea typeface="宋体" panose="02010600030101010101" pitchFamily="2" charset="-122"/>
              </a:rPr>
              <a:t>O(㏒</a:t>
            </a:r>
            <a:r>
              <a:rPr lang="en-US" altLang="x-none" sz="2800" b="1" baseline="-25000" dirty="0">
                <a:solidFill>
                  <a:schemeClr val="folHlink"/>
                </a:solidFill>
                <a:latin typeface="Times New Roman" panose="02020603050405020304" pitchFamily="2" charset="0"/>
                <a:ea typeface="宋体" panose="02010600030101010101" pitchFamily="2" charset="-122"/>
              </a:rPr>
              <a:t>2</a:t>
            </a:r>
            <a:r>
              <a:rPr lang="en-US" altLang="x-none" sz="2800" b="1" dirty="0">
                <a:solidFill>
                  <a:schemeClr val="folHlink"/>
                </a:solidFill>
                <a:latin typeface="Times New Roman" panose="02020603050405020304" pitchFamily="2" charset="0"/>
                <a:ea typeface="宋体" panose="02010600030101010101" pitchFamily="2" charset="-122"/>
              </a:rPr>
              <a:t>n)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solidFill>
                  <a:schemeClr val="hlink"/>
                </a:solidFill>
                <a:latin typeface="宋体" panose="02010600030101010101" pitchFamily="2" charset="-122"/>
                <a:ea typeface="宋体" panose="02010600030101010101" pitchFamily="2" charset="-122"/>
              </a:rPr>
              <a:t> </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对于稠密索引</a:t>
            </a:r>
            <a:r>
              <a:rPr lang="zh-CN" altLang="en-US" sz="2800" b="1" dirty="0">
                <a:latin typeface="宋体" panose="02010600030101010101" pitchFamily="2" charset="-122"/>
                <a:ea typeface="宋体" panose="02010600030101010101" pitchFamily="2" charset="-122"/>
              </a:rPr>
              <a:t>，索引项</a:t>
            </a:r>
            <a:r>
              <a:rPr lang="zh-CN" altLang="en-US" sz="2800" b="1" dirty="0">
                <a:latin typeface="Times New Roman" panose="02020603050405020304" pitchFamily="2" charset="0"/>
                <a:ea typeface="宋体" panose="02010600030101010101" pitchFamily="2" charset="-122"/>
              </a:rPr>
              <a:t>数目与数据表中记录数相同</a:t>
            </a:r>
            <a:r>
              <a:rPr lang="zh-CN" altLang="en-US" sz="2800" b="1" dirty="0">
                <a:latin typeface="宋体" panose="02010600030101010101" pitchFamily="2" charset="-122"/>
                <a:ea typeface="宋体" panose="02010600030101010101" pitchFamily="2" charset="-122"/>
              </a:rPr>
              <a:t>，当索引表很大时，检索记录需多次访问外存。</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pPr>
            <a:r>
              <a:rPr lang="zh-CN" altLang="en-US" sz="2800" b="1" dirty="0">
                <a:latin typeface="Times New Roman" panose="02020603050405020304" pitchFamily="2" charset="0"/>
                <a:ea typeface="宋体" panose="02010600030101010101" pitchFamily="2" charset="-122"/>
              </a:rPr>
              <a:t>       对于</a:t>
            </a:r>
            <a:r>
              <a:rPr lang="zh-CN" altLang="en-US" sz="2800" b="1" dirty="0">
                <a:solidFill>
                  <a:schemeClr val="folHlink"/>
                </a:solidFill>
                <a:latin typeface="Times New Roman" panose="02020603050405020304" pitchFamily="2" charset="0"/>
                <a:ea typeface="宋体" panose="02010600030101010101" pitchFamily="2" charset="-122"/>
              </a:rPr>
              <a:t>非稠密索引</a:t>
            </a:r>
            <a:r>
              <a:rPr lang="zh-CN" altLang="en-US" sz="2800" b="1" dirty="0">
                <a:latin typeface="Times New Roman" panose="02020603050405020304" pitchFamily="2" charset="0"/>
                <a:ea typeface="宋体" panose="02010600030101010101" pitchFamily="2" charset="-122"/>
              </a:rPr>
              <a:t>，查找的基本思想是：</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pPr>
            <a:r>
              <a:rPr lang="zh-CN" altLang="en-US" sz="2800" b="1" dirty="0">
                <a:latin typeface="Times New Roman" panose="02020603050405020304" pitchFamily="2" charset="0"/>
                <a:ea typeface="宋体" panose="02010600030101010101" pitchFamily="2" charset="-122"/>
              </a:rPr>
              <a:t>      首先根据索引找到记录所在块，再将该块读入到内存，然后再在块内顺序查找。</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pPr>
            <a:r>
              <a:rPr lang="zh-CN" altLang="en-US" sz="2800" b="1" dirty="0">
                <a:latin typeface="Times New Roman" panose="02020603050405020304" pitchFamily="2" charset="0"/>
                <a:ea typeface="宋体" panose="02010600030101010101" pitchFamily="2" charset="-122"/>
              </a:rPr>
              <a:t>      平均查找长度由两部分组成：块地址的平均查找长度</a:t>
            </a:r>
            <a:r>
              <a:rPr lang="en-US" altLang="x-none" sz="2800" b="1" dirty="0">
                <a:latin typeface="Times New Roman" panose="02020603050405020304" pitchFamily="2" charset="0"/>
                <a:ea typeface="宋体" panose="02010600030101010101" pitchFamily="2" charset="-122"/>
              </a:rPr>
              <a:t>L</a:t>
            </a:r>
            <a:r>
              <a:rPr lang="en-US" altLang="x-none" sz="2800" b="1" baseline="-20000"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，块内记录的平均查找长度</a:t>
            </a:r>
            <a:r>
              <a:rPr lang="en-US" altLang="x-none" sz="2800" b="1" dirty="0">
                <a:latin typeface="Times New Roman" panose="02020603050405020304" pitchFamily="2" charset="0"/>
                <a:ea typeface="宋体" panose="02010600030101010101" pitchFamily="2" charset="-122"/>
              </a:rPr>
              <a:t>L</a:t>
            </a:r>
            <a:r>
              <a:rPr lang="en-US" altLang="x-none" sz="2800" b="1" baseline="-20000" dirty="0">
                <a:latin typeface="Times New Roman" panose="02020603050405020304" pitchFamily="2" charset="0"/>
                <a:ea typeface="宋体" panose="02010600030101010101" pitchFamily="2" charset="-122"/>
              </a:rPr>
              <a:t>w</a:t>
            </a:r>
            <a:r>
              <a:rPr lang="zh-CN" altLang="en-US" sz="2800" b="1" dirty="0">
                <a:latin typeface="Times New Roman" panose="02020603050405020304" pitchFamily="2" charset="0"/>
                <a:ea typeface="宋体" panose="02010600030101010101" pitchFamily="2" charset="-122"/>
              </a:rPr>
              <a:t>，即</a:t>
            </a:r>
            <a:r>
              <a:rPr lang="en-US" altLang="x-none" sz="2800" b="1" dirty="0">
                <a:latin typeface="Times New Roman" panose="02020603050405020304" pitchFamily="2" charset="0"/>
                <a:ea typeface="宋体" panose="02010600030101010101" pitchFamily="2" charset="-122"/>
              </a:rPr>
              <a:t>ASL</a:t>
            </a:r>
            <a:r>
              <a:rPr lang="en-US" altLang="x-none" sz="2800" b="1" baseline="-20000" dirty="0">
                <a:latin typeface="Times New Roman" panose="02020603050405020304" pitchFamily="2" charset="0"/>
                <a:ea typeface="宋体" panose="02010600030101010101" pitchFamily="2" charset="-122"/>
              </a:rPr>
              <a:t>bs</a:t>
            </a:r>
            <a:r>
              <a:rPr lang="en-US" altLang="x-none" sz="2800" b="1" dirty="0">
                <a:latin typeface="Times New Roman" panose="02020603050405020304" pitchFamily="2" charset="0"/>
                <a:ea typeface="宋体" panose="02010600030101010101" pitchFamily="2" charset="-122"/>
              </a:rPr>
              <a:t>=L</a:t>
            </a:r>
            <a:r>
              <a:rPr lang="en-US" altLang="x-none" sz="2800" b="1" baseline="-20000" dirty="0">
                <a:latin typeface="Times New Roman" panose="02020603050405020304" pitchFamily="2" charset="0"/>
                <a:ea typeface="宋体" panose="02010600030101010101" pitchFamily="2" charset="-122"/>
              </a:rPr>
              <a:t>b</a:t>
            </a:r>
            <a:r>
              <a:rPr lang="en-US" altLang="x-none" sz="2800" b="1" dirty="0">
                <a:latin typeface="Times New Roman" panose="02020603050405020304" pitchFamily="2" charset="0"/>
                <a:ea typeface="宋体" panose="02010600030101010101" pitchFamily="2" charset="-122"/>
              </a:rPr>
              <a:t>+L</a:t>
            </a:r>
            <a:r>
              <a:rPr lang="en-US" altLang="x-none" sz="2800" b="1" baseline="-20000" dirty="0">
                <a:latin typeface="Times New Roman" panose="02020603050405020304" pitchFamily="2" charset="0"/>
                <a:ea typeface="宋体" panose="02010600030101010101" pitchFamily="2" charset="-122"/>
              </a:rPr>
              <a:t>w</a:t>
            </a:r>
            <a:endParaRPr lang="en-US" altLang="x-none" sz="2800" b="1" baseline="-20000" dirty="0">
              <a:latin typeface="Times New Roman" panose="02020603050405020304" pitchFamily="2" charset="0"/>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若将长度为</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的文件分为</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块，每块内有</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个记录，则</a:t>
            </a:r>
            <a:r>
              <a:rPr lang="en-US" altLang="x-none" sz="2800" b="1" dirty="0">
                <a:latin typeface="Times New Roman" panose="02020603050405020304" pitchFamily="2" charset="0"/>
                <a:ea typeface="宋体" panose="02010600030101010101" pitchFamily="2" charset="-122"/>
              </a:rPr>
              <a:t>b=n/s </a:t>
            </a:r>
            <a:r>
              <a:rPr lang="zh-CN" altLang="en-US" sz="2800" b="1" dirty="0">
                <a:latin typeface="Times New Roman" panose="02020603050405020304" pitchFamily="2" charset="0"/>
                <a:ea typeface="宋体" panose="02010600030101010101" pitchFamily="2" charset="-122"/>
              </a:rPr>
              <a:t>。设每块的查找概率为</a:t>
            </a:r>
            <a:r>
              <a:rPr lang="en-US" altLang="x-none" sz="2800" b="1" dirty="0">
                <a:latin typeface="Times New Roman" panose="02020603050405020304" pitchFamily="2" charset="0"/>
                <a:ea typeface="宋体" panose="02010600030101010101" pitchFamily="2" charset="-122"/>
              </a:rPr>
              <a:t>1/b</a:t>
            </a:r>
            <a:r>
              <a:rPr lang="zh-CN" altLang="en-US" sz="2800" b="1" dirty="0">
                <a:latin typeface="Times New Roman" panose="02020603050405020304" pitchFamily="2" charset="0"/>
                <a:ea typeface="宋体" panose="02010600030101010101" pitchFamily="2" charset="-122"/>
              </a:rPr>
              <a:t>，块内每个的记录查找概率为</a:t>
            </a:r>
            <a:r>
              <a:rPr lang="en-US" altLang="x-none" sz="2800" b="1" dirty="0">
                <a:latin typeface="Times New Roman" panose="02020603050405020304" pitchFamily="2" charset="0"/>
                <a:ea typeface="宋体" panose="02010600030101010101" pitchFamily="2" charset="-122"/>
              </a:rPr>
              <a:t>1/b</a:t>
            </a:r>
            <a:r>
              <a:rPr lang="zh-CN" altLang="en-US" sz="2800" b="1" dirty="0">
                <a:latin typeface="Times New Roman" panose="02020603050405020304" pitchFamily="2" charset="0"/>
                <a:ea typeface="宋体" panose="02010600030101010101" pitchFamily="2" charset="-122"/>
              </a:rPr>
              <a:t>，则采用顺序查找方法时有：</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5889" name="矩形 851969"/>
          <p:cNvSpPr/>
          <p:nvPr/>
        </p:nvSpPr>
        <p:spPr>
          <a:xfrm>
            <a:off x="152400" y="152400"/>
            <a:ext cx="8812213" cy="4194175"/>
          </a:xfrm>
          <a:prstGeom prst="rect">
            <a:avLst/>
          </a:prstGeom>
          <a:noFill/>
          <a:ln w="9525">
            <a:noFill/>
          </a:ln>
        </p:spPr>
        <p:txBody>
          <a:bodyPr anchor="t">
            <a:spAutoFit/>
          </a:bodyPr>
          <a:p>
            <a:pPr marL="1079500" lvl="1" indent="0" eaLnBrk="1" hangingPunct="1">
              <a:lnSpc>
                <a:spcPct val="110000"/>
              </a:lnSpc>
              <a:spcBef>
                <a:spcPct val="20000"/>
              </a:spcBef>
              <a:buClr>
                <a:schemeClr val="tx1"/>
              </a:buClr>
              <a:buSzPct val="90000"/>
              <a:buFont typeface="Arial" panose="020B0604020202020204" pitchFamily="34" charset="0"/>
              <a:buNone/>
            </a:pPr>
            <a:r>
              <a:rPr lang="en-US" altLang="x-none" sz="2800" b="1" dirty="0">
                <a:latin typeface="Times New Roman" panose="02020603050405020304" pitchFamily="2" charset="0"/>
                <a:ea typeface="宋体" panose="02010600030101010101" pitchFamily="2" charset="-122"/>
              </a:rPr>
              <a:t>ASL</a:t>
            </a:r>
            <a:r>
              <a:rPr lang="en-US" altLang="x-none" sz="2800" b="1" baseline="-22000" dirty="0">
                <a:latin typeface="Times New Roman" panose="02020603050405020304" pitchFamily="2" charset="0"/>
                <a:ea typeface="宋体" panose="02010600030101010101" pitchFamily="2" charset="-122"/>
              </a:rPr>
              <a:t>bs</a:t>
            </a:r>
            <a:r>
              <a:rPr lang="en-US" altLang="x-none" sz="2800" b="1" dirty="0">
                <a:latin typeface="Times New Roman" panose="02020603050405020304" pitchFamily="2" charset="0"/>
                <a:ea typeface="宋体" panose="02010600030101010101" pitchFamily="2" charset="-122"/>
              </a:rPr>
              <a:t>=L</a:t>
            </a:r>
            <a:r>
              <a:rPr lang="en-US" altLang="x-none" sz="2800" b="1" baseline="-22000" dirty="0">
                <a:latin typeface="Times New Roman" panose="02020603050405020304" pitchFamily="2" charset="0"/>
                <a:ea typeface="宋体" panose="02010600030101010101" pitchFamily="2" charset="-122"/>
              </a:rPr>
              <a:t>b</a:t>
            </a:r>
            <a:r>
              <a:rPr lang="en-US" altLang="x-none" sz="2800" b="1" dirty="0">
                <a:latin typeface="Times New Roman" panose="02020603050405020304" pitchFamily="2" charset="0"/>
                <a:ea typeface="宋体" panose="02010600030101010101" pitchFamily="2" charset="-122"/>
              </a:rPr>
              <a:t>+L</a:t>
            </a:r>
            <a:r>
              <a:rPr lang="en-US" altLang="x-none" sz="2800" b="1" baseline="-22000" dirty="0">
                <a:latin typeface="Times New Roman" panose="02020603050405020304" pitchFamily="2" charset="0"/>
                <a:ea typeface="宋体" panose="02010600030101010101" pitchFamily="2" charset="-122"/>
              </a:rPr>
              <a:t>w</a:t>
            </a:r>
            <a:r>
              <a:rPr lang="en-US" altLang="x-none" sz="2800" b="1" dirty="0">
                <a:latin typeface="Times New Roman" panose="02020603050405020304" pitchFamily="2" charset="0"/>
                <a:ea typeface="宋体" panose="02010600030101010101" pitchFamily="2" charset="-122"/>
              </a:rPr>
              <a:t>=(b+1)/2+(s+1)/2=(n/s+s)+1</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tx1"/>
              </a:buClr>
              <a:buSzPct val="90000"/>
            </a:pPr>
            <a:r>
              <a:rPr lang="zh-CN" altLang="en-US" sz="2800" b="1" dirty="0">
                <a:latin typeface="宋体" panose="02010600030101010101" pitchFamily="2" charset="-122"/>
                <a:ea typeface="宋体" panose="02010600030101010101" pitchFamily="2" charset="-122"/>
              </a:rPr>
              <a:t>显然，当</a:t>
            </a:r>
            <a:r>
              <a:rPr lang="en-US" altLang="x-none" sz="2800" b="1" dirty="0">
                <a:latin typeface="Times New Roman" panose="02020603050405020304" pitchFamily="2" charset="0"/>
                <a:ea typeface="宋体" panose="02010600030101010101" pitchFamily="2" charset="-122"/>
              </a:rPr>
              <a:t>s=n</a:t>
            </a:r>
            <a:r>
              <a:rPr lang="en-US" altLang="x-none" sz="2800" b="1" baseline="28000" dirty="0">
                <a:latin typeface="Times New Roman" panose="02020603050405020304" pitchFamily="2" charset="0"/>
                <a:ea typeface="宋体" panose="02010600030101010101" pitchFamily="2" charset="-122"/>
              </a:rPr>
              <a:t>1/2</a:t>
            </a:r>
            <a:r>
              <a:rPr lang="zh-CN" altLang="en-US" sz="2800" b="1" dirty="0">
                <a:latin typeface="Times New Roman" panose="02020603050405020304" pitchFamily="2" charset="0"/>
                <a:ea typeface="宋体" panose="02010600030101010101" pitchFamily="2" charset="-122"/>
              </a:rPr>
              <a:t>时</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ASL</a:t>
            </a:r>
            <a:r>
              <a:rPr lang="en-US" altLang="x-none" sz="2800" b="1" baseline="-22000" dirty="0">
                <a:latin typeface="Times New Roman" panose="02020603050405020304" pitchFamily="2" charset="0"/>
                <a:ea typeface="宋体" panose="02010600030101010101" pitchFamily="2" charset="-122"/>
              </a:rPr>
              <a:t>bs</a:t>
            </a:r>
            <a:r>
              <a:rPr lang="zh-CN" altLang="en-US" sz="2800" b="1" dirty="0">
                <a:latin typeface="Times New Roman" panose="02020603050405020304" pitchFamily="2" charset="0"/>
                <a:ea typeface="宋体" panose="02010600030101010101" pitchFamily="2" charset="-122"/>
              </a:rPr>
              <a:t>的值达到最小</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若在索引表中采用折半查找方法时有：</a:t>
            </a:r>
            <a:endParaRPr lang="zh-CN" altLang="en-US" sz="2800" b="1" dirty="0">
              <a:latin typeface="Times New Roman" panose="02020603050405020304" pitchFamily="2" charset="0"/>
              <a:ea typeface="宋体" panose="02010600030101010101" pitchFamily="2" charset="-122"/>
            </a:endParaRPr>
          </a:p>
          <a:p>
            <a:pPr marL="10795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ASL</a:t>
            </a:r>
            <a:r>
              <a:rPr lang="en-US" altLang="x-none" sz="2800" b="1" baseline="-20000" dirty="0">
                <a:latin typeface="Times New Roman" panose="02020603050405020304" pitchFamily="2" charset="0"/>
                <a:ea typeface="宋体" panose="02010600030101010101" pitchFamily="2" charset="-122"/>
              </a:rPr>
              <a:t>bs</a:t>
            </a:r>
            <a:r>
              <a:rPr lang="en-US" altLang="x-none" sz="2800" b="1" dirty="0">
                <a:latin typeface="Times New Roman" panose="02020603050405020304" pitchFamily="2" charset="0"/>
                <a:ea typeface="宋体" panose="02010600030101010101" pitchFamily="2" charset="-122"/>
              </a:rPr>
              <a:t>=L</a:t>
            </a:r>
            <a:r>
              <a:rPr lang="en-US" altLang="x-none" sz="2800" b="1" baseline="-20000" dirty="0">
                <a:latin typeface="Times New Roman" panose="02020603050405020304" pitchFamily="2" charset="0"/>
                <a:ea typeface="宋体" panose="02010600030101010101" pitchFamily="2" charset="-122"/>
              </a:rPr>
              <a:t>b</a:t>
            </a:r>
            <a:r>
              <a:rPr lang="en-US" altLang="x-none" sz="2800" b="1" dirty="0">
                <a:latin typeface="Times New Roman" panose="02020603050405020304" pitchFamily="2" charset="0"/>
                <a:ea typeface="宋体" panose="02010600030101010101" pitchFamily="2" charset="-122"/>
              </a:rPr>
              <a:t>+L</a:t>
            </a:r>
            <a:r>
              <a:rPr lang="en-US" altLang="x-none" sz="2800" b="1" baseline="-20000" dirty="0">
                <a:latin typeface="Times New Roman" panose="02020603050405020304" pitchFamily="2" charset="0"/>
                <a:ea typeface="宋体" panose="02010600030101010101" pitchFamily="2" charset="-122"/>
              </a:rPr>
              <a:t>w</a:t>
            </a:r>
            <a:r>
              <a:rPr lang="en-US" altLang="x-none" sz="2800" b="1" dirty="0">
                <a:latin typeface="Times New Roman" panose="02020603050405020304" pitchFamily="2" charset="0"/>
                <a:ea typeface="宋体" panose="02010600030101010101" pitchFamily="2" charset="-122"/>
              </a:rPr>
              <a:t>= ㏒</a:t>
            </a:r>
            <a:r>
              <a:rPr lang="en-US" altLang="x-none" sz="2800" b="1" baseline="-20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(n/s+1)+s/2</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如果文件中记录数很庞大，对非稠密索引而言，索引也很大，可以将索引表再分块，建立</a:t>
            </a:r>
            <a:r>
              <a:rPr lang="zh-CN" altLang="en-US" sz="2800" b="1" dirty="0">
                <a:solidFill>
                  <a:schemeClr val="folHlink"/>
                </a:solidFill>
                <a:latin typeface="Times New Roman" panose="02020603050405020304" pitchFamily="2" charset="0"/>
                <a:ea typeface="宋体" panose="02010600030101010101" pitchFamily="2" charset="-122"/>
              </a:rPr>
              <a:t>索引的索引</a:t>
            </a:r>
            <a:r>
              <a:rPr lang="zh-CN" altLang="en-US" sz="2800" b="1" dirty="0">
                <a:latin typeface="Times New Roman" panose="02020603050405020304" pitchFamily="2" charset="0"/>
                <a:ea typeface="宋体" panose="02010600030101010101" pitchFamily="2" charset="-122"/>
              </a:rPr>
              <a:t>，形成树形结构的多级索引，如后面将要介绍的</a:t>
            </a:r>
            <a:r>
              <a:rPr lang="en-US" altLang="x-none" sz="2800" b="1" dirty="0">
                <a:latin typeface="Times New Roman" panose="02020603050405020304" pitchFamily="2" charset="0"/>
                <a:ea typeface="宋体" panose="02010600030101010101" pitchFamily="2" charset="-122"/>
              </a:rPr>
              <a:t>ISAM</a:t>
            </a:r>
            <a:r>
              <a:rPr lang="zh-CN" altLang="en-US" sz="2800" b="1" dirty="0">
                <a:latin typeface="Times New Roman" panose="02020603050405020304" pitchFamily="2" charset="0"/>
                <a:ea typeface="宋体" panose="02010600030101010101" pitchFamily="2" charset="-122"/>
              </a:rPr>
              <a:t>文件和</a:t>
            </a:r>
            <a:r>
              <a:rPr lang="en-US" altLang="x-none" sz="2800" b="1" dirty="0">
                <a:latin typeface="Times New Roman" panose="02020603050405020304" pitchFamily="2" charset="0"/>
                <a:ea typeface="宋体" panose="02010600030101010101" pitchFamily="2" charset="-122"/>
              </a:rPr>
              <a:t>VSAM</a:t>
            </a:r>
            <a:r>
              <a:rPr lang="zh-CN" altLang="en-US" sz="2800" b="1" dirty="0">
                <a:latin typeface="Times New Roman" panose="02020603050405020304" pitchFamily="2" charset="0"/>
                <a:ea typeface="宋体" panose="02010600030101010101" pitchFamily="2" charset="-122"/>
              </a:rPr>
              <a:t>文件。</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2994" name="标题 852993"/>
          <p:cNvSpPr>
            <a:spLocks noGrp="1"/>
          </p:cNvSpPr>
          <p:nvPr>
            <p:ph type="title"/>
          </p:nvPr>
        </p:nvSpPr>
        <p:spPr>
          <a:xfrm>
            <a:off x="1262063" y="147638"/>
            <a:ext cx="5541963" cy="760413"/>
          </a:xfrm>
        </p:spPr>
        <p:txBody>
          <a:bodyPr lIns="92075" tIns="46038" rIns="92075" bIns="46038" anchor="ctr"/>
          <a:p>
            <a:pPr fontAlgn="base"/>
            <a:r>
              <a:rPr lang="en-US" altLang="x-none" b="1" strike="noStrike" noProof="1" dirty="0">
                <a:latin typeface="Times New Roman" panose="02020603050405020304" pitchFamily="2" charset="0"/>
              </a:rPr>
              <a:t>11.2.3   ISAM</a:t>
            </a:r>
            <a:r>
              <a:rPr lang="zh-CN" altLang="en-US" b="1" strike="noStrike" noProof="1" dirty="0">
                <a:latin typeface="Times New Roman" panose="02020603050405020304" pitchFamily="2" charset="0"/>
                <a:ea typeface="楷体_GB2312" pitchFamily="1" charset="-122"/>
              </a:rPr>
              <a:t>文件</a:t>
            </a:r>
            <a:endParaRPr lang="zh-CN" altLang="en-US" b="1" strike="noStrike" noProof="1" dirty="0">
              <a:latin typeface="Times New Roman" panose="02020603050405020304" pitchFamily="2" charset="0"/>
              <a:ea typeface="楷体_GB2312" pitchFamily="1" charset="-122"/>
            </a:endParaRPr>
          </a:p>
        </p:txBody>
      </p:sp>
      <p:sp>
        <p:nvSpPr>
          <p:cNvPr id="806914" name="矩形 852994"/>
          <p:cNvSpPr/>
          <p:nvPr/>
        </p:nvSpPr>
        <p:spPr>
          <a:xfrm>
            <a:off x="152400" y="908050"/>
            <a:ext cx="8812213" cy="1800225"/>
          </a:xfrm>
          <a:prstGeom prst="rect">
            <a:avLst/>
          </a:prstGeom>
          <a:noFill/>
          <a:ln w="9525">
            <a:noFill/>
          </a:ln>
        </p:spPr>
        <p:txBody>
          <a:bodyPr lIns="92075" tIns="46038" rIns="92075" bIns="46038" anchor="t">
            <a:spAutoFit/>
          </a:bodyPr>
          <a:p>
            <a:pPr>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ISAM(</a:t>
            </a:r>
            <a:r>
              <a:rPr lang="en-US" altLang="x-none" sz="2800" b="1" dirty="0">
                <a:solidFill>
                  <a:schemeClr val="folHlink"/>
                </a:solidFill>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ndexed </a:t>
            </a:r>
            <a:r>
              <a:rPr lang="en-US" altLang="x-none" sz="2800" b="1" dirty="0">
                <a:solidFill>
                  <a:schemeClr val="folHlink"/>
                </a:solidFill>
                <a:latin typeface="Times New Roman" panose="02020603050405020304" pitchFamily="2" charset="0"/>
                <a:ea typeface="宋体" panose="02010600030101010101" pitchFamily="2" charset="-122"/>
              </a:rPr>
              <a:t>S</a:t>
            </a:r>
            <a:r>
              <a:rPr lang="en-US" altLang="x-none" sz="2800" b="1" dirty="0">
                <a:latin typeface="Times New Roman" panose="02020603050405020304" pitchFamily="2" charset="0"/>
                <a:ea typeface="宋体" panose="02010600030101010101" pitchFamily="2" charset="-122"/>
              </a:rPr>
              <a:t>equential </a:t>
            </a:r>
            <a:r>
              <a:rPr lang="en-US" altLang="x-none" sz="2800" b="1" dirty="0">
                <a:solidFill>
                  <a:schemeClr val="folHlink"/>
                </a:solidFill>
                <a:latin typeface="Times New Roman" panose="02020603050405020304" pitchFamily="2" charset="0"/>
                <a:ea typeface="宋体" panose="02010600030101010101" pitchFamily="2" charset="-122"/>
              </a:rPr>
              <a:t>A</a:t>
            </a:r>
            <a:r>
              <a:rPr lang="en-US" altLang="x-none" sz="2800" b="1" dirty="0">
                <a:latin typeface="Times New Roman" panose="02020603050405020304" pitchFamily="2" charset="0"/>
                <a:ea typeface="宋体" panose="02010600030101010101" pitchFamily="2" charset="-122"/>
              </a:rPr>
              <a:t>ccess </a:t>
            </a:r>
            <a:r>
              <a:rPr lang="en-US" altLang="x-none" sz="2800" b="1" dirty="0">
                <a:solidFill>
                  <a:schemeClr val="folHlink"/>
                </a:solidFill>
                <a:latin typeface="Times New Roman" panose="02020603050405020304" pitchFamily="2" charset="0"/>
                <a:ea typeface="宋体" panose="02010600030101010101" pitchFamily="2" charset="-122"/>
              </a:rPr>
              <a:t>M</a:t>
            </a:r>
            <a:r>
              <a:rPr lang="en-US" altLang="x-none" sz="2800" b="1" dirty="0">
                <a:latin typeface="Times New Roman" panose="02020603050405020304" pitchFamily="2" charset="0"/>
                <a:ea typeface="宋体" panose="02010600030101010101" pitchFamily="2" charset="-122"/>
              </a:rPr>
              <a:t>ethod</a:t>
            </a:r>
            <a:r>
              <a:rPr lang="zh-CN" altLang="en-US" sz="2800" b="1" dirty="0">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顺序索引存取方法</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，是专为磁盘存取设计的一种文件组织方式，采用静态索引结构，是一种三级索引结构的顺序文件</a:t>
            </a:r>
            <a:r>
              <a:rPr lang="zh-CN" altLang="en-US" sz="2800" b="1" dirty="0">
                <a:latin typeface="宋体" panose="02010600030101010101" pitchFamily="2" charset="-122"/>
                <a:ea typeface="宋体" panose="02010600030101010101" pitchFamily="2" charset="-122"/>
              </a:rPr>
              <a:t>。图</a:t>
            </a:r>
            <a:r>
              <a:rPr lang="en-US" altLang="x-none" sz="2800" b="1" dirty="0">
                <a:latin typeface="Times New Roman" panose="02020603050405020304" pitchFamily="2" charset="0"/>
                <a:ea typeface="宋体" panose="02010600030101010101" pitchFamily="2" charset="-122"/>
              </a:rPr>
              <a:t>11-2</a:t>
            </a:r>
            <a:r>
              <a:rPr lang="zh-CN" altLang="en-US" sz="2800" b="1" dirty="0">
                <a:latin typeface="宋体" panose="02010600030101010101" pitchFamily="2" charset="-122"/>
                <a:ea typeface="宋体" panose="02010600030101010101" pitchFamily="2" charset="-122"/>
              </a:rPr>
              <a:t>是一个磁盘组的结构图。</a:t>
            </a:r>
            <a:endParaRPr lang="zh-CN" altLang="en-US" sz="2800" b="1" dirty="0">
              <a:latin typeface="宋体" panose="02010600030101010101" pitchFamily="2" charset="-122"/>
              <a:ea typeface="宋体" panose="02010600030101010101" pitchFamily="2" charset="-122"/>
            </a:endParaRPr>
          </a:p>
        </p:txBody>
      </p:sp>
      <p:grpSp>
        <p:nvGrpSpPr>
          <p:cNvPr id="806915" name="组合 852995"/>
          <p:cNvGrpSpPr/>
          <p:nvPr/>
        </p:nvGrpSpPr>
        <p:grpSpPr>
          <a:xfrm>
            <a:off x="4114800" y="2638425"/>
            <a:ext cx="4983163" cy="4246563"/>
            <a:chOff x="0" y="0"/>
            <a:chExt cx="3139" cy="2675"/>
          </a:xfrm>
        </p:grpSpPr>
        <p:grpSp>
          <p:nvGrpSpPr>
            <p:cNvPr id="806916" name="组合 852996"/>
            <p:cNvGrpSpPr/>
            <p:nvPr/>
          </p:nvGrpSpPr>
          <p:grpSpPr>
            <a:xfrm>
              <a:off x="0" y="0"/>
              <a:ext cx="2879" cy="2675"/>
              <a:chOff x="0" y="0"/>
              <a:chExt cx="2879" cy="2675"/>
            </a:xfrm>
          </p:grpSpPr>
          <p:grpSp>
            <p:nvGrpSpPr>
              <p:cNvPr id="806917" name="组合 852997"/>
              <p:cNvGrpSpPr/>
              <p:nvPr/>
            </p:nvGrpSpPr>
            <p:grpSpPr>
              <a:xfrm>
                <a:off x="0" y="0"/>
                <a:ext cx="2879" cy="2380"/>
                <a:chOff x="0" y="0"/>
                <a:chExt cx="2928" cy="2688"/>
              </a:xfrm>
            </p:grpSpPr>
            <p:grpSp>
              <p:nvGrpSpPr>
                <p:cNvPr id="806918" name="组合 852998"/>
                <p:cNvGrpSpPr/>
                <p:nvPr/>
              </p:nvGrpSpPr>
              <p:grpSpPr>
                <a:xfrm>
                  <a:off x="624" y="336"/>
                  <a:ext cx="1768" cy="725"/>
                  <a:chOff x="0" y="0"/>
                  <a:chExt cx="1768" cy="725"/>
                </a:xfrm>
              </p:grpSpPr>
              <p:sp>
                <p:nvSpPr>
                  <p:cNvPr id="806919" name="椭圆 852999"/>
                  <p:cNvSpPr/>
                  <p:nvPr/>
                </p:nvSpPr>
                <p:spPr>
                  <a:xfrm>
                    <a:off x="0" y="0"/>
                    <a:ext cx="1768" cy="725"/>
                  </a:xfrm>
                  <a:prstGeom prst="ellipse">
                    <a:avLst/>
                  </a:prstGeom>
                  <a:noFill/>
                  <a:ln w="28575" cap="flat" cmpd="sng">
                    <a:solidFill>
                      <a:schemeClr val="folHlink"/>
                    </a:solidFill>
                    <a:prstDash val="solid"/>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06920" name="椭圆 853000"/>
                  <p:cNvSpPr/>
                  <p:nvPr/>
                </p:nvSpPr>
                <p:spPr>
                  <a:xfrm>
                    <a:off x="208" y="96"/>
                    <a:ext cx="1338" cy="521"/>
                  </a:xfrm>
                  <a:prstGeom prst="ellipse">
                    <a:avLst/>
                  </a:prstGeom>
                  <a:noFill/>
                  <a:ln w="28575" cap="flat" cmpd="sng">
                    <a:solidFill>
                      <a:schemeClr val="hlink"/>
                    </a:solidFill>
                    <a:prstDash val="solid"/>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06921" name="椭圆 853001"/>
                  <p:cNvSpPr/>
                  <p:nvPr/>
                </p:nvSpPr>
                <p:spPr>
                  <a:xfrm>
                    <a:off x="512" y="192"/>
                    <a:ext cx="816" cy="336"/>
                  </a:xfrm>
                  <a:prstGeom prst="ellipse">
                    <a:avLst/>
                  </a:prstGeom>
                  <a:noFill/>
                  <a:ln w="2857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06922" name="椭圆 853002"/>
                  <p:cNvSpPr/>
                  <p:nvPr/>
                </p:nvSpPr>
                <p:spPr>
                  <a:xfrm>
                    <a:off x="768" y="288"/>
                    <a:ext cx="336" cy="144"/>
                  </a:xfrm>
                  <a:prstGeom prst="ellipse">
                    <a:avLst/>
                  </a:prstGeom>
                  <a:noFill/>
                  <a:ln w="9525">
                    <a:noFill/>
                  </a:ln>
                </p:spPr>
                <p:txBody>
                  <a:bodyPr wrap="none" anchor="ctr"/>
                  <a:p>
                    <a:pPr algn="ctr"/>
                    <a:r>
                      <a:rPr lang="en-US" altLang="x-none" b="1" dirty="0">
                        <a:latin typeface="Times New Roman" panose="02020603050405020304" pitchFamily="2" charset="0"/>
                        <a:ea typeface="Times New Roman" panose="02020603050405020304" pitchFamily="2" charset="0"/>
                      </a:rPr>
                      <a:t>…</a:t>
                    </a:r>
                    <a:endParaRPr lang="en-US" altLang="x-none" b="1" dirty="0">
                      <a:latin typeface="Times New Roman" panose="02020603050405020304" pitchFamily="2" charset="0"/>
                      <a:ea typeface="宋体" panose="02010600030101010101" pitchFamily="2" charset="-122"/>
                    </a:endParaRPr>
                  </a:p>
                </p:txBody>
              </p:sp>
            </p:grpSp>
            <p:grpSp>
              <p:nvGrpSpPr>
                <p:cNvPr id="806923" name="组合 853003"/>
                <p:cNvGrpSpPr/>
                <p:nvPr/>
              </p:nvGrpSpPr>
              <p:grpSpPr>
                <a:xfrm>
                  <a:off x="632" y="1963"/>
                  <a:ext cx="1768" cy="725"/>
                  <a:chOff x="0" y="0"/>
                  <a:chExt cx="1768" cy="725"/>
                </a:xfrm>
              </p:grpSpPr>
              <p:sp>
                <p:nvSpPr>
                  <p:cNvPr id="806924" name="椭圆 853004"/>
                  <p:cNvSpPr/>
                  <p:nvPr/>
                </p:nvSpPr>
                <p:spPr>
                  <a:xfrm>
                    <a:off x="0" y="0"/>
                    <a:ext cx="1768" cy="725"/>
                  </a:xfrm>
                  <a:prstGeom prst="ellipse">
                    <a:avLst/>
                  </a:prstGeom>
                  <a:noFill/>
                  <a:ln w="28575" cap="flat" cmpd="sng">
                    <a:solidFill>
                      <a:schemeClr val="folHlink"/>
                    </a:solidFill>
                    <a:prstDash val="solid"/>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06925" name="椭圆 853005"/>
                  <p:cNvSpPr/>
                  <p:nvPr/>
                </p:nvSpPr>
                <p:spPr>
                  <a:xfrm>
                    <a:off x="208" y="96"/>
                    <a:ext cx="1338" cy="521"/>
                  </a:xfrm>
                  <a:prstGeom prst="ellipse">
                    <a:avLst/>
                  </a:prstGeom>
                  <a:noFill/>
                  <a:ln w="28575" cap="flat" cmpd="sng">
                    <a:solidFill>
                      <a:schemeClr val="hlink"/>
                    </a:solidFill>
                    <a:prstDash val="sysDot"/>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06926" name="椭圆 853006"/>
                  <p:cNvSpPr/>
                  <p:nvPr/>
                </p:nvSpPr>
                <p:spPr>
                  <a:xfrm>
                    <a:off x="512" y="192"/>
                    <a:ext cx="816" cy="336"/>
                  </a:xfrm>
                  <a:prstGeom prst="ellipse">
                    <a:avLst/>
                  </a:prstGeom>
                  <a:noFill/>
                  <a:ln w="28575" cap="flat" cmpd="sng">
                    <a:solidFill>
                      <a:schemeClr val="tx1"/>
                    </a:solidFill>
                    <a:prstDash val="sysDot"/>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06927" name="椭圆 853007"/>
                  <p:cNvSpPr/>
                  <p:nvPr/>
                </p:nvSpPr>
                <p:spPr>
                  <a:xfrm>
                    <a:off x="768" y="288"/>
                    <a:ext cx="336" cy="144"/>
                  </a:xfrm>
                  <a:prstGeom prst="ellipse">
                    <a:avLst/>
                  </a:prstGeom>
                  <a:noFill/>
                  <a:ln w="9525">
                    <a:noFill/>
                  </a:ln>
                </p:spPr>
                <p:txBody>
                  <a:bodyPr wrap="none" anchor="ctr"/>
                  <a:p>
                    <a:pPr algn="ctr"/>
                    <a:r>
                      <a:rPr lang="en-US" altLang="x-none" b="1" dirty="0">
                        <a:latin typeface="Times New Roman" panose="02020603050405020304" pitchFamily="2" charset="0"/>
                        <a:ea typeface="Times New Roman" panose="02020603050405020304" pitchFamily="2" charset="0"/>
                      </a:rPr>
                      <a:t>…</a:t>
                    </a:r>
                    <a:endParaRPr lang="en-US" altLang="x-none" b="1" dirty="0">
                      <a:latin typeface="Times New Roman" panose="02020603050405020304" pitchFamily="2" charset="0"/>
                      <a:ea typeface="宋体" panose="02010600030101010101" pitchFamily="2" charset="-122"/>
                    </a:endParaRPr>
                  </a:p>
                </p:txBody>
              </p:sp>
            </p:grpSp>
            <p:sp>
              <p:nvSpPr>
                <p:cNvPr id="806928" name="直接连接符 853008"/>
                <p:cNvSpPr/>
                <p:nvPr/>
              </p:nvSpPr>
              <p:spPr>
                <a:xfrm>
                  <a:off x="632" y="752"/>
                  <a:ext cx="0" cy="1542"/>
                </a:xfrm>
                <a:prstGeom prst="line">
                  <a:avLst/>
                </a:prstGeom>
                <a:ln w="28575" cap="flat" cmpd="sng">
                  <a:solidFill>
                    <a:schemeClr val="folHlink"/>
                  </a:solidFill>
                  <a:prstDash val="solid"/>
                  <a:round/>
                  <a:headEnd type="none" w="med" len="med"/>
                  <a:tailEnd type="none" w="med" len="med"/>
                </a:ln>
              </p:spPr>
            </p:sp>
            <p:sp>
              <p:nvSpPr>
                <p:cNvPr id="806929" name="直接连接符 853009"/>
                <p:cNvSpPr/>
                <p:nvPr/>
              </p:nvSpPr>
              <p:spPr>
                <a:xfrm>
                  <a:off x="2400" y="744"/>
                  <a:ext cx="0" cy="1542"/>
                </a:xfrm>
                <a:prstGeom prst="line">
                  <a:avLst/>
                </a:prstGeom>
                <a:ln w="28575" cap="flat" cmpd="sng">
                  <a:solidFill>
                    <a:schemeClr val="tx1"/>
                  </a:solidFill>
                  <a:prstDash val="solid"/>
                  <a:round/>
                  <a:headEnd type="none" w="med" len="med"/>
                  <a:tailEnd type="none" w="med" len="med"/>
                </a:ln>
              </p:spPr>
            </p:sp>
            <p:sp>
              <p:nvSpPr>
                <p:cNvPr id="806930" name="直接连接符 853010"/>
                <p:cNvSpPr/>
                <p:nvPr/>
              </p:nvSpPr>
              <p:spPr>
                <a:xfrm>
                  <a:off x="848" y="744"/>
                  <a:ext cx="0" cy="1542"/>
                </a:xfrm>
                <a:prstGeom prst="line">
                  <a:avLst/>
                </a:prstGeom>
                <a:ln w="28575" cap="flat" cmpd="sng">
                  <a:solidFill>
                    <a:schemeClr val="hlink"/>
                  </a:solidFill>
                  <a:prstDash val="sysDot"/>
                  <a:round/>
                  <a:headEnd type="none" w="med" len="med"/>
                  <a:tailEnd type="none" w="med" len="med"/>
                </a:ln>
              </p:spPr>
            </p:sp>
            <p:sp>
              <p:nvSpPr>
                <p:cNvPr id="806931" name="直接连接符 853011"/>
                <p:cNvSpPr/>
                <p:nvPr/>
              </p:nvSpPr>
              <p:spPr>
                <a:xfrm>
                  <a:off x="2168" y="736"/>
                  <a:ext cx="0" cy="1542"/>
                </a:xfrm>
                <a:prstGeom prst="line">
                  <a:avLst/>
                </a:prstGeom>
                <a:ln w="28575" cap="flat" cmpd="sng">
                  <a:solidFill>
                    <a:schemeClr val="tx1"/>
                  </a:solidFill>
                  <a:prstDash val="sysDot"/>
                  <a:round/>
                  <a:headEnd type="none" w="med" len="med"/>
                  <a:tailEnd type="none" w="med" len="med"/>
                </a:ln>
              </p:spPr>
            </p:sp>
            <p:sp>
              <p:nvSpPr>
                <p:cNvPr id="806932" name="直接连接符 853012"/>
                <p:cNvSpPr/>
                <p:nvPr/>
              </p:nvSpPr>
              <p:spPr>
                <a:xfrm>
                  <a:off x="1144" y="728"/>
                  <a:ext cx="0" cy="1542"/>
                </a:xfrm>
                <a:prstGeom prst="line">
                  <a:avLst/>
                </a:prstGeom>
                <a:ln w="28575" cap="flat" cmpd="sng">
                  <a:solidFill>
                    <a:schemeClr val="tx1"/>
                  </a:solidFill>
                  <a:prstDash val="sysDot"/>
                  <a:round/>
                  <a:headEnd type="none" w="med" len="med"/>
                  <a:tailEnd type="none" w="med" len="med"/>
                </a:ln>
              </p:spPr>
            </p:sp>
            <p:sp>
              <p:nvSpPr>
                <p:cNvPr id="806933" name="直接连接符 853013"/>
                <p:cNvSpPr/>
                <p:nvPr/>
              </p:nvSpPr>
              <p:spPr>
                <a:xfrm>
                  <a:off x="1960" y="720"/>
                  <a:ext cx="0" cy="1542"/>
                </a:xfrm>
                <a:prstGeom prst="line">
                  <a:avLst/>
                </a:prstGeom>
                <a:ln w="28575" cap="flat" cmpd="sng">
                  <a:solidFill>
                    <a:schemeClr val="tx1"/>
                  </a:solidFill>
                  <a:prstDash val="sysDot"/>
                  <a:round/>
                  <a:headEnd type="none" w="med" len="med"/>
                  <a:tailEnd type="none" w="med" len="med"/>
                </a:ln>
              </p:spPr>
            </p:sp>
            <p:sp>
              <p:nvSpPr>
                <p:cNvPr id="806934" name="矩形 853014"/>
                <p:cNvSpPr/>
                <p:nvPr/>
              </p:nvSpPr>
              <p:spPr>
                <a:xfrm>
                  <a:off x="1536" y="768"/>
                  <a:ext cx="68" cy="1542"/>
                </a:xfrm>
                <a:prstGeom prst="rect">
                  <a:avLst/>
                </a:prstGeom>
                <a:solidFill>
                  <a:schemeClr val="bg2"/>
                </a:solidFill>
                <a:ln w="2857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grpSp>
              <p:nvGrpSpPr>
                <p:cNvPr id="806935" name="组合 853015"/>
                <p:cNvGrpSpPr/>
                <p:nvPr/>
              </p:nvGrpSpPr>
              <p:grpSpPr>
                <a:xfrm>
                  <a:off x="0" y="288"/>
                  <a:ext cx="672" cy="288"/>
                  <a:chOff x="0" y="0"/>
                  <a:chExt cx="672" cy="288"/>
                </a:xfrm>
              </p:grpSpPr>
              <p:sp>
                <p:nvSpPr>
                  <p:cNvPr id="806936" name="矩形 853016"/>
                  <p:cNvSpPr/>
                  <p:nvPr/>
                </p:nvSpPr>
                <p:spPr>
                  <a:xfrm>
                    <a:off x="0" y="0"/>
                    <a:ext cx="499" cy="227"/>
                  </a:xfrm>
                  <a:prstGeom prst="rect">
                    <a:avLst/>
                  </a:prstGeom>
                  <a:noFill/>
                  <a:ln w="9525">
                    <a:noFill/>
                  </a:ln>
                </p:spPr>
                <p:txBody>
                  <a:bodyPr wrap="none" anchor="ctr"/>
                  <a:p>
                    <a:r>
                      <a:rPr lang="zh-CN" altLang="en-US" b="1" dirty="0">
                        <a:latin typeface="Times New Roman" panose="02020603050405020304" pitchFamily="2" charset="0"/>
                        <a:ea typeface="宋体" panose="02010600030101010101" pitchFamily="2" charset="-122"/>
                      </a:rPr>
                      <a:t>磁道</a:t>
                    </a:r>
                    <a:endParaRPr lang="zh-CN" altLang="en-US" b="1" dirty="0">
                      <a:latin typeface="Times New Roman" panose="02020603050405020304" pitchFamily="2" charset="0"/>
                      <a:ea typeface="宋体" panose="02010600030101010101" pitchFamily="2" charset="-122"/>
                    </a:endParaRPr>
                  </a:p>
                </p:txBody>
              </p:sp>
              <p:sp>
                <p:nvSpPr>
                  <p:cNvPr id="806937" name="直接连接符 853017"/>
                  <p:cNvSpPr/>
                  <p:nvPr/>
                </p:nvSpPr>
                <p:spPr>
                  <a:xfrm>
                    <a:off x="432" y="192"/>
                    <a:ext cx="240" cy="96"/>
                  </a:xfrm>
                  <a:prstGeom prst="line">
                    <a:avLst/>
                  </a:prstGeom>
                  <a:ln w="28575" cap="flat" cmpd="sng">
                    <a:solidFill>
                      <a:schemeClr val="tx1"/>
                    </a:solidFill>
                    <a:prstDash val="solid"/>
                    <a:round/>
                    <a:headEnd type="none" w="med" len="med"/>
                    <a:tailEnd type="triangle" w="med" len="med"/>
                  </a:ln>
                </p:spPr>
              </p:sp>
            </p:grpSp>
            <p:sp>
              <p:nvSpPr>
                <p:cNvPr id="806938" name="直接连接符 853018"/>
                <p:cNvSpPr/>
                <p:nvPr/>
              </p:nvSpPr>
              <p:spPr>
                <a:xfrm flipH="1">
                  <a:off x="2140" y="488"/>
                  <a:ext cx="68" cy="136"/>
                </a:xfrm>
                <a:prstGeom prst="line">
                  <a:avLst/>
                </a:prstGeom>
                <a:ln w="28575" cap="flat" cmpd="sng">
                  <a:solidFill>
                    <a:schemeClr val="folHlink"/>
                  </a:solidFill>
                  <a:prstDash val="solid"/>
                  <a:round/>
                  <a:headEnd type="none" w="med" len="med"/>
                  <a:tailEnd type="none" w="med" len="med"/>
                </a:ln>
              </p:spPr>
            </p:sp>
            <p:sp>
              <p:nvSpPr>
                <p:cNvPr id="806939" name="直接连接符 853019"/>
                <p:cNvSpPr/>
                <p:nvPr/>
              </p:nvSpPr>
              <p:spPr>
                <a:xfrm>
                  <a:off x="2104" y="816"/>
                  <a:ext cx="240" cy="0"/>
                </a:xfrm>
                <a:prstGeom prst="line">
                  <a:avLst/>
                </a:prstGeom>
                <a:ln w="28575" cap="flat" cmpd="sng">
                  <a:solidFill>
                    <a:schemeClr val="folHlink"/>
                  </a:solidFill>
                  <a:prstDash val="solid"/>
                  <a:round/>
                  <a:headEnd type="none" w="med" len="med"/>
                  <a:tailEnd type="none" w="med" len="med"/>
                </a:ln>
              </p:spPr>
            </p:sp>
            <p:grpSp>
              <p:nvGrpSpPr>
                <p:cNvPr id="806940" name="组合 853020"/>
                <p:cNvGrpSpPr/>
                <p:nvPr/>
              </p:nvGrpSpPr>
              <p:grpSpPr>
                <a:xfrm>
                  <a:off x="2256" y="240"/>
                  <a:ext cx="672" cy="432"/>
                  <a:chOff x="0" y="0"/>
                  <a:chExt cx="672" cy="432"/>
                </a:xfrm>
              </p:grpSpPr>
              <p:sp>
                <p:nvSpPr>
                  <p:cNvPr id="806941" name="矩形 853021"/>
                  <p:cNvSpPr/>
                  <p:nvPr/>
                </p:nvSpPr>
                <p:spPr>
                  <a:xfrm>
                    <a:off x="173" y="0"/>
                    <a:ext cx="499" cy="227"/>
                  </a:xfrm>
                  <a:prstGeom prst="rect">
                    <a:avLst/>
                  </a:prstGeom>
                  <a:noFill/>
                  <a:ln w="9525">
                    <a:noFill/>
                  </a:ln>
                </p:spPr>
                <p:txBody>
                  <a:bodyPr wrap="none" anchor="ctr"/>
                  <a:p>
                    <a:r>
                      <a:rPr lang="zh-CN" altLang="en-US" b="1" dirty="0">
                        <a:latin typeface="Times New Roman" panose="02020603050405020304" pitchFamily="2" charset="0"/>
                        <a:ea typeface="宋体" panose="02010600030101010101" pitchFamily="2" charset="-122"/>
                      </a:rPr>
                      <a:t>扇区</a:t>
                    </a:r>
                    <a:endParaRPr lang="zh-CN" altLang="en-US" b="1" dirty="0">
                      <a:latin typeface="Times New Roman" panose="02020603050405020304" pitchFamily="2" charset="0"/>
                      <a:ea typeface="宋体" panose="02010600030101010101" pitchFamily="2" charset="-122"/>
                    </a:endParaRPr>
                  </a:p>
                </p:txBody>
              </p:sp>
              <p:sp>
                <p:nvSpPr>
                  <p:cNvPr id="806942" name="直接连接符 853022"/>
                  <p:cNvSpPr/>
                  <p:nvPr/>
                </p:nvSpPr>
                <p:spPr>
                  <a:xfrm flipH="1">
                    <a:off x="0" y="240"/>
                    <a:ext cx="336" cy="192"/>
                  </a:xfrm>
                  <a:prstGeom prst="line">
                    <a:avLst/>
                  </a:prstGeom>
                  <a:ln w="28575" cap="flat" cmpd="sng">
                    <a:solidFill>
                      <a:schemeClr val="tx1"/>
                    </a:solidFill>
                    <a:prstDash val="solid"/>
                    <a:round/>
                    <a:headEnd type="none" w="med" len="med"/>
                    <a:tailEnd type="triangle" w="med" len="med"/>
                  </a:ln>
                </p:spPr>
              </p:sp>
            </p:grpSp>
            <p:grpSp>
              <p:nvGrpSpPr>
                <p:cNvPr id="806943" name="组合 853023"/>
                <p:cNvGrpSpPr/>
                <p:nvPr/>
              </p:nvGrpSpPr>
              <p:grpSpPr>
                <a:xfrm>
                  <a:off x="624" y="1147"/>
                  <a:ext cx="1768" cy="725"/>
                  <a:chOff x="0" y="0"/>
                  <a:chExt cx="1768" cy="725"/>
                </a:xfrm>
              </p:grpSpPr>
              <p:sp>
                <p:nvSpPr>
                  <p:cNvPr id="806944" name="椭圆 853024"/>
                  <p:cNvSpPr/>
                  <p:nvPr/>
                </p:nvSpPr>
                <p:spPr>
                  <a:xfrm>
                    <a:off x="0" y="0"/>
                    <a:ext cx="1768" cy="725"/>
                  </a:xfrm>
                  <a:prstGeom prst="ellipse">
                    <a:avLst/>
                  </a:prstGeom>
                  <a:noFill/>
                  <a:ln w="28575" cap="flat" cmpd="sng">
                    <a:solidFill>
                      <a:schemeClr val="folHlink"/>
                    </a:solidFill>
                    <a:prstDash val="sysDot"/>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06945" name="椭圆 853025"/>
                  <p:cNvSpPr/>
                  <p:nvPr/>
                </p:nvSpPr>
                <p:spPr>
                  <a:xfrm>
                    <a:off x="208" y="96"/>
                    <a:ext cx="1338" cy="521"/>
                  </a:xfrm>
                  <a:prstGeom prst="ellipse">
                    <a:avLst/>
                  </a:prstGeom>
                  <a:noFill/>
                  <a:ln w="28575" cap="flat" cmpd="sng">
                    <a:solidFill>
                      <a:schemeClr val="hlink"/>
                    </a:solidFill>
                    <a:prstDash val="sysDot"/>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06946" name="椭圆 853026"/>
                  <p:cNvSpPr/>
                  <p:nvPr/>
                </p:nvSpPr>
                <p:spPr>
                  <a:xfrm>
                    <a:off x="512" y="192"/>
                    <a:ext cx="816" cy="336"/>
                  </a:xfrm>
                  <a:prstGeom prst="ellipse">
                    <a:avLst/>
                  </a:prstGeom>
                  <a:noFill/>
                  <a:ln w="28575" cap="flat" cmpd="sng">
                    <a:solidFill>
                      <a:schemeClr val="tx1"/>
                    </a:solidFill>
                    <a:prstDash val="sysDot"/>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06947" name="椭圆 853027"/>
                  <p:cNvSpPr/>
                  <p:nvPr/>
                </p:nvSpPr>
                <p:spPr>
                  <a:xfrm>
                    <a:off x="768" y="288"/>
                    <a:ext cx="336" cy="144"/>
                  </a:xfrm>
                  <a:prstGeom prst="ellipse">
                    <a:avLst/>
                  </a:prstGeom>
                  <a:noFill/>
                  <a:ln w="9525">
                    <a:noFill/>
                  </a:ln>
                </p:spPr>
                <p:txBody>
                  <a:bodyPr wrap="none" anchor="ctr"/>
                  <a:p>
                    <a:pPr algn="ctr"/>
                    <a:r>
                      <a:rPr lang="en-US" altLang="x-none" b="1" dirty="0">
                        <a:latin typeface="Times New Roman" panose="02020603050405020304" pitchFamily="2" charset="0"/>
                        <a:ea typeface="Times New Roman" panose="02020603050405020304" pitchFamily="2" charset="0"/>
                      </a:rPr>
                      <a:t>…</a:t>
                    </a:r>
                    <a:endParaRPr lang="en-US" altLang="x-none" b="1" dirty="0">
                      <a:latin typeface="Times New Roman" panose="02020603050405020304" pitchFamily="2" charset="0"/>
                      <a:ea typeface="宋体" panose="02010600030101010101" pitchFamily="2" charset="-122"/>
                    </a:endParaRPr>
                  </a:p>
                </p:txBody>
              </p:sp>
            </p:grpSp>
            <p:sp>
              <p:nvSpPr>
                <p:cNvPr id="806948" name="左大括号 853028"/>
                <p:cNvSpPr/>
                <p:nvPr/>
              </p:nvSpPr>
              <p:spPr>
                <a:xfrm>
                  <a:off x="384" y="672"/>
                  <a:ext cx="192" cy="1680"/>
                </a:xfrm>
                <a:prstGeom prst="leftBrace">
                  <a:avLst>
                    <a:gd name="adj1" fmla="val 72876"/>
                    <a:gd name="adj2" fmla="val 50000"/>
                  </a:avLst>
                </a:prstGeom>
                <a:noFill/>
                <a:ln w="2857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grpSp>
              <p:nvGrpSpPr>
                <p:cNvPr id="806949" name="组合 853029"/>
                <p:cNvGrpSpPr/>
                <p:nvPr/>
              </p:nvGrpSpPr>
              <p:grpSpPr>
                <a:xfrm>
                  <a:off x="797" y="0"/>
                  <a:ext cx="499" cy="460"/>
                  <a:chOff x="0" y="0"/>
                  <a:chExt cx="499" cy="460"/>
                </a:xfrm>
              </p:grpSpPr>
              <p:sp>
                <p:nvSpPr>
                  <p:cNvPr id="806950" name="矩形 853030"/>
                  <p:cNvSpPr/>
                  <p:nvPr/>
                </p:nvSpPr>
                <p:spPr>
                  <a:xfrm>
                    <a:off x="0" y="0"/>
                    <a:ext cx="499" cy="227"/>
                  </a:xfrm>
                  <a:prstGeom prst="rect">
                    <a:avLst/>
                  </a:prstGeom>
                  <a:noFill/>
                  <a:ln w="9525">
                    <a:noFill/>
                  </a:ln>
                </p:spPr>
                <p:txBody>
                  <a:bodyPr wrap="none" anchor="ctr"/>
                  <a:p>
                    <a:r>
                      <a:rPr lang="zh-CN" altLang="en-US" b="1" dirty="0">
                        <a:latin typeface="Times New Roman" panose="02020603050405020304" pitchFamily="2" charset="0"/>
                        <a:ea typeface="宋体" panose="02010600030101010101" pitchFamily="2" charset="-122"/>
                      </a:rPr>
                      <a:t>柱面</a:t>
                    </a:r>
                    <a:endParaRPr lang="zh-CN" altLang="en-US" b="1" dirty="0">
                      <a:latin typeface="Times New Roman" panose="02020603050405020304" pitchFamily="2" charset="0"/>
                      <a:ea typeface="宋体" panose="02010600030101010101" pitchFamily="2" charset="-122"/>
                    </a:endParaRPr>
                  </a:p>
                </p:txBody>
              </p:sp>
              <p:sp>
                <p:nvSpPr>
                  <p:cNvPr id="806951" name="直接连接符 853031"/>
                  <p:cNvSpPr/>
                  <p:nvPr/>
                </p:nvSpPr>
                <p:spPr>
                  <a:xfrm>
                    <a:off x="288" y="256"/>
                    <a:ext cx="0" cy="204"/>
                  </a:xfrm>
                  <a:prstGeom prst="line">
                    <a:avLst/>
                  </a:prstGeom>
                  <a:ln w="28575" cap="flat" cmpd="sng">
                    <a:solidFill>
                      <a:schemeClr val="tx1"/>
                    </a:solidFill>
                    <a:prstDash val="solid"/>
                    <a:round/>
                    <a:headEnd type="none" w="med" len="med"/>
                    <a:tailEnd type="triangle" w="med" len="med"/>
                  </a:ln>
                </p:spPr>
              </p:sp>
            </p:grpSp>
          </p:grpSp>
          <p:sp>
            <p:nvSpPr>
              <p:cNvPr id="806952" name="矩形 853032"/>
              <p:cNvSpPr/>
              <p:nvPr/>
            </p:nvSpPr>
            <p:spPr>
              <a:xfrm>
                <a:off x="528" y="2448"/>
                <a:ext cx="2086"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11-2   </a:t>
                </a:r>
                <a:r>
                  <a:rPr lang="zh-CN" altLang="en-US" sz="2000" b="1" dirty="0">
                    <a:latin typeface="Times New Roman" panose="02020603050405020304" pitchFamily="2" charset="0"/>
                    <a:ea typeface="宋体" panose="02010600030101010101" pitchFamily="2" charset="-122"/>
                  </a:rPr>
                  <a:t>一个磁盘组结构形式</a:t>
                </a:r>
                <a:endParaRPr lang="zh-CN" altLang="en-US" sz="2000" b="1" dirty="0">
                  <a:latin typeface="Times New Roman" panose="02020603050405020304" pitchFamily="2" charset="0"/>
                  <a:ea typeface="宋体" panose="02010600030101010101" pitchFamily="2" charset="-122"/>
                </a:endParaRPr>
              </a:p>
            </p:txBody>
          </p:sp>
        </p:grpSp>
        <p:grpSp>
          <p:nvGrpSpPr>
            <p:cNvPr id="806953" name="组合 853033"/>
            <p:cNvGrpSpPr/>
            <p:nvPr/>
          </p:nvGrpSpPr>
          <p:grpSpPr>
            <a:xfrm>
              <a:off x="2352" y="1187"/>
              <a:ext cx="787" cy="227"/>
              <a:chOff x="0" y="0"/>
              <a:chExt cx="787" cy="227"/>
            </a:xfrm>
          </p:grpSpPr>
          <p:sp>
            <p:nvSpPr>
              <p:cNvPr id="806954" name="矩形 853034"/>
              <p:cNvSpPr/>
              <p:nvPr/>
            </p:nvSpPr>
            <p:spPr>
              <a:xfrm>
                <a:off x="288" y="0"/>
                <a:ext cx="499" cy="227"/>
              </a:xfrm>
              <a:prstGeom prst="rect">
                <a:avLst/>
              </a:prstGeom>
              <a:noFill/>
              <a:ln w="9525">
                <a:noFill/>
              </a:ln>
            </p:spPr>
            <p:txBody>
              <a:bodyPr wrap="none" anchor="ctr"/>
              <a:p>
                <a:r>
                  <a:rPr lang="zh-CN" altLang="en-US" b="1" dirty="0">
                    <a:latin typeface="Times New Roman" panose="02020603050405020304" pitchFamily="2" charset="0"/>
                    <a:ea typeface="宋体" panose="02010600030101010101" pitchFamily="2" charset="-122"/>
                  </a:rPr>
                  <a:t>盘面</a:t>
                </a:r>
                <a:endParaRPr lang="zh-CN" altLang="en-US" b="1" dirty="0">
                  <a:latin typeface="Times New Roman" panose="02020603050405020304" pitchFamily="2" charset="0"/>
                  <a:ea typeface="宋体" panose="02010600030101010101" pitchFamily="2" charset="-122"/>
                </a:endParaRPr>
              </a:p>
            </p:txBody>
          </p:sp>
          <p:sp>
            <p:nvSpPr>
              <p:cNvPr id="806955" name="直接连接符 853035"/>
              <p:cNvSpPr/>
              <p:nvPr/>
            </p:nvSpPr>
            <p:spPr>
              <a:xfrm flipH="1">
                <a:off x="0" y="160"/>
                <a:ext cx="336" cy="0"/>
              </a:xfrm>
              <a:prstGeom prst="line">
                <a:avLst/>
              </a:prstGeom>
              <a:ln w="28575" cap="flat" cmpd="sng">
                <a:solidFill>
                  <a:schemeClr val="hlink"/>
                </a:solidFill>
                <a:prstDash val="solid"/>
                <a:round/>
                <a:headEnd type="none" w="med" len="med"/>
                <a:tailEnd type="triangle" w="med" len="med"/>
              </a:ln>
            </p:spPr>
          </p:sp>
        </p:grpSp>
      </p:grpSp>
      <p:sp>
        <p:nvSpPr>
          <p:cNvPr id="806956" name="矩形 853036"/>
          <p:cNvSpPr/>
          <p:nvPr/>
        </p:nvSpPr>
        <p:spPr>
          <a:xfrm>
            <a:off x="152400" y="2763838"/>
            <a:ext cx="4191000" cy="3978275"/>
          </a:xfrm>
          <a:prstGeom prst="rect">
            <a:avLst/>
          </a:prstGeom>
          <a:noFill/>
          <a:ln w="9525">
            <a:noFill/>
          </a:ln>
        </p:spPr>
        <p:txBody>
          <a:bodyPr lIns="92075" tIns="46038" rIns="92075" bIns="46038" anchor="t">
            <a:spAutoFit/>
          </a:bodyPr>
          <a:p>
            <a:pPr>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en-US" altLang="x-none" sz="2800" b="1" dirty="0">
                <a:solidFill>
                  <a:schemeClr val="folHlink"/>
                </a:solidFill>
                <a:latin typeface="Times New Roman" panose="02020603050405020304" pitchFamily="2" charset="0"/>
                <a:ea typeface="宋体" panose="02010600030101010101" pitchFamily="2" charset="-122"/>
              </a:rPr>
              <a:t>ISAM</a:t>
            </a:r>
            <a:r>
              <a:rPr lang="zh-CN" altLang="en-US" sz="2800" b="1" dirty="0">
                <a:solidFill>
                  <a:schemeClr val="folHlink"/>
                </a:solidFill>
                <a:latin typeface="Times New Roman" panose="02020603050405020304" pitchFamily="2" charset="0"/>
                <a:ea typeface="宋体" panose="02010600030101010101" pitchFamily="2" charset="-122"/>
              </a:rPr>
              <a:t>文件</a:t>
            </a:r>
            <a:r>
              <a:rPr lang="zh-CN" altLang="en-US" sz="2800" b="1" dirty="0">
                <a:latin typeface="Times New Roman" panose="02020603050405020304" pitchFamily="2" charset="0"/>
                <a:ea typeface="宋体" panose="02010600030101010101" pitchFamily="2" charset="-122"/>
              </a:rPr>
              <a:t>由</a:t>
            </a:r>
            <a:r>
              <a:rPr lang="zh-CN" altLang="en-US" sz="2800" b="1" dirty="0">
                <a:solidFill>
                  <a:schemeClr val="folHlink"/>
                </a:solidFill>
                <a:latin typeface="Times New Roman" panose="02020603050405020304" pitchFamily="2" charset="0"/>
                <a:ea typeface="宋体" panose="02010600030101010101" pitchFamily="2" charset="-122"/>
              </a:rPr>
              <a:t>基本文件</a:t>
            </a:r>
            <a:r>
              <a:rPr lang="zh-CN" altLang="en-US" sz="2800" b="1" dirty="0">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磁道索引</a:t>
            </a:r>
            <a:r>
              <a:rPr lang="zh-CN" altLang="en-US" sz="2800" b="1" dirty="0">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柱面索引</a:t>
            </a:r>
            <a:r>
              <a:rPr lang="zh-CN" altLang="en-US" sz="2800" b="1" dirty="0">
                <a:latin typeface="Times New Roman" panose="02020603050405020304" pitchFamily="2" charset="0"/>
                <a:ea typeface="宋体" panose="02010600030101010101" pitchFamily="2" charset="-122"/>
              </a:rPr>
              <a:t>和</a:t>
            </a:r>
            <a:r>
              <a:rPr lang="zh-CN" altLang="en-US" sz="2800" b="1" dirty="0">
                <a:solidFill>
                  <a:schemeClr val="folHlink"/>
                </a:solidFill>
                <a:latin typeface="Times New Roman" panose="02020603050405020304" pitchFamily="2" charset="0"/>
                <a:ea typeface="宋体" panose="02010600030101010101" pitchFamily="2" charset="-122"/>
              </a:rPr>
              <a:t>主索引</a:t>
            </a:r>
            <a:r>
              <a:rPr lang="zh-CN" altLang="en-US" sz="2800" b="1" dirty="0">
                <a:latin typeface="Times New Roman" panose="02020603050405020304" pitchFamily="2" charset="0"/>
                <a:ea typeface="宋体" panose="02010600030101010101" pitchFamily="2" charset="-122"/>
              </a:rPr>
              <a:t>组成</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spcBef>
                <a:spcPct val="10000"/>
              </a:spcBef>
              <a:buClr>
                <a:schemeClr val="tx1"/>
              </a:buClr>
              <a:buSzPct val="90000"/>
            </a:pPr>
            <a:r>
              <a:rPr lang="zh-CN" altLang="en-US" sz="2800" b="1" dirty="0">
                <a:solidFill>
                  <a:schemeClr val="accent1"/>
                </a:solidFill>
                <a:latin typeface="Times New Roman" panose="02020603050405020304" pitchFamily="2" charset="0"/>
                <a:ea typeface="宋体" panose="02010600030101010101" pitchFamily="2" charset="-122"/>
              </a:rPr>
              <a:t>        </a:t>
            </a:r>
            <a:r>
              <a:rPr lang="zh-CN" altLang="en-US" sz="2800" b="1" dirty="0">
                <a:solidFill>
                  <a:schemeClr val="tx2"/>
                </a:solidFill>
                <a:latin typeface="Times New Roman" panose="02020603050405020304" pitchFamily="2" charset="0"/>
                <a:ea typeface="宋体" panose="02010600030101010101" pitchFamily="2" charset="-122"/>
              </a:rPr>
              <a:t>基本文件</a:t>
            </a:r>
            <a:r>
              <a:rPr lang="zh-CN" altLang="en-US" sz="2800" b="1" dirty="0">
                <a:solidFill>
                  <a:schemeClr val="folHlink"/>
                </a:solidFill>
                <a:latin typeface="Times New Roman" panose="02020603050405020304" pitchFamily="2" charset="0"/>
                <a:ea typeface="宋体" panose="02010600030101010101" pitchFamily="2" charset="-122"/>
              </a:rPr>
              <a:t>按关键字的值顺序存放</a:t>
            </a:r>
            <a:r>
              <a:rPr lang="zh-CN" altLang="en-US" sz="2800" b="1" dirty="0">
                <a:latin typeface="Times New Roman" panose="02020603050405020304" pitchFamily="2" charset="0"/>
                <a:ea typeface="宋体" panose="02010600030101010101" pitchFamily="2" charset="-122"/>
              </a:rPr>
              <a:t>，首先集中存放在同一柱面上，然后再顺序存放在相邻柱面上</a:t>
            </a:r>
            <a:r>
              <a:rPr lang="zh-CN" altLang="en-US" sz="2800" b="1" dirty="0">
                <a:latin typeface="宋体" panose="02010600030101010101" pitchFamily="2" charset="-122"/>
                <a:ea typeface="宋体" panose="02010600030101010101" pitchFamily="2" charset="-122"/>
              </a:rPr>
              <a:t>；对于</a:t>
            </a:r>
            <a:r>
              <a:rPr lang="zh-CN" altLang="en-US" sz="2800" b="1" dirty="0">
                <a:latin typeface="Times New Roman" panose="02020603050405020304" pitchFamily="2" charset="0"/>
                <a:ea typeface="宋体" panose="02010600030101010101" pitchFamily="2" charset="-122"/>
              </a:rPr>
              <a:t>同一柱面，则按盘面的次序顺序存放</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4018" name="矩形 854017"/>
          <p:cNvSpPr/>
          <p:nvPr/>
        </p:nvSpPr>
        <p:spPr>
          <a:xfrm>
            <a:off x="152400" y="152400"/>
            <a:ext cx="8812213" cy="2989263"/>
          </a:xfrm>
          <a:prstGeom prst="rect">
            <a:avLst/>
          </a:prstGeom>
          <a:noFill/>
          <a:ln w="9525">
            <a:noFill/>
          </a:ln>
        </p:spPr>
        <p:txBody>
          <a:bodyPr anchor="t"/>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在每个柱面上，还开辟了一个溢出区，存放从该柱面的磁道上溢出的记录</a:t>
            </a:r>
            <a:r>
              <a:rPr lang="zh-CN" altLang="en-US" sz="2800" b="1" dirty="0">
                <a:latin typeface="宋体" panose="02010600030101010101" pitchFamily="2" charset="-122"/>
                <a:ea typeface="宋体" panose="02010600030101010101" pitchFamily="2" charset="-122"/>
              </a:rPr>
              <a:t>。同一</a:t>
            </a:r>
            <a:r>
              <a:rPr lang="zh-CN" altLang="en-US" sz="2800" b="1" dirty="0">
                <a:latin typeface="Times New Roman" panose="02020603050405020304" pitchFamily="2" charset="0"/>
                <a:ea typeface="宋体" panose="02010600030101010101" pitchFamily="2" charset="-122"/>
              </a:rPr>
              <a:t>磁道上溢出的记录通常由指针相链接</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ISAM</a:t>
            </a:r>
            <a:r>
              <a:rPr lang="zh-CN" altLang="en-US" sz="2800" b="1" dirty="0">
                <a:latin typeface="Times New Roman" panose="02020603050405020304" pitchFamily="2" charset="0"/>
                <a:ea typeface="宋体" panose="02010600030101010101" pitchFamily="2" charset="-122"/>
              </a:rPr>
              <a:t>文件为每个磁道建立一个索引项，相同柱面的磁道索引项组成一个索引表，称为</a:t>
            </a:r>
            <a:r>
              <a:rPr lang="zh-CN" altLang="en-US" sz="2800" b="1" dirty="0">
                <a:solidFill>
                  <a:schemeClr val="folHlink"/>
                </a:solidFill>
                <a:latin typeface="Times New Roman" panose="02020603050405020304" pitchFamily="2" charset="0"/>
                <a:ea typeface="宋体" panose="02010600030101010101" pitchFamily="2" charset="-122"/>
              </a:rPr>
              <a:t>磁道索引</a:t>
            </a:r>
            <a:r>
              <a:rPr lang="zh-CN" altLang="en-US" sz="2800" b="1" dirty="0">
                <a:latin typeface="Times New Roman" panose="02020603050405020304" pitchFamily="2" charset="0"/>
                <a:ea typeface="宋体" panose="02010600030101010101" pitchFamily="2" charset="-122"/>
              </a:rPr>
              <a:t>，由基本索引项和溢出索引项组成，其结构是</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854019" name="矩形 854018"/>
          <p:cNvSpPr/>
          <p:nvPr/>
        </p:nvSpPr>
        <p:spPr>
          <a:xfrm>
            <a:off x="152400" y="4652963"/>
            <a:ext cx="8812213" cy="1025525"/>
          </a:xfrm>
          <a:prstGeom prst="rect">
            <a:avLst/>
          </a:prstGeom>
          <a:noFill/>
          <a:ln w="9525">
            <a:noFill/>
          </a:ln>
        </p:spPr>
        <p:txBody>
          <a:bodyPr anchor="t"/>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基本索引项</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关键字域存放该磁道上的最大关键字</a:t>
            </a:r>
            <a:r>
              <a:rPr lang="zh-CN" altLang="en-US" sz="2800" b="1" dirty="0">
                <a:latin typeface="宋体" panose="02010600030101010101" pitchFamily="2" charset="-122"/>
                <a:ea typeface="宋体" panose="02010600030101010101" pitchFamily="2" charset="-122"/>
              </a:rPr>
              <a:t>；指针域</a:t>
            </a:r>
            <a:r>
              <a:rPr lang="zh-CN" altLang="en-US" sz="2800" b="1" dirty="0">
                <a:latin typeface="Times New Roman" panose="02020603050405020304" pitchFamily="2" charset="0"/>
                <a:ea typeface="宋体" panose="02010600030101010101" pitchFamily="2" charset="-122"/>
              </a:rPr>
              <a:t>存放该磁道的首地址</a:t>
            </a:r>
            <a:r>
              <a:rPr lang="zh-CN" altLang="en-US" sz="2800" b="1" dirty="0">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grpSp>
        <p:nvGrpSpPr>
          <p:cNvPr id="807939" name="组合 854019"/>
          <p:cNvGrpSpPr/>
          <p:nvPr/>
        </p:nvGrpSpPr>
        <p:grpSpPr>
          <a:xfrm>
            <a:off x="1981200" y="3302000"/>
            <a:ext cx="4822825" cy="1135063"/>
            <a:chOff x="0" y="0"/>
            <a:chExt cx="3038" cy="715"/>
          </a:xfrm>
        </p:grpSpPr>
        <p:grpSp>
          <p:nvGrpSpPr>
            <p:cNvPr id="807940" name="组合 854020"/>
            <p:cNvGrpSpPr/>
            <p:nvPr/>
          </p:nvGrpSpPr>
          <p:grpSpPr>
            <a:xfrm>
              <a:off x="0" y="0"/>
              <a:ext cx="3038" cy="272"/>
              <a:chOff x="0" y="0"/>
              <a:chExt cx="3038" cy="272"/>
            </a:xfrm>
          </p:grpSpPr>
          <p:sp>
            <p:nvSpPr>
              <p:cNvPr id="807941" name="矩形 854021"/>
              <p:cNvSpPr/>
              <p:nvPr/>
            </p:nvSpPr>
            <p:spPr>
              <a:xfrm>
                <a:off x="0" y="0"/>
                <a:ext cx="3038" cy="27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关键字      指针       关键字       指针</a:t>
                </a:r>
                <a:endParaRPr lang="zh-CN" altLang="en-US" b="1" dirty="0">
                  <a:latin typeface="Times New Roman" panose="02020603050405020304" pitchFamily="2" charset="0"/>
                  <a:ea typeface="宋体" panose="02010600030101010101" pitchFamily="2" charset="-122"/>
                </a:endParaRPr>
              </a:p>
            </p:txBody>
          </p:sp>
          <p:sp>
            <p:nvSpPr>
              <p:cNvPr id="807942" name="直接连接符 854022"/>
              <p:cNvSpPr/>
              <p:nvPr/>
            </p:nvSpPr>
            <p:spPr>
              <a:xfrm>
                <a:off x="768" y="0"/>
                <a:ext cx="0" cy="272"/>
              </a:xfrm>
              <a:prstGeom prst="line">
                <a:avLst/>
              </a:prstGeom>
              <a:ln w="28575" cap="flat" cmpd="sng">
                <a:solidFill>
                  <a:schemeClr val="tx1"/>
                </a:solidFill>
                <a:prstDash val="solid"/>
                <a:round/>
                <a:headEnd type="none" w="med" len="med"/>
                <a:tailEnd type="none" w="med" len="med"/>
              </a:ln>
            </p:spPr>
          </p:sp>
          <p:sp>
            <p:nvSpPr>
              <p:cNvPr id="807943" name="直接连接符 854023"/>
              <p:cNvSpPr/>
              <p:nvPr/>
            </p:nvSpPr>
            <p:spPr>
              <a:xfrm>
                <a:off x="1440" y="0"/>
                <a:ext cx="0" cy="272"/>
              </a:xfrm>
              <a:prstGeom prst="line">
                <a:avLst/>
              </a:prstGeom>
              <a:ln w="28575" cap="flat" cmpd="sng">
                <a:solidFill>
                  <a:schemeClr val="tx1"/>
                </a:solidFill>
                <a:prstDash val="solid"/>
                <a:round/>
                <a:headEnd type="none" w="med" len="med"/>
                <a:tailEnd type="none" w="med" len="med"/>
              </a:ln>
            </p:spPr>
          </p:sp>
          <p:sp>
            <p:nvSpPr>
              <p:cNvPr id="807944" name="直接连接符 854024"/>
              <p:cNvSpPr/>
              <p:nvPr/>
            </p:nvSpPr>
            <p:spPr>
              <a:xfrm>
                <a:off x="2400" y="0"/>
                <a:ext cx="0" cy="272"/>
              </a:xfrm>
              <a:prstGeom prst="line">
                <a:avLst/>
              </a:prstGeom>
              <a:ln w="28575" cap="flat" cmpd="sng">
                <a:solidFill>
                  <a:schemeClr val="tx1"/>
                </a:solidFill>
                <a:prstDash val="solid"/>
                <a:round/>
                <a:headEnd type="none" w="med" len="med"/>
                <a:tailEnd type="none" w="med" len="med"/>
              </a:ln>
            </p:spPr>
          </p:sp>
        </p:grpSp>
        <p:grpSp>
          <p:nvGrpSpPr>
            <p:cNvPr id="807945" name="组合 854025"/>
            <p:cNvGrpSpPr/>
            <p:nvPr/>
          </p:nvGrpSpPr>
          <p:grpSpPr>
            <a:xfrm>
              <a:off x="240" y="296"/>
              <a:ext cx="929" cy="419"/>
              <a:chOff x="0" y="0"/>
              <a:chExt cx="929" cy="419"/>
            </a:xfrm>
          </p:grpSpPr>
          <p:grpSp>
            <p:nvGrpSpPr>
              <p:cNvPr id="807946" name="组合 854026"/>
              <p:cNvGrpSpPr/>
              <p:nvPr/>
            </p:nvGrpSpPr>
            <p:grpSpPr>
              <a:xfrm>
                <a:off x="48" y="0"/>
                <a:ext cx="864" cy="192"/>
                <a:chOff x="0" y="0"/>
                <a:chExt cx="864" cy="192"/>
              </a:xfrm>
            </p:grpSpPr>
            <p:sp>
              <p:nvSpPr>
                <p:cNvPr id="807947" name="直接连接符 854027"/>
                <p:cNvSpPr/>
                <p:nvPr/>
              </p:nvSpPr>
              <p:spPr>
                <a:xfrm>
                  <a:off x="0" y="0"/>
                  <a:ext cx="0" cy="96"/>
                </a:xfrm>
                <a:prstGeom prst="line">
                  <a:avLst/>
                </a:prstGeom>
                <a:ln w="9525" cap="flat" cmpd="sng">
                  <a:solidFill>
                    <a:schemeClr val="tx1"/>
                  </a:solidFill>
                  <a:prstDash val="solid"/>
                  <a:round/>
                  <a:headEnd type="none" w="med" len="med"/>
                  <a:tailEnd type="none" w="med" len="med"/>
                </a:ln>
              </p:spPr>
            </p:sp>
            <p:sp>
              <p:nvSpPr>
                <p:cNvPr id="807948" name="直接连接符 854028"/>
                <p:cNvSpPr/>
                <p:nvPr/>
              </p:nvSpPr>
              <p:spPr>
                <a:xfrm>
                  <a:off x="864" y="0"/>
                  <a:ext cx="0" cy="96"/>
                </a:xfrm>
                <a:prstGeom prst="line">
                  <a:avLst/>
                </a:prstGeom>
                <a:ln w="9525" cap="flat" cmpd="sng">
                  <a:solidFill>
                    <a:schemeClr val="tx1"/>
                  </a:solidFill>
                  <a:prstDash val="solid"/>
                  <a:round/>
                  <a:headEnd type="none" w="med" len="med"/>
                  <a:tailEnd type="none" w="med" len="med"/>
                </a:ln>
              </p:spPr>
            </p:sp>
            <p:sp>
              <p:nvSpPr>
                <p:cNvPr id="807949" name="直接连接符 854029"/>
                <p:cNvSpPr/>
                <p:nvPr/>
              </p:nvSpPr>
              <p:spPr>
                <a:xfrm>
                  <a:off x="432" y="96"/>
                  <a:ext cx="0" cy="96"/>
                </a:xfrm>
                <a:prstGeom prst="line">
                  <a:avLst/>
                </a:prstGeom>
                <a:ln w="9525" cap="flat" cmpd="sng">
                  <a:solidFill>
                    <a:schemeClr val="tx1"/>
                  </a:solidFill>
                  <a:prstDash val="solid"/>
                  <a:round/>
                  <a:headEnd type="none" w="med" len="med"/>
                  <a:tailEnd type="none" w="med" len="med"/>
                </a:ln>
              </p:spPr>
            </p:sp>
            <p:sp>
              <p:nvSpPr>
                <p:cNvPr id="807950" name="直接连接符 854030"/>
                <p:cNvSpPr/>
                <p:nvPr/>
              </p:nvSpPr>
              <p:spPr>
                <a:xfrm>
                  <a:off x="0" y="96"/>
                  <a:ext cx="864" cy="0"/>
                </a:xfrm>
                <a:prstGeom prst="line">
                  <a:avLst/>
                </a:prstGeom>
                <a:ln w="9525" cap="flat" cmpd="sng">
                  <a:solidFill>
                    <a:schemeClr val="tx1"/>
                  </a:solidFill>
                  <a:prstDash val="solid"/>
                  <a:round/>
                  <a:headEnd type="none" w="med" len="med"/>
                  <a:tailEnd type="none" w="med" len="med"/>
                </a:ln>
              </p:spPr>
            </p:sp>
          </p:grpSp>
          <p:sp>
            <p:nvSpPr>
              <p:cNvPr id="807951" name="矩形 854031"/>
              <p:cNvSpPr/>
              <p:nvPr/>
            </p:nvSpPr>
            <p:spPr>
              <a:xfrm>
                <a:off x="0" y="192"/>
                <a:ext cx="929"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基本索引项</a:t>
                </a:r>
                <a:endParaRPr lang="zh-CN" altLang="en-US" sz="2000" b="1" dirty="0">
                  <a:latin typeface="Times New Roman" panose="02020603050405020304" pitchFamily="2" charset="0"/>
                  <a:ea typeface="宋体" panose="02010600030101010101" pitchFamily="2" charset="-122"/>
                </a:endParaRPr>
              </a:p>
            </p:txBody>
          </p:sp>
        </p:grpSp>
        <p:grpSp>
          <p:nvGrpSpPr>
            <p:cNvPr id="807952" name="组合 854032"/>
            <p:cNvGrpSpPr/>
            <p:nvPr/>
          </p:nvGrpSpPr>
          <p:grpSpPr>
            <a:xfrm>
              <a:off x="1807" y="288"/>
              <a:ext cx="929" cy="419"/>
              <a:chOff x="0" y="0"/>
              <a:chExt cx="929" cy="419"/>
            </a:xfrm>
          </p:grpSpPr>
          <p:grpSp>
            <p:nvGrpSpPr>
              <p:cNvPr id="807953" name="组合 854033"/>
              <p:cNvGrpSpPr/>
              <p:nvPr/>
            </p:nvGrpSpPr>
            <p:grpSpPr>
              <a:xfrm>
                <a:off x="48" y="0"/>
                <a:ext cx="864" cy="192"/>
                <a:chOff x="0" y="0"/>
                <a:chExt cx="864" cy="192"/>
              </a:xfrm>
            </p:grpSpPr>
            <p:sp>
              <p:nvSpPr>
                <p:cNvPr id="807954" name="直接连接符 854034"/>
                <p:cNvSpPr/>
                <p:nvPr/>
              </p:nvSpPr>
              <p:spPr>
                <a:xfrm>
                  <a:off x="0" y="0"/>
                  <a:ext cx="0" cy="96"/>
                </a:xfrm>
                <a:prstGeom prst="line">
                  <a:avLst/>
                </a:prstGeom>
                <a:ln w="9525" cap="flat" cmpd="sng">
                  <a:solidFill>
                    <a:schemeClr val="tx1"/>
                  </a:solidFill>
                  <a:prstDash val="solid"/>
                  <a:round/>
                  <a:headEnd type="none" w="med" len="med"/>
                  <a:tailEnd type="none" w="med" len="med"/>
                </a:ln>
              </p:spPr>
            </p:sp>
            <p:sp>
              <p:nvSpPr>
                <p:cNvPr id="807955" name="直接连接符 854035"/>
                <p:cNvSpPr/>
                <p:nvPr/>
              </p:nvSpPr>
              <p:spPr>
                <a:xfrm>
                  <a:off x="864" y="0"/>
                  <a:ext cx="0" cy="96"/>
                </a:xfrm>
                <a:prstGeom prst="line">
                  <a:avLst/>
                </a:prstGeom>
                <a:ln w="9525" cap="flat" cmpd="sng">
                  <a:solidFill>
                    <a:schemeClr val="tx1"/>
                  </a:solidFill>
                  <a:prstDash val="solid"/>
                  <a:round/>
                  <a:headEnd type="none" w="med" len="med"/>
                  <a:tailEnd type="none" w="med" len="med"/>
                </a:ln>
              </p:spPr>
            </p:sp>
            <p:sp>
              <p:nvSpPr>
                <p:cNvPr id="807956" name="直接连接符 854036"/>
                <p:cNvSpPr/>
                <p:nvPr/>
              </p:nvSpPr>
              <p:spPr>
                <a:xfrm>
                  <a:off x="432" y="96"/>
                  <a:ext cx="0" cy="96"/>
                </a:xfrm>
                <a:prstGeom prst="line">
                  <a:avLst/>
                </a:prstGeom>
                <a:ln w="9525" cap="flat" cmpd="sng">
                  <a:solidFill>
                    <a:schemeClr val="tx1"/>
                  </a:solidFill>
                  <a:prstDash val="solid"/>
                  <a:round/>
                  <a:headEnd type="none" w="med" len="med"/>
                  <a:tailEnd type="none" w="med" len="med"/>
                </a:ln>
              </p:spPr>
            </p:sp>
            <p:sp>
              <p:nvSpPr>
                <p:cNvPr id="807957" name="直接连接符 854037"/>
                <p:cNvSpPr/>
                <p:nvPr/>
              </p:nvSpPr>
              <p:spPr>
                <a:xfrm>
                  <a:off x="0" y="96"/>
                  <a:ext cx="864" cy="0"/>
                </a:xfrm>
                <a:prstGeom prst="line">
                  <a:avLst/>
                </a:prstGeom>
                <a:ln w="9525" cap="flat" cmpd="sng">
                  <a:solidFill>
                    <a:schemeClr val="tx1"/>
                  </a:solidFill>
                  <a:prstDash val="solid"/>
                  <a:round/>
                  <a:headEnd type="none" w="med" len="med"/>
                  <a:tailEnd type="none" w="med" len="med"/>
                </a:ln>
              </p:spPr>
            </p:sp>
          </p:grpSp>
          <p:sp>
            <p:nvSpPr>
              <p:cNvPr id="807958" name="矩形 854038"/>
              <p:cNvSpPr/>
              <p:nvPr/>
            </p:nvSpPr>
            <p:spPr>
              <a:xfrm>
                <a:off x="0" y="192"/>
                <a:ext cx="929"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溢出索引项</a:t>
                </a:r>
                <a:endParaRPr lang="zh-CN" altLang="en-US" sz="2000" b="1" dirty="0">
                  <a:latin typeface="Times New Roman" panose="02020603050405020304" pitchFamily="2"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4018">
                                            <p:txEl>
                                              <p:charRg st="0" end="61"/>
                                            </p:txEl>
                                          </p:spTgt>
                                        </p:tgtEl>
                                        <p:attrNameLst>
                                          <p:attrName>style.visibility</p:attrName>
                                        </p:attrNameLst>
                                      </p:cBhvr>
                                      <p:to>
                                        <p:strVal val="visible"/>
                                      </p:to>
                                    </p:set>
                                    <p:anim calcmode="lin" valueType="num">
                                      <p:cBhvr additive="base">
                                        <p:cTn id="7" dur="500" fill="hold"/>
                                        <p:tgtEl>
                                          <p:spTgt spid="854018">
                                            <p:txEl>
                                              <p:charRg st="0" end="6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4018">
                                            <p:txEl>
                                              <p:charRg st="0" end="6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54018">
                                            <p:txEl>
                                              <p:charRg st="61" end="134"/>
                                            </p:txEl>
                                          </p:spTgt>
                                        </p:tgtEl>
                                        <p:attrNameLst>
                                          <p:attrName>style.visibility</p:attrName>
                                        </p:attrNameLst>
                                      </p:cBhvr>
                                      <p:to>
                                        <p:strVal val="visible"/>
                                      </p:to>
                                    </p:set>
                                    <p:anim calcmode="lin" valueType="num">
                                      <p:cBhvr additive="base">
                                        <p:cTn id="13" dur="500" fill="hold"/>
                                        <p:tgtEl>
                                          <p:spTgt spid="854018">
                                            <p:txEl>
                                              <p:charRg st="61" end="1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54018">
                                            <p:txEl>
                                              <p:charRg st="61" end="13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4019">
                                            <p:txEl>
                                              <p:charRg st="0" end="48"/>
                                            </p:txEl>
                                          </p:spTgt>
                                        </p:tgtEl>
                                        <p:attrNameLst>
                                          <p:attrName>style.visibility</p:attrName>
                                        </p:attrNameLst>
                                      </p:cBhvr>
                                      <p:to>
                                        <p:strVal val="visible"/>
                                      </p:to>
                                    </p:set>
                                    <p:anim calcmode="lin" valueType="num">
                                      <p:cBhvr additive="base">
                                        <p:cTn id="19" dur="500" fill="hold"/>
                                        <p:tgtEl>
                                          <p:spTgt spid="854019">
                                            <p:txEl>
                                              <p:charRg st="0"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54019">
                                            <p:txEl>
                                              <p:charRg st="0" end="4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8" grpId="0" bldLvl="5" build="p"/>
      <p:bldP spid="854019" grpId="0" bldLvl="5"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5042" name="内容占位符 855041"/>
          <p:cNvSpPr>
            <a:spLocks noGrp="1"/>
          </p:cNvSpPr>
          <p:nvPr>
            <p:ph idx="1"/>
          </p:nvPr>
        </p:nvSpPr>
        <p:spPr>
          <a:xfrm>
            <a:off x="152400" y="152400"/>
            <a:ext cx="8915400" cy="2628900"/>
          </a:xfrm>
          <a:ln/>
        </p:spPr>
        <p:txBody>
          <a:bodyPr anchor="t"/>
          <a:p>
            <a:pPr marL="381000" lvl="1" indent="0">
              <a:lnSpc>
                <a:spcPct val="110000"/>
              </a:lnSpc>
              <a:spcBef>
                <a:spcPct val="10000"/>
              </a:spcBef>
              <a:buClrTx/>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solidFill>
                  <a:schemeClr val="folHlink"/>
                </a:solidFill>
              </a:rPr>
              <a:t>溢出索引项</a:t>
            </a:r>
            <a:r>
              <a:rPr lang="zh-CN" altLang="en-US" b="1" dirty="0"/>
              <a:t>：是为插入记录设置的。关键字域存放该磁道上</a:t>
            </a:r>
            <a:r>
              <a:rPr lang="zh-CN" altLang="en-US" b="1" dirty="0">
                <a:solidFill>
                  <a:schemeClr val="folHlink"/>
                </a:solidFill>
              </a:rPr>
              <a:t>溢出</a:t>
            </a:r>
            <a:r>
              <a:rPr lang="zh-CN" altLang="en-US" b="1" dirty="0"/>
              <a:t>的记录的最大关键字；指针域存放</a:t>
            </a:r>
            <a:r>
              <a:rPr lang="zh-CN" altLang="en-US" b="1" dirty="0">
                <a:solidFill>
                  <a:schemeClr val="folHlink"/>
                </a:solidFill>
              </a:rPr>
              <a:t>溢出</a:t>
            </a:r>
            <a:r>
              <a:rPr lang="zh-CN" altLang="en-US" b="1" dirty="0"/>
              <a:t>记录链表的头指针。      </a:t>
            </a:r>
            <a:endParaRPr lang="zh-CN" altLang="en-US" b="1" dirty="0"/>
          </a:p>
          <a:p>
            <a:pPr marL="0" indent="0">
              <a:lnSpc>
                <a:spcPct val="110000"/>
              </a:lnSpc>
              <a:spcBef>
                <a:spcPct val="10000"/>
              </a:spcBef>
              <a:buNone/>
            </a:pPr>
            <a:r>
              <a:rPr lang="zh-CN" altLang="en-US" sz="2800" b="1" dirty="0"/>
              <a:t>       在磁道索引的基础上，又为文件所占用的柱面建立一个</a:t>
            </a:r>
            <a:r>
              <a:rPr lang="zh-CN" altLang="en-US" sz="2800" b="1" dirty="0">
                <a:solidFill>
                  <a:schemeClr val="tx2"/>
                </a:solidFill>
              </a:rPr>
              <a:t>柱面索引</a:t>
            </a:r>
            <a:r>
              <a:rPr lang="zh-CN" altLang="en-US" sz="2800" b="1" dirty="0"/>
              <a:t>，其结构是</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pSp>
        <p:nvGrpSpPr>
          <p:cNvPr id="808962" name="组合 855042"/>
          <p:cNvGrpSpPr/>
          <p:nvPr/>
        </p:nvGrpSpPr>
        <p:grpSpPr>
          <a:xfrm>
            <a:off x="1676400" y="2997200"/>
            <a:ext cx="2374900" cy="431800"/>
            <a:chOff x="0" y="0"/>
            <a:chExt cx="1496" cy="272"/>
          </a:xfrm>
        </p:grpSpPr>
        <p:sp>
          <p:nvSpPr>
            <p:cNvPr id="808963" name="矩形 855043"/>
            <p:cNvSpPr/>
            <p:nvPr/>
          </p:nvSpPr>
          <p:spPr>
            <a:xfrm>
              <a:off x="0" y="0"/>
              <a:ext cx="1496" cy="27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关键字      指针</a:t>
              </a:r>
              <a:endParaRPr lang="zh-CN" altLang="en-US" b="1" dirty="0">
                <a:latin typeface="Times New Roman" panose="02020603050405020304" pitchFamily="2" charset="0"/>
                <a:ea typeface="宋体" panose="02010600030101010101" pitchFamily="2" charset="-122"/>
              </a:endParaRPr>
            </a:p>
          </p:txBody>
        </p:sp>
        <p:sp>
          <p:nvSpPr>
            <p:cNvPr id="808964" name="直接连接符 855044"/>
            <p:cNvSpPr/>
            <p:nvPr/>
          </p:nvSpPr>
          <p:spPr>
            <a:xfrm>
              <a:off x="816" y="0"/>
              <a:ext cx="0" cy="272"/>
            </a:xfrm>
            <a:prstGeom prst="line">
              <a:avLst/>
            </a:prstGeom>
            <a:ln w="28575" cap="flat" cmpd="sng">
              <a:solidFill>
                <a:schemeClr val="tx1"/>
              </a:solidFill>
              <a:prstDash val="solid"/>
              <a:round/>
              <a:headEnd type="none" w="med" len="med"/>
              <a:tailEnd type="none" w="med" len="med"/>
            </a:ln>
          </p:spPr>
        </p:sp>
      </p:grpSp>
      <p:sp>
        <p:nvSpPr>
          <p:cNvPr id="855046" name="矩形 855045"/>
          <p:cNvSpPr/>
          <p:nvPr/>
        </p:nvSpPr>
        <p:spPr>
          <a:xfrm>
            <a:off x="152400" y="3776663"/>
            <a:ext cx="8812213" cy="2316162"/>
          </a:xfrm>
          <a:prstGeom prst="rect">
            <a:avLst/>
          </a:prstGeom>
          <a:noFill/>
          <a:ln w="9525">
            <a:noFill/>
          </a:ln>
        </p:spPr>
        <p:txBody>
          <a:bodyPr anchor="t"/>
          <a:p>
            <a:pPr>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关键字域存放该柱面上的最大关键字</a:t>
            </a:r>
            <a:r>
              <a:rPr lang="zh-CN" altLang="en-US" sz="2800" b="1" dirty="0">
                <a:latin typeface="宋体" panose="02010600030101010101" pitchFamily="2" charset="-122"/>
                <a:ea typeface="宋体" panose="02010600030101010101" pitchFamily="2" charset="-122"/>
              </a:rPr>
              <a:t>；指针域指向</a:t>
            </a:r>
            <a:r>
              <a:rPr lang="zh-CN" altLang="en-US" sz="2800" b="1" dirty="0">
                <a:latin typeface="Times New Roman" panose="02020603050405020304" pitchFamily="2" charset="0"/>
                <a:ea typeface="宋体" panose="02010600030101010101" pitchFamily="2" charset="-122"/>
              </a:rPr>
              <a:t>该柱面的第</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个磁道索引项</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eaLnBrk="0" hangingPunct="0">
              <a:spcBef>
                <a:spcPct val="10000"/>
              </a:spcBef>
            </a:pPr>
            <a:r>
              <a:rPr lang="zh-CN" altLang="en-US" sz="2800" b="1" dirty="0">
                <a:latin typeface="Times New Roman" panose="02020603050405020304" pitchFamily="2" charset="0"/>
                <a:ea typeface="宋体" panose="02010600030101010101" pitchFamily="2" charset="-122"/>
              </a:rPr>
              <a:t>        当柱面索引很大时，柱面索引本身占用很多磁道，又可为柱面索引建立一个</a:t>
            </a:r>
            <a:r>
              <a:rPr lang="zh-CN" altLang="en-US" sz="2800" b="1" dirty="0">
                <a:solidFill>
                  <a:schemeClr val="folHlink"/>
                </a:solidFill>
                <a:latin typeface="Times New Roman" panose="02020603050405020304" pitchFamily="2" charset="0"/>
                <a:ea typeface="宋体" panose="02010600030101010101" pitchFamily="2" charset="-122"/>
              </a:rPr>
              <a:t>主索引</a:t>
            </a:r>
            <a:r>
              <a:rPr lang="zh-CN" altLang="en-US" sz="2800" b="1" dirty="0">
                <a:latin typeface="宋体" panose="02010600030101010101" pitchFamily="2" charset="-122"/>
                <a:ea typeface="宋体" panose="02010600030101010101" pitchFamily="2" charset="-122"/>
              </a:rPr>
              <a:t>。则</a:t>
            </a:r>
            <a:r>
              <a:rPr lang="en-US" altLang="x-none" sz="2800" b="1" dirty="0">
                <a:latin typeface="Times New Roman" panose="02020603050405020304" pitchFamily="2" charset="0"/>
                <a:ea typeface="宋体" panose="02010600030101010101" pitchFamily="2" charset="-122"/>
              </a:rPr>
              <a:t>ISAM</a:t>
            </a:r>
            <a:r>
              <a:rPr lang="zh-CN" altLang="en-US" sz="2800" b="1" dirty="0">
                <a:latin typeface="Times New Roman" panose="02020603050405020304" pitchFamily="2" charset="0"/>
                <a:ea typeface="宋体" panose="02010600030101010101" pitchFamily="2" charset="-122"/>
              </a:rPr>
              <a:t>文件的三级索引结构如图</a:t>
            </a:r>
            <a:r>
              <a:rPr lang="en-US" altLang="x-none" sz="2800" b="1" dirty="0">
                <a:latin typeface="Times New Roman" panose="02020603050405020304" pitchFamily="2" charset="0"/>
                <a:ea typeface="宋体" panose="02010600030101010101" pitchFamily="2" charset="-122"/>
              </a:rPr>
              <a:t>11-3</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5042">
                                            <p:txEl>
                                              <p:charRg st="0" end="64"/>
                                            </p:txEl>
                                          </p:spTgt>
                                        </p:tgtEl>
                                        <p:attrNameLst>
                                          <p:attrName>style.visibility</p:attrName>
                                        </p:attrNameLst>
                                      </p:cBhvr>
                                      <p:to>
                                        <p:strVal val="visible"/>
                                      </p:to>
                                    </p:set>
                                    <p:anim calcmode="lin" valueType="num">
                                      <p:cBhvr additive="base">
                                        <p:cTn id="7" dur="500" fill="hold"/>
                                        <p:tgtEl>
                                          <p:spTgt spid="855042">
                                            <p:txEl>
                                              <p:charRg st="0" end="6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5042">
                                            <p:txEl>
                                              <p:charRg st="0" end="6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55042">
                                            <p:txEl>
                                              <p:charRg st="64" end="106"/>
                                            </p:txEl>
                                          </p:spTgt>
                                        </p:tgtEl>
                                        <p:attrNameLst>
                                          <p:attrName>style.visibility</p:attrName>
                                        </p:attrNameLst>
                                      </p:cBhvr>
                                      <p:to>
                                        <p:strVal val="visible"/>
                                      </p:to>
                                    </p:set>
                                    <p:anim calcmode="lin" valueType="num">
                                      <p:cBhvr additive="base">
                                        <p:cTn id="13" dur="500" fill="hold"/>
                                        <p:tgtEl>
                                          <p:spTgt spid="855042">
                                            <p:txEl>
                                              <p:charRg st="64" end="10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55042">
                                            <p:txEl>
                                              <p:charRg st="64" end="10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5046">
                                            <p:txEl>
                                              <p:charRg st="0" end="45"/>
                                            </p:txEl>
                                          </p:spTgt>
                                        </p:tgtEl>
                                        <p:attrNameLst>
                                          <p:attrName>style.visibility</p:attrName>
                                        </p:attrNameLst>
                                      </p:cBhvr>
                                      <p:to>
                                        <p:strVal val="visible"/>
                                      </p:to>
                                    </p:set>
                                    <p:anim calcmode="lin" valueType="num">
                                      <p:cBhvr additive="base">
                                        <p:cTn id="19" dur="500" fill="hold"/>
                                        <p:tgtEl>
                                          <p:spTgt spid="855046">
                                            <p:txEl>
                                              <p:charRg st="0" end="4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55046">
                                            <p:txEl>
                                              <p:charRg st="0" end="4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55046">
                                            <p:txEl>
                                              <p:charRg st="45" end="114"/>
                                            </p:txEl>
                                          </p:spTgt>
                                        </p:tgtEl>
                                        <p:attrNameLst>
                                          <p:attrName>style.visibility</p:attrName>
                                        </p:attrNameLst>
                                      </p:cBhvr>
                                      <p:to>
                                        <p:strVal val="visible"/>
                                      </p:to>
                                    </p:set>
                                    <p:anim calcmode="lin" valueType="num">
                                      <p:cBhvr additive="base">
                                        <p:cTn id="25" dur="500" fill="hold"/>
                                        <p:tgtEl>
                                          <p:spTgt spid="855046">
                                            <p:txEl>
                                              <p:charRg st="45" end="11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55046">
                                            <p:txEl>
                                              <p:charRg st="45" end="1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2" grpId="0" bldLvl="5" build="p"/>
      <p:bldP spid="855046" grpId="0" bldLvl="5"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809985" name="组合 856065"/>
          <p:cNvGrpSpPr/>
          <p:nvPr/>
        </p:nvGrpSpPr>
        <p:grpSpPr>
          <a:xfrm>
            <a:off x="119063" y="190500"/>
            <a:ext cx="8948737" cy="4318000"/>
            <a:chOff x="0" y="0"/>
            <a:chExt cx="5637" cy="2784"/>
          </a:xfrm>
        </p:grpSpPr>
        <p:sp>
          <p:nvSpPr>
            <p:cNvPr id="809986" name="矩形 856066"/>
            <p:cNvSpPr/>
            <p:nvPr/>
          </p:nvSpPr>
          <p:spPr>
            <a:xfrm>
              <a:off x="1928" y="96"/>
              <a:ext cx="771" cy="249"/>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磁道索引</a:t>
              </a:r>
              <a:endParaRPr lang="zh-CN" altLang="en-US" b="1" dirty="0">
                <a:latin typeface="Times New Roman" panose="02020603050405020304" pitchFamily="2" charset="0"/>
                <a:ea typeface="宋体" panose="02010600030101010101" pitchFamily="2" charset="-122"/>
              </a:endParaRPr>
            </a:p>
          </p:txBody>
        </p:sp>
        <p:sp>
          <p:nvSpPr>
            <p:cNvPr id="809987" name="矩形 856067"/>
            <p:cNvSpPr/>
            <p:nvPr/>
          </p:nvSpPr>
          <p:spPr>
            <a:xfrm>
              <a:off x="976" y="144"/>
              <a:ext cx="771" cy="249"/>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柱面索引</a:t>
              </a:r>
              <a:endParaRPr lang="zh-CN" altLang="en-US" b="1" dirty="0">
                <a:latin typeface="Times New Roman" panose="02020603050405020304" pitchFamily="2" charset="0"/>
                <a:ea typeface="宋体" panose="02010600030101010101" pitchFamily="2" charset="-122"/>
              </a:endParaRPr>
            </a:p>
          </p:txBody>
        </p:sp>
        <p:grpSp>
          <p:nvGrpSpPr>
            <p:cNvPr id="809988" name="组合 856068"/>
            <p:cNvGrpSpPr/>
            <p:nvPr/>
          </p:nvGrpSpPr>
          <p:grpSpPr>
            <a:xfrm>
              <a:off x="3560" y="0"/>
              <a:ext cx="2077" cy="1187"/>
              <a:chOff x="0" y="0"/>
              <a:chExt cx="2077" cy="1187"/>
            </a:xfrm>
          </p:grpSpPr>
          <p:grpSp>
            <p:nvGrpSpPr>
              <p:cNvPr id="809989" name="组合 856069"/>
              <p:cNvGrpSpPr/>
              <p:nvPr/>
            </p:nvGrpSpPr>
            <p:grpSpPr>
              <a:xfrm>
                <a:off x="0" y="280"/>
                <a:ext cx="1315" cy="899"/>
                <a:chOff x="0" y="0"/>
                <a:chExt cx="1315" cy="899"/>
              </a:xfrm>
            </p:grpSpPr>
            <p:grpSp>
              <p:nvGrpSpPr>
                <p:cNvPr id="809990" name="组合 856070"/>
                <p:cNvGrpSpPr/>
                <p:nvPr/>
              </p:nvGrpSpPr>
              <p:grpSpPr>
                <a:xfrm>
                  <a:off x="0" y="0"/>
                  <a:ext cx="1315" cy="227"/>
                  <a:chOff x="0" y="0"/>
                  <a:chExt cx="1315" cy="227"/>
                </a:xfrm>
              </p:grpSpPr>
              <p:sp>
                <p:nvSpPr>
                  <p:cNvPr id="809991" name="矩形 856071"/>
                  <p:cNvSpPr/>
                  <p:nvPr/>
                </p:nvSpPr>
                <p:spPr>
                  <a:xfrm>
                    <a:off x="0" y="0"/>
                    <a:ext cx="131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R</a:t>
                    </a:r>
                    <a:r>
                      <a:rPr lang="en-US" altLang="x-none" b="1" baseline="-22000" dirty="0">
                        <a:latin typeface="Times New Roman" panose="02020603050405020304" pitchFamily="2" charset="0"/>
                        <a:ea typeface="宋体" panose="02010600030101010101" pitchFamily="2" charset="-122"/>
                      </a:rPr>
                      <a:t>7    </a:t>
                    </a:r>
                    <a:r>
                      <a:rPr lang="en-US" altLang="x-none" b="1" dirty="0">
                        <a:latin typeface="Times New Roman" panose="02020603050405020304" pitchFamily="2" charset="0"/>
                        <a:ea typeface="宋体" panose="02010600030101010101" pitchFamily="2" charset="-122"/>
                      </a:rPr>
                      <a:t>R</a:t>
                    </a:r>
                    <a:r>
                      <a:rPr lang="en-US" altLang="x-none" b="1" baseline="-22000" dirty="0">
                        <a:latin typeface="Times New Roman" panose="02020603050405020304" pitchFamily="2" charset="0"/>
                        <a:ea typeface="宋体" panose="02010600030101010101" pitchFamily="2" charset="-122"/>
                      </a:rPr>
                      <a:t>13</a:t>
                    </a:r>
                    <a:r>
                      <a:rPr lang="en-US" altLang="x-none" b="1" dirty="0">
                        <a:latin typeface="Times New Roman" panose="02020603050405020304" pitchFamily="2" charset="0"/>
                        <a:ea typeface="宋体" panose="02010600030101010101" pitchFamily="2" charset="-122"/>
                      </a:rPr>
                      <a:t>        R</a:t>
                    </a:r>
                    <a:r>
                      <a:rPr lang="en-US" altLang="x-none" b="1" baseline="-22000" dirty="0">
                        <a:latin typeface="Times New Roman" panose="02020603050405020304" pitchFamily="2" charset="0"/>
                        <a:ea typeface="宋体" panose="02010600030101010101" pitchFamily="2" charset="-122"/>
                      </a:rPr>
                      <a:t>23</a:t>
                    </a:r>
                    <a:endParaRPr lang="en-US" altLang="x-none" b="1" baseline="-22000" dirty="0">
                      <a:latin typeface="Times New Roman" panose="02020603050405020304" pitchFamily="2" charset="0"/>
                      <a:ea typeface="宋体" panose="02010600030101010101" pitchFamily="2" charset="-122"/>
                    </a:endParaRPr>
                  </a:p>
                </p:txBody>
              </p:sp>
              <p:sp>
                <p:nvSpPr>
                  <p:cNvPr id="809992" name="直接连接符 856072"/>
                  <p:cNvSpPr/>
                  <p:nvPr/>
                </p:nvSpPr>
                <p:spPr>
                  <a:xfrm>
                    <a:off x="347" y="0"/>
                    <a:ext cx="0" cy="227"/>
                  </a:xfrm>
                  <a:prstGeom prst="line">
                    <a:avLst/>
                  </a:prstGeom>
                  <a:ln w="19050" cap="flat" cmpd="sng">
                    <a:solidFill>
                      <a:schemeClr val="tx1"/>
                    </a:solidFill>
                    <a:prstDash val="solid"/>
                    <a:round/>
                    <a:headEnd type="none" w="med" len="med"/>
                    <a:tailEnd type="none" w="med" len="med"/>
                  </a:ln>
                </p:spPr>
              </p:sp>
              <p:sp>
                <p:nvSpPr>
                  <p:cNvPr id="809993" name="直接连接符 856073"/>
                  <p:cNvSpPr/>
                  <p:nvPr/>
                </p:nvSpPr>
                <p:spPr>
                  <a:xfrm>
                    <a:off x="682" y="0"/>
                    <a:ext cx="0" cy="227"/>
                  </a:xfrm>
                  <a:prstGeom prst="line">
                    <a:avLst/>
                  </a:prstGeom>
                  <a:ln w="19050" cap="flat" cmpd="sng">
                    <a:solidFill>
                      <a:schemeClr val="tx1"/>
                    </a:solidFill>
                    <a:prstDash val="solid"/>
                    <a:round/>
                    <a:headEnd type="none" w="med" len="med"/>
                    <a:tailEnd type="none" w="med" len="med"/>
                  </a:ln>
                </p:spPr>
              </p:sp>
              <p:sp>
                <p:nvSpPr>
                  <p:cNvPr id="809994" name="直接连接符 856074"/>
                  <p:cNvSpPr/>
                  <p:nvPr/>
                </p:nvSpPr>
                <p:spPr>
                  <a:xfrm>
                    <a:off x="982" y="0"/>
                    <a:ext cx="0" cy="227"/>
                  </a:xfrm>
                  <a:prstGeom prst="line">
                    <a:avLst/>
                  </a:prstGeom>
                  <a:ln w="19050" cap="flat" cmpd="sng">
                    <a:solidFill>
                      <a:schemeClr val="tx1"/>
                    </a:solidFill>
                    <a:prstDash val="solid"/>
                    <a:round/>
                    <a:headEnd type="none" w="med" len="med"/>
                    <a:tailEnd type="none" w="med" len="med"/>
                  </a:ln>
                </p:spPr>
              </p:sp>
            </p:grpSp>
            <p:grpSp>
              <p:nvGrpSpPr>
                <p:cNvPr id="809995" name="组合 856075"/>
                <p:cNvGrpSpPr/>
                <p:nvPr/>
              </p:nvGrpSpPr>
              <p:grpSpPr>
                <a:xfrm>
                  <a:off x="0" y="448"/>
                  <a:ext cx="1315" cy="227"/>
                  <a:chOff x="0" y="0"/>
                  <a:chExt cx="1315" cy="227"/>
                </a:xfrm>
              </p:grpSpPr>
              <p:sp>
                <p:nvSpPr>
                  <p:cNvPr id="809996" name="矩形 856076"/>
                  <p:cNvSpPr/>
                  <p:nvPr/>
                </p:nvSpPr>
                <p:spPr>
                  <a:xfrm>
                    <a:off x="0" y="0"/>
                    <a:ext cx="1315"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Times New Roman" panose="02020603050405020304" pitchFamily="2" charset="0"/>
                      </a:rPr>
                      <a:t>…</a:t>
                    </a:r>
                    <a:r>
                      <a:rPr lang="en-US" altLang="x-none" b="1" dirty="0">
                        <a:latin typeface="Times New Roman" panose="02020603050405020304" pitchFamily="2" charset="0"/>
                        <a:ea typeface="宋体" panose="02010600030101010101" pitchFamily="2" charset="-122"/>
                      </a:rPr>
                      <a:t>         R</a:t>
                    </a:r>
                    <a:r>
                      <a:rPr lang="en-US" altLang="x-none" b="1" baseline="-22000" dirty="0">
                        <a:latin typeface="Times New Roman" panose="02020603050405020304" pitchFamily="2" charset="0"/>
                        <a:ea typeface="宋体" panose="02010600030101010101" pitchFamily="2" charset="-122"/>
                      </a:rPr>
                      <a:t>76</a:t>
                    </a:r>
                    <a:endParaRPr lang="en-US" altLang="x-none" b="1" baseline="-22000" dirty="0">
                      <a:latin typeface="Times New Roman" panose="02020603050405020304" pitchFamily="2" charset="0"/>
                      <a:ea typeface="宋体" panose="02010600030101010101" pitchFamily="2" charset="-122"/>
                    </a:endParaRPr>
                  </a:p>
                </p:txBody>
              </p:sp>
              <p:sp>
                <p:nvSpPr>
                  <p:cNvPr id="809997" name="直接连接符 856077"/>
                  <p:cNvSpPr/>
                  <p:nvPr/>
                </p:nvSpPr>
                <p:spPr>
                  <a:xfrm>
                    <a:off x="347" y="0"/>
                    <a:ext cx="0" cy="227"/>
                  </a:xfrm>
                  <a:prstGeom prst="line">
                    <a:avLst/>
                  </a:prstGeom>
                  <a:ln w="19050" cap="flat" cmpd="sng">
                    <a:solidFill>
                      <a:schemeClr val="tx1"/>
                    </a:solidFill>
                    <a:prstDash val="solid"/>
                    <a:round/>
                    <a:headEnd type="none" w="med" len="med"/>
                    <a:tailEnd type="none" w="med" len="med"/>
                  </a:ln>
                </p:spPr>
              </p:sp>
              <p:sp>
                <p:nvSpPr>
                  <p:cNvPr id="809998" name="直接连接符 856078"/>
                  <p:cNvSpPr/>
                  <p:nvPr/>
                </p:nvSpPr>
                <p:spPr>
                  <a:xfrm>
                    <a:off x="682" y="0"/>
                    <a:ext cx="0" cy="227"/>
                  </a:xfrm>
                  <a:prstGeom prst="line">
                    <a:avLst/>
                  </a:prstGeom>
                  <a:ln w="19050" cap="flat" cmpd="sng">
                    <a:solidFill>
                      <a:schemeClr val="tx1"/>
                    </a:solidFill>
                    <a:prstDash val="solid"/>
                    <a:round/>
                    <a:headEnd type="none" w="med" len="med"/>
                    <a:tailEnd type="none" w="med" len="med"/>
                  </a:ln>
                </p:spPr>
              </p:sp>
              <p:sp>
                <p:nvSpPr>
                  <p:cNvPr id="809999" name="直接连接符 856079"/>
                  <p:cNvSpPr/>
                  <p:nvPr/>
                </p:nvSpPr>
                <p:spPr>
                  <a:xfrm>
                    <a:off x="982" y="0"/>
                    <a:ext cx="0" cy="227"/>
                  </a:xfrm>
                  <a:prstGeom prst="line">
                    <a:avLst/>
                  </a:prstGeom>
                  <a:ln w="19050" cap="flat" cmpd="sng">
                    <a:solidFill>
                      <a:schemeClr val="tx1"/>
                    </a:solidFill>
                    <a:prstDash val="solid"/>
                    <a:round/>
                    <a:headEnd type="none" w="med" len="med"/>
                    <a:tailEnd type="none" w="med" len="med"/>
                  </a:ln>
                </p:spPr>
              </p:sp>
            </p:grpSp>
            <p:grpSp>
              <p:nvGrpSpPr>
                <p:cNvPr id="810000" name="组合 856080"/>
                <p:cNvGrpSpPr/>
                <p:nvPr/>
              </p:nvGrpSpPr>
              <p:grpSpPr>
                <a:xfrm>
                  <a:off x="0" y="221"/>
                  <a:ext cx="1315" cy="227"/>
                  <a:chOff x="0" y="0"/>
                  <a:chExt cx="1315" cy="227"/>
                </a:xfrm>
              </p:grpSpPr>
              <p:sp>
                <p:nvSpPr>
                  <p:cNvPr id="810001" name="矩形 856081"/>
                  <p:cNvSpPr/>
                  <p:nvPr/>
                </p:nvSpPr>
                <p:spPr>
                  <a:xfrm>
                    <a:off x="0" y="0"/>
                    <a:ext cx="1315"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sz="2000" b="1" dirty="0">
                        <a:latin typeface="Times New Roman" panose="02020603050405020304" pitchFamily="2" charset="0"/>
                        <a:ea typeface="宋体" panose="02010600030101010101" pitchFamily="2" charset="-122"/>
                      </a:rPr>
                      <a:t> ┇          </a:t>
                    </a:r>
                    <a:r>
                      <a:rPr lang="zh-CN" altLang="en-US" b="1" dirty="0">
                        <a:latin typeface="Times New Roman" panose="02020603050405020304" pitchFamily="2" charset="0"/>
                        <a:ea typeface="宋体" panose="02010600030101010101" pitchFamily="2" charset="-122"/>
                      </a:rPr>
                      <a:t> </a:t>
                    </a:r>
                    <a:r>
                      <a:rPr lang="zh-CN" altLang="en-US" sz="2000" b="1" dirty="0">
                        <a:latin typeface="Times New Roman" panose="02020603050405020304" pitchFamily="2" charset="0"/>
                        <a:ea typeface="宋体" panose="02010600030101010101" pitchFamily="2" charset="-122"/>
                      </a:rPr>
                      <a:t>┇</a:t>
                    </a:r>
                    <a:endParaRPr lang="zh-CN" altLang="en-US" sz="2000" b="1" dirty="0">
                      <a:latin typeface="Times New Roman" panose="02020603050405020304" pitchFamily="2" charset="0"/>
                      <a:ea typeface="Times New Roman" panose="02020603050405020304" pitchFamily="2" charset="0"/>
                    </a:endParaRPr>
                  </a:p>
                </p:txBody>
              </p:sp>
              <p:sp>
                <p:nvSpPr>
                  <p:cNvPr id="810002" name="直接连接符 856082"/>
                  <p:cNvSpPr/>
                  <p:nvPr/>
                </p:nvSpPr>
                <p:spPr>
                  <a:xfrm>
                    <a:off x="347" y="0"/>
                    <a:ext cx="0" cy="227"/>
                  </a:xfrm>
                  <a:prstGeom prst="line">
                    <a:avLst/>
                  </a:prstGeom>
                  <a:ln w="19050" cap="flat" cmpd="sng">
                    <a:solidFill>
                      <a:schemeClr val="tx1"/>
                    </a:solidFill>
                    <a:prstDash val="solid"/>
                    <a:round/>
                    <a:headEnd type="none" w="med" len="med"/>
                    <a:tailEnd type="none" w="med" len="med"/>
                  </a:ln>
                </p:spPr>
              </p:sp>
              <p:sp>
                <p:nvSpPr>
                  <p:cNvPr id="810003" name="直接连接符 856083"/>
                  <p:cNvSpPr/>
                  <p:nvPr/>
                </p:nvSpPr>
                <p:spPr>
                  <a:xfrm>
                    <a:off x="682" y="0"/>
                    <a:ext cx="0" cy="227"/>
                  </a:xfrm>
                  <a:prstGeom prst="line">
                    <a:avLst/>
                  </a:prstGeom>
                  <a:ln w="19050" cap="flat" cmpd="sng">
                    <a:solidFill>
                      <a:schemeClr val="tx1"/>
                    </a:solidFill>
                    <a:prstDash val="solid"/>
                    <a:round/>
                    <a:headEnd type="none" w="med" len="med"/>
                    <a:tailEnd type="none" w="med" len="med"/>
                  </a:ln>
                </p:spPr>
              </p:sp>
              <p:sp>
                <p:nvSpPr>
                  <p:cNvPr id="810004" name="直接连接符 856084"/>
                  <p:cNvSpPr/>
                  <p:nvPr/>
                </p:nvSpPr>
                <p:spPr>
                  <a:xfrm>
                    <a:off x="982" y="0"/>
                    <a:ext cx="0" cy="227"/>
                  </a:xfrm>
                  <a:prstGeom prst="line">
                    <a:avLst/>
                  </a:prstGeom>
                  <a:ln w="19050" cap="flat" cmpd="sng">
                    <a:solidFill>
                      <a:schemeClr val="tx1"/>
                    </a:solidFill>
                    <a:prstDash val="solid"/>
                    <a:round/>
                    <a:headEnd type="none" w="med" len="med"/>
                    <a:tailEnd type="none" w="med" len="med"/>
                  </a:ln>
                </p:spPr>
              </p:sp>
            </p:grpSp>
            <p:sp>
              <p:nvSpPr>
                <p:cNvPr id="810005" name="矩形 856085"/>
                <p:cNvSpPr/>
                <p:nvPr/>
              </p:nvSpPr>
              <p:spPr>
                <a:xfrm>
                  <a:off x="0" y="672"/>
                  <a:ext cx="131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R</a:t>
                  </a:r>
                  <a:r>
                    <a:rPr lang="en-US" altLang="x-none" b="1" baseline="-22000" dirty="0">
                      <a:latin typeface="Times New Roman" panose="02020603050405020304" pitchFamily="2" charset="0"/>
                      <a:ea typeface="宋体" panose="02010600030101010101" pitchFamily="2" charset="-122"/>
                    </a:rPr>
                    <a:t>31</a:t>
                  </a:r>
                  <a:endParaRPr lang="en-US" altLang="x-none" b="1" baseline="-22000" dirty="0">
                    <a:latin typeface="Times New Roman" panose="02020603050405020304" pitchFamily="2" charset="0"/>
                    <a:ea typeface="宋体" panose="02010600030101010101" pitchFamily="2" charset="-122"/>
                  </a:endParaRPr>
                </a:p>
              </p:txBody>
            </p:sp>
          </p:grpSp>
          <p:sp>
            <p:nvSpPr>
              <p:cNvPr id="810006" name="矩形 856086"/>
              <p:cNvSpPr/>
              <p:nvPr/>
            </p:nvSpPr>
            <p:spPr>
              <a:xfrm>
                <a:off x="1488" y="480"/>
                <a:ext cx="589" cy="227"/>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基本区</a:t>
                </a:r>
                <a:endParaRPr lang="zh-CN" altLang="en-US" b="1" dirty="0">
                  <a:latin typeface="Times New Roman" panose="02020603050405020304" pitchFamily="2" charset="0"/>
                  <a:ea typeface="宋体" panose="02010600030101010101" pitchFamily="2" charset="-122"/>
                </a:endParaRPr>
              </a:p>
            </p:txBody>
          </p:sp>
          <p:sp>
            <p:nvSpPr>
              <p:cNvPr id="810007" name="矩形 856087"/>
              <p:cNvSpPr/>
              <p:nvPr/>
            </p:nvSpPr>
            <p:spPr>
              <a:xfrm>
                <a:off x="1475" y="960"/>
                <a:ext cx="589" cy="227"/>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溢出区</a:t>
                </a:r>
                <a:endParaRPr lang="zh-CN" altLang="en-US" b="1" dirty="0">
                  <a:latin typeface="Times New Roman" panose="02020603050405020304" pitchFamily="2" charset="0"/>
                  <a:ea typeface="宋体" panose="02010600030101010101" pitchFamily="2" charset="-122"/>
                </a:endParaRPr>
              </a:p>
            </p:txBody>
          </p:sp>
          <p:sp>
            <p:nvSpPr>
              <p:cNvPr id="810008" name="右大括号 856088"/>
              <p:cNvSpPr/>
              <p:nvPr/>
            </p:nvSpPr>
            <p:spPr>
              <a:xfrm>
                <a:off x="1392" y="288"/>
                <a:ext cx="68" cy="657"/>
              </a:xfrm>
              <a:prstGeom prst="rightBrace">
                <a:avLst>
                  <a:gd name="adj1" fmla="val 80469"/>
                  <a:gd name="adj2" fmla="val 50000"/>
                </a:avLst>
              </a:prstGeom>
              <a:noFill/>
              <a:ln w="2857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10009" name="矩形 856089"/>
              <p:cNvSpPr/>
              <p:nvPr/>
            </p:nvSpPr>
            <p:spPr>
              <a:xfrm>
                <a:off x="48" y="0"/>
                <a:ext cx="657" cy="227"/>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柱面</a:t>
                </a:r>
                <a:r>
                  <a:rPr lang="en-US" altLang="x-none" b="1" dirty="0">
                    <a:latin typeface="Times New Roman" panose="02020603050405020304" pitchFamily="2" charset="0"/>
                    <a:ea typeface="宋体" panose="02010600030101010101" pitchFamily="2" charset="-122"/>
                  </a:rPr>
                  <a:t>C</a:t>
                </a:r>
                <a:r>
                  <a:rPr lang="en-US" altLang="x-none" b="1" baseline="-22000" dirty="0">
                    <a:latin typeface="Times New Roman" panose="02020603050405020304" pitchFamily="2" charset="0"/>
                    <a:ea typeface="宋体" panose="02010600030101010101" pitchFamily="2" charset="-122"/>
                  </a:rPr>
                  <a:t>1</a:t>
                </a:r>
                <a:endParaRPr lang="en-US" altLang="x-none" b="1" baseline="-22000" dirty="0">
                  <a:latin typeface="Times New Roman" panose="02020603050405020304" pitchFamily="2" charset="0"/>
                  <a:ea typeface="宋体" panose="02010600030101010101" pitchFamily="2" charset="-122"/>
                </a:endParaRPr>
              </a:p>
            </p:txBody>
          </p:sp>
        </p:grpSp>
        <p:grpSp>
          <p:nvGrpSpPr>
            <p:cNvPr id="810010" name="组合 856090"/>
            <p:cNvGrpSpPr/>
            <p:nvPr/>
          </p:nvGrpSpPr>
          <p:grpSpPr>
            <a:xfrm>
              <a:off x="3560" y="1269"/>
              <a:ext cx="1315" cy="1179"/>
              <a:chOff x="0" y="0"/>
              <a:chExt cx="1315" cy="1179"/>
            </a:xfrm>
          </p:grpSpPr>
          <p:grpSp>
            <p:nvGrpSpPr>
              <p:cNvPr id="810011" name="组合 856091"/>
              <p:cNvGrpSpPr/>
              <p:nvPr/>
            </p:nvGrpSpPr>
            <p:grpSpPr>
              <a:xfrm>
                <a:off x="0" y="280"/>
                <a:ext cx="1315" cy="227"/>
                <a:chOff x="0" y="0"/>
                <a:chExt cx="1315" cy="227"/>
              </a:xfrm>
            </p:grpSpPr>
            <p:sp>
              <p:nvSpPr>
                <p:cNvPr id="810012" name="矩形 856092"/>
                <p:cNvSpPr/>
                <p:nvPr/>
              </p:nvSpPr>
              <p:spPr>
                <a:xfrm>
                  <a:off x="0" y="0"/>
                  <a:ext cx="1315"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Times New Roman" panose="02020603050405020304" pitchFamily="2" charset="0"/>
                    </a:rPr>
                    <a:t>…</a:t>
                  </a:r>
                  <a:r>
                    <a:rPr lang="en-US" altLang="x-none" b="1" dirty="0">
                      <a:latin typeface="Times New Roman" panose="02020603050405020304" pitchFamily="2" charset="0"/>
                      <a:ea typeface="宋体" panose="02010600030101010101" pitchFamily="2" charset="-122"/>
                    </a:rPr>
                    <a:t>    </a:t>
                  </a:r>
                  <a:r>
                    <a:rPr lang="en-US" altLang="x-none" b="1" baseline="-22000"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R</a:t>
                  </a:r>
                  <a:r>
                    <a:rPr lang="en-US" altLang="x-none" b="1" baseline="-22000" dirty="0">
                      <a:latin typeface="Times New Roman" panose="02020603050405020304" pitchFamily="2" charset="0"/>
                      <a:ea typeface="宋体" panose="02010600030101010101" pitchFamily="2" charset="-122"/>
                    </a:rPr>
                    <a:t>2340</a:t>
                  </a:r>
                  <a:endParaRPr lang="en-US" altLang="x-none" b="1" baseline="-22000" dirty="0">
                    <a:latin typeface="Times New Roman" panose="02020603050405020304" pitchFamily="2" charset="0"/>
                    <a:ea typeface="宋体" panose="02010600030101010101" pitchFamily="2" charset="-122"/>
                  </a:endParaRPr>
                </a:p>
              </p:txBody>
            </p:sp>
            <p:sp>
              <p:nvSpPr>
                <p:cNvPr id="810013" name="直接连接符 856093"/>
                <p:cNvSpPr/>
                <p:nvPr/>
              </p:nvSpPr>
              <p:spPr>
                <a:xfrm>
                  <a:off x="347" y="0"/>
                  <a:ext cx="0" cy="227"/>
                </a:xfrm>
                <a:prstGeom prst="line">
                  <a:avLst/>
                </a:prstGeom>
                <a:ln w="19050" cap="flat" cmpd="sng">
                  <a:solidFill>
                    <a:schemeClr val="tx1"/>
                  </a:solidFill>
                  <a:prstDash val="solid"/>
                  <a:round/>
                  <a:headEnd type="none" w="med" len="med"/>
                  <a:tailEnd type="none" w="med" len="med"/>
                </a:ln>
              </p:spPr>
            </p:sp>
            <p:sp>
              <p:nvSpPr>
                <p:cNvPr id="810014" name="直接连接符 856094"/>
                <p:cNvSpPr/>
                <p:nvPr/>
              </p:nvSpPr>
              <p:spPr>
                <a:xfrm>
                  <a:off x="682" y="0"/>
                  <a:ext cx="0" cy="227"/>
                </a:xfrm>
                <a:prstGeom prst="line">
                  <a:avLst/>
                </a:prstGeom>
                <a:ln w="19050" cap="flat" cmpd="sng">
                  <a:solidFill>
                    <a:schemeClr val="tx1"/>
                  </a:solidFill>
                  <a:prstDash val="solid"/>
                  <a:round/>
                  <a:headEnd type="none" w="med" len="med"/>
                  <a:tailEnd type="none" w="med" len="med"/>
                </a:ln>
              </p:spPr>
            </p:sp>
          </p:grpSp>
          <p:grpSp>
            <p:nvGrpSpPr>
              <p:cNvPr id="810015" name="组合 856095"/>
              <p:cNvGrpSpPr/>
              <p:nvPr/>
            </p:nvGrpSpPr>
            <p:grpSpPr>
              <a:xfrm>
                <a:off x="0" y="728"/>
                <a:ext cx="1315" cy="227"/>
                <a:chOff x="0" y="0"/>
                <a:chExt cx="1315" cy="227"/>
              </a:xfrm>
            </p:grpSpPr>
            <p:sp>
              <p:nvSpPr>
                <p:cNvPr id="810016" name="矩形 856096"/>
                <p:cNvSpPr/>
                <p:nvPr/>
              </p:nvSpPr>
              <p:spPr>
                <a:xfrm>
                  <a:off x="0" y="0"/>
                  <a:ext cx="1315"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Times New Roman" panose="02020603050405020304" pitchFamily="2" charset="0"/>
                    </a:rPr>
                    <a:t>…</a:t>
                  </a:r>
                  <a:r>
                    <a:rPr lang="en-US" altLang="x-none" b="1" dirty="0">
                      <a:latin typeface="Times New Roman" panose="02020603050405020304" pitchFamily="2" charset="0"/>
                      <a:ea typeface="宋体" panose="02010600030101010101" pitchFamily="2" charset="-122"/>
                    </a:rPr>
                    <a:t>      R</a:t>
                  </a:r>
                  <a:r>
                    <a:rPr lang="en-US" altLang="x-none" b="1" baseline="-22000" dirty="0">
                      <a:latin typeface="Times New Roman" panose="02020603050405020304" pitchFamily="2" charset="0"/>
                      <a:ea typeface="宋体" panose="02010600030101010101" pitchFamily="2" charset="-122"/>
                    </a:rPr>
                    <a:t>3760</a:t>
                  </a:r>
                  <a:endParaRPr lang="en-US" altLang="x-none" b="1" baseline="-22000" dirty="0">
                    <a:latin typeface="Times New Roman" panose="02020603050405020304" pitchFamily="2" charset="0"/>
                    <a:ea typeface="宋体" panose="02010600030101010101" pitchFamily="2" charset="-122"/>
                  </a:endParaRPr>
                </a:p>
              </p:txBody>
            </p:sp>
            <p:sp>
              <p:nvSpPr>
                <p:cNvPr id="810017" name="直接连接符 856097"/>
                <p:cNvSpPr/>
                <p:nvPr/>
              </p:nvSpPr>
              <p:spPr>
                <a:xfrm>
                  <a:off x="347" y="0"/>
                  <a:ext cx="0" cy="227"/>
                </a:xfrm>
                <a:prstGeom prst="line">
                  <a:avLst/>
                </a:prstGeom>
                <a:ln w="19050" cap="flat" cmpd="sng">
                  <a:solidFill>
                    <a:schemeClr val="tx1"/>
                  </a:solidFill>
                  <a:prstDash val="solid"/>
                  <a:round/>
                  <a:headEnd type="none" w="med" len="med"/>
                  <a:tailEnd type="none" w="med" len="med"/>
                </a:ln>
              </p:spPr>
            </p:sp>
            <p:sp>
              <p:nvSpPr>
                <p:cNvPr id="810018" name="直接连接符 856098"/>
                <p:cNvSpPr/>
                <p:nvPr/>
              </p:nvSpPr>
              <p:spPr>
                <a:xfrm>
                  <a:off x="682" y="0"/>
                  <a:ext cx="0" cy="227"/>
                </a:xfrm>
                <a:prstGeom prst="line">
                  <a:avLst/>
                </a:prstGeom>
                <a:ln w="19050" cap="flat" cmpd="sng">
                  <a:solidFill>
                    <a:schemeClr val="tx1"/>
                  </a:solidFill>
                  <a:prstDash val="solid"/>
                  <a:round/>
                  <a:headEnd type="none" w="med" len="med"/>
                  <a:tailEnd type="none" w="med" len="med"/>
                </a:ln>
              </p:spPr>
            </p:sp>
          </p:grpSp>
          <p:grpSp>
            <p:nvGrpSpPr>
              <p:cNvPr id="810019" name="组合 856099"/>
              <p:cNvGrpSpPr/>
              <p:nvPr/>
            </p:nvGrpSpPr>
            <p:grpSpPr>
              <a:xfrm>
                <a:off x="0" y="501"/>
                <a:ext cx="1315" cy="227"/>
                <a:chOff x="0" y="0"/>
                <a:chExt cx="1315" cy="227"/>
              </a:xfrm>
            </p:grpSpPr>
            <p:sp>
              <p:nvSpPr>
                <p:cNvPr id="810020" name="矩形 856100"/>
                <p:cNvSpPr/>
                <p:nvPr/>
              </p:nvSpPr>
              <p:spPr>
                <a:xfrm>
                  <a:off x="0" y="0"/>
                  <a:ext cx="1315"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sz="2000" b="1" dirty="0">
                      <a:latin typeface="Times New Roman" panose="02020603050405020304" pitchFamily="2" charset="0"/>
                      <a:ea typeface="宋体" panose="02010600030101010101" pitchFamily="2" charset="-122"/>
                    </a:rPr>
                    <a:t> ┇          </a:t>
                  </a:r>
                  <a:r>
                    <a:rPr lang="zh-CN" altLang="en-US" b="1" dirty="0">
                      <a:latin typeface="Times New Roman" panose="02020603050405020304" pitchFamily="2" charset="0"/>
                      <a:ea typeface="宋体" panose="02010600030101010101" pitchFamily="2" charset="-122"/>
                    </a:rPr>
                    <a:t> </a:t>
                  </a:r>
                  <a:r>
                    <a:rPr lang="zh-CN" altLang="en-US" sz="2000" b="1" dirty="0">
                      <a:latin typeface="Times New Roman" panose="02020603050405020304" pitchFamily="2" charset="0"/>
                      <a:ea typeface="宋体" panose="02010600030101010101" pitchFamily="2" charset="-122"/>
                    </a:rPr>
                    <a:t>┇</a:t>
                  </a:r>
                  <a:endParaRPr lang="zh-CN" altLang="en-US" sz="2000" b="1" dirty="0">
                    <a:latin typeface="Times New Roman" panose="02020603050405020304" pitchFamily="2" charset="0"/>
                    <a:ea typeface="Times New Roman" panose="02020603050405020304" pitchFamily="2" charset="0"/>
                  </a:endParaRPr>
                </a:p>
              </p:txBody>
            </p:sp>
            <p:sp>
              <p:nvSpPr>
                <p:cNvPr id="810021" name="直接连接符 856101"/>
                <p:cNvSpPr/>
                <p:nvPr/>
              </p:nvSpPr>
              <p:spPr>
                <a:xfrm>
                  <a:off x="347" y="0"/>
                  <a:ext cx="0" cy="227"/>
                </a:xfrm>
                <a:prstGeom prst="line">
                  <a:avLst/>
                </a:prstGeom>
                <a:ln w="19050" cap="flat" cmpd="sng">
                  <a:solidFill>
                    <a:schemeClr val="tx1"/>
                  </a:solidFill>
                  <a:prstDash val="solid"/>
                  <a:round/>
                  <a:headEnd type="none" w="med" len="med"/>
                  <a:tailEnd type="none" w="med" len="med"/>
                </a:ln>
              </p:spPr>
            </p:sp>
            <p:sp>
              <p:nvSpPr>
                <p:cNvPr id="810022" name="直接连接符 856102"/>
                <p:cNvSpPr/>
                <p:nvPr/>
              </p:nvSpPr>
              <p:spPr>
                <a:xfrm>
                  <a:off x="682" y="0"/>
                  <a:ext cx="0" cy="227"/>
                </a:xfrm>
                <a:prstGeom prst="line">
                  <a:avLst/>
                </a:prstGeom>
                <a:ln w="19050" cap="flat" cmpd="sng">
                  <a:solidFill>
                    <a:schemeClr val="tx1"/>
                  </a:solidFill>
                  <a:prstDash val="solid"/>
                  <a:round/>
                  <a:headEnd type="none" w="med" len="med"/>
                  <a:tailEnd type="none" w="med" len="med"/>
                </a:ln>
              </p:spPr>
            </p:sp>
          </p:grpSp>
          <p:sp>
            <p:nvSpPr>
              <p:cNvPr id="810023" name="矩形 856103"/>
              <p:cNvSpPr/>
              <p:nvPr/>
            </p:nvSpPr>
            <p:spPr>
              <a:xfrm>
                <a:off x="0" y="952"/>
                <a:ext cx="1315"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sz="2000" b="1" dirty="0">
                    <a:latin typeface="Times New Roman" panose="02020603050405020304" pitchFamily="2" charset="0"/>
                    <a:ea typeface="宋体" panose="02010600030101010101" pitchFamily="2" charset="-122"/>
                  </a:rPr>
                  <a:t>溢出区</a:t>
                </a:r>
                <a:endParaRPr lang="zh-CN" altLang="en-US" sz="2000" b="1" dirty="0">
                  <a:latin typeface="Times New Roman" panose="02020603050405020304" pitchFamily="2" charset="0"/>
                  <a:ea typeface="宋体" panose="02010600030101010101" pitchFamily="2" charset="-122"/>
                </a:endParaRPr>
              </a:p>
            </p:txBody>
          </p:sp>
          <p:sp>
            <p:nvSpPr>
              <p:cNvPr id="810024" name="矩形 856104"/>
              <p:cNvSpPr/>
              <p:nvPr/>
            </p:nvSpPr>
            <p:spPr>
              <a:xfrm>
                <a:off x="8" y="0"/>
                <a:ext cx="680" cy="227"/>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柱面</a:t>
                </a:r>
                <a:r>
                  <a:rPr lang="en-US" altLang="x-none" b="1" dirty="0">
                    <a:latin typeface="Times New Roman" panose="02020603050405020304" pitchFamily="2" charset="0"/>
                    <a:ea typeface="宋体" panose="02010600030101010101" pitchFamily="2" charset="-122"/>
                  </a:rPr>
                  <a:t>C</a:t>
                </a:r>
                <a:r>
                  <a:rPr lang="en-US" altLang="x-none" b="1" baseline="-22000" dirty="0">
                    <a:latin typeface="Times New Roman" panose="02020603050405020304" pitchFamily="2" charset="0"/>
                    <a:ea typeface="宋体" panose="02010600030101010101" pitchFamily="2" charset="-122"/>
                  </a:rPr>
                  <a:t>n</a:t>
                </a:r>
                <a:endParaRPr lang="en-US" altLang="x-none" b="1" baseline="-22000" dirty="0">
                  <a:latin typeface="Times New Roman" panose="02020603050405020304" pitchFamily="2" charset="0"/>
                  <a:ea typeface="宋体" panose="02010600030101010101" pitchFamily="2" charset="-122"/>
                </a:endParaRPr>
              </a:p>
            </p:txBody>
          </p:sp>
        </p:grpSp>
        <p:grpSp>
          <p:nvGrpSpPr>
            <p:cNvPr id="810025" name="组合 856105"/>
            <p:cNvGrpSpPr/>
            <p:nvPr/>
          </p:nvGrpSpPr>
          <p:grpSpPr>
            <a:xfrm>
              <a:off x="1973" y="400"/>
              <a:ext cx="1587" cy="800"/>
              <a:chOff x="0" y="0"/>
              <a:chExt cx="1632" cy="800"/>
            </a:xfrm>
          </p:grpSpPr>
          <p:grpSp>
            <p:nvGrpSpPr>
              <p:cNvPr id="810026" name="组合 856106"/>
              <p:cNvGrpSpPr/>
              <p:nvPr/>
            </p:nvGrpSpPr>
            <p:grpSpPr>
              <a:xfrm>
                <a:off x="0" y="77"/>
                <a:ext cx="1179" cy="675"/>
                <a:chOff x="0" y="0"/>
                <a:chExt cx="1179" cy="675"/>
              </a:xfrm>
            </p:grpSpPr>
            <p:grpSp>
              <p:nvGrpSpPr>
                <p:cNvPr id="810027" name="组合 856107"/>
                <p:cNvGrpSpPr/>
                <p:nvPr/>
              </p:nvGrpSpPr>
              <p:grpSpPr>
                <a:xfrm>
                  <a:off x="0" y="0"/>
                  <a:ext cx="1179" cy="227"/>
                  <a:chOff x="0" y="0"/>
                  <a:chExt cx="1179" cy="227"/>
                </a:xfrm>
              </p:grpSpPr>
              <p:sp>
                <p:nvSpPr>
                  <p:cNvPr id="810028" name="矩形 856108"/>
                  <p:cNvSpPr/>
                  <p:nvPr/>
                </p:nvSpPr>
                <p:spPr>
                  <a:xfrm>
                    <a:off x="0" y="0"/>
                    <a:ext cx="1179"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23        30</a:t>
                    </a:r>
                    <a:endParaRPr lang="en-US" altLang="x-none" b="1" dirty="0">
                      <a:latin typeface="Times New Roman" panose="02020603050405020304" pitchFamily="2" charset="0"/>
                      <a:ea typeface="宋体" panose="02010600030101010101" pitchFamily="2" charset="-122"/>
                    </a:endParaRPr>
                  </a:p>
                </p:txBody>
              </p:sp>
              <p:sp>
                <p:nvSpPr>
                  <p:cNvPr id="810029" name="直接连接符 856109"/>
                  <p:cNvSpPr/>
                  <p:nvPr/>
                </p:nvSpPr>
                <p:spPr>
                  <a:xfrm>
                    <a:off x="304" y="0"/>
                    <a:ext cx="0" cy="227"/>
                  </a:xfrm>
                  <a:prstGeom prst="line">
                    <a:avLst/>
                  </a:prstGeom>
                  <a:ln w="19050" cap="flat" cmpd="sng">
                    <a:solidFill>
                      <a:schemeClr val="tx1"/>
                    </a:solidFill>
                    <a:prstDash val="solid"/>
                    <a:round/>
                    <a:headEnd type="none" w="med" len="med"/>
                    <a:tailEnd type="none" w="med" len="med"/>
                  </a:ln>
                </p:spPr>
              </p:sp>
              <p:sp>
                <p:nvSpPr>
                  <p:cNvPr id="810030" name="直接连接符 856110"/>
                  <p:cNvSpPr/>
                  <p:nvPr/>
                </p:nvSpPr>
                <p:spPr>
                  <a:xfrm>
                    <a:off x="576" y="0"/>
                    <a:ext cx="0" cy="227"/>
                  </a:xfrm>
                  <a:prstGeom prst="line">
                    <a:avLst/>
                  </a:prstGeom>
                  <a:ln w="19050" cap="flat" cmpd="sng">
                    <a:solidFill>
                      <a:schemeClr val="tx1"/>
                    </a:solidFill>
                    <a:prstDash val="solid"/>
                    <a:round/>
                    <a:headEnd type="none" w="med" len="med"/>
                    <a:tailEnd type="none" w="med" len="med"/>
                  </a:ln>
                </p:spPr>
              </p:sp>
              <p:sp>
                <p:nvSpPr>
                  <p:cNvPr id="810031" name="直接连接符 856111"/>
                  <p:cNvSpPr/>
                  <p:nvPr/>
                </p:nvSpPr>
                <p:spPr>
                  <a:xfrm>
                    <a:off x="880" y="0"/>
                    <a:ext cx="0" cy="227"/>
                  </a:xfrm>
                  <a:prstGeom prst="line">
                    <a:avLst/>
                  </a:prstGeom>
                  <a:ln w="19050" cap="flat" cmpd="sng">
                    <a:solidFill>
                      <a:schemeClr val="tx1"/>
                    </a:solidFill>
                    <a:prstDash val="solid"/>
                    <a:round/>
                    <a:headEnd type="none" w="med" len="med"/>
                    <a:tailEnd type="none" w="med" len="med"/>
                  </a:ln>
                </p:spPr>
              </p:sp>
            </p:grpSp>
            <p:grpSp>
              <p:nvGrpSpPr>
                <p:cNvPr id="810032" name="组合 856112"/>
                <p:cNvGrpSpPr/>
                <p:nvPr/>
              </p:nvGrpSpPr>
              <p:grpSpPr>
                <a:xfrm>
                  <a:off x="0" y="448"/>
                  <a:ext cx="1179" cy="227"/>
                  <a:chOff x="0" y="0"/>
                  <a:chExt cx="1179" cy="227"/>
                </a:xfrm>
              </p:grpSpPr>
              <p:sp>
                <p:nvSpPr>
                  <p:cNvPr id="810033" name="矩形 856113"/>
                  <p:cNvSpPr/>
                  <p:nvPr/>
                </p:nvSpPr>
                <p:spPr>
                  <a:xfrm>
                    <a:off x="0" y="0"/>
                    <a:ext cx="1179"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76</a:t>
                    </a:r>
                    <a:endParaRPr lang="en-US" altLang="x-none" b="1" dirty="0">
                      <a:latin typeface="Times New Roman" panose="02020603050405020304" pitchFamily="2" charset="0"/>
                      <a:ea typeface="宋体" panose="02010600030101010101" pitchFamily="2" charset="-122"/>
                    </a:endParaRPr>
                  </a:p>
                </p:txBody>
              </p:sp>
              <p:sp>
                <p:nvSpPr>
                  <p:cNvPr id="810034" name="直接连接符 856114"/>
                  <p:cNvSpPr/>
                  <p:nvPr/>
                </p:nvSpPr>
                <p:spPr>
                  <a:xfrm>
                    <a:off x="304" y="0"/>
                    <a:ext cx="0" cy="227"/>
                  </a:xfrm>
                  <a:prstGeom prst="line">
                    <a:avLst/>
                  </a:prstGeom>
                  <a:ln w="19050" cap="flat" cmpd="sng">
                    <a:solidFill>
                      <a:schemeClr val="tx1"/>
                    </a:solidFill>
                    <a:prstDash val="solid"/>
                    <a:round/>
                    <a:headEnd type="none" w="med" len="med"/>
                    <a:tailEnd type="none" w="med" len="med"/>
                  </a:ln>
                </p:spPr>
              </p:sp>
              <p:sp>
                <p:nvSpPr>
                  <p:cNvPr id="810035" name="直接连接符 856115"/>
                  <p:cNvSpPr/>
                  <p:nvPr/>
                </p:nvSpPr>
                <p:spPr>
                  <a:xfrm>
                    <a:off x="576" y="0"/>
                    <a:ext cx="0" cy="227"/>
                  </a:xfrm>
                  <a:prstGeom prst="line">
                    <a:avLst/>
                  </a:prstGeom>
                  <a:ln w="19050" cap="flat" cmpd="sng">
                    <a:solidFill>
                      <a:schemeClr val="tx1"/>
                    </a:solidFill>
                    <a:prstDash val="solid"/>
                    <a:round/>
                    <a:headEnd type="none" w="med" len="med"/>
                    <a:tailEnd type="none" w="med" len="med"/>
                  </a:ln>
                </p:spPr>
              </p:sp>
              <p:sp>
                <p:nvSpPr>
                  <p:cNvPr id="810036" name="直接连接符 856116"/>
                  <p:cNvSpPr/>
                  <p:nvPr/>
                </p:nvSpPr>
                <p:spPr>
                  <a:xfrm>
                    <a:off x="880" y="0"/>
                    <a:ext cx="0" cy="227"/>
                  </a:xfrm>
                  <a:prstGeom prst="line">
                    <a:avLst/>
                  </a:prstGeom>
                  <a:ln w="19050" cap="flat" cmpd="sng">
                    <a:solidFill>
                      <a:schemeClr val="tx1"/>
                    </a:solidFill>
                    <a:prstDash val="solid"/>
                    <a:round/>
                    <a:headEnd type="none" w="med" len="med"/>
                    <a:tailEnd type="none" w="med" len="med"/>
                  </a:ln>
                </p:spPr>
              </p:sp>
            </p:grpSp>
            <p:grpSp>
              <p:nvGrpSpPr>
                <p:cNvPr id="810037" name="组合 856117"/>
                <p:cNvGrpSpPr/>
                <p:nvPr/>
              </p:nvGrpSpPr>
              <p:grpSpPr>
                <a:xfrm>
                  <a:off x="0" y="221"/>
                  <a:ext cx="1179" cy="227"/>
                  <a:chOff x="0" y="0"/>
                  <a:chExt cx="1179" cy="227"/>
                </a:xfrm>
              </p:grpSpPr>
              <p:sp>
                <p:nvSpPr>
                  <p:cNvPr id="810038" name="矩形 856118"/>
                  <p:cNvSpPr/>
                  <p:nvPr/>
                </p:nvSpPr>
                <p:spPr>
                  <a:xfrm>
                    <a:off x="0" y="0"/>
                    <a:ext cx="1179"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sz="2000" b="1" dirty="0">
                        <a:latin typeface="Times New Roman" panose="02020603050405020304" pitchFamily="2" charset="0"/>
                        <a:ea typeface="宋体" panose="02010600030101010101" pitchFamily="2" charset="-122"/>
                      </a:rPr>
                      <a:t>┇          </a:t>
                    </a:r>
                    <a:r>
                      <a:rPr lang="zh-CN" altLang="en-US" b="1" dirty="0">
                        <a:latin typeface="Times New Roman" panose="02020603050405020304" pitchFamily="2" charset="0"/>
                        <a:ea typeface="宋体" panose="02010600030101010101" pitchFamily="2" charset="-122"/>
                      </a:rPr>
                      <a:t> </a:t>
                    </a:r>
                    <a:r>
                      <a:rPr lang="zh-CN" altLang="en-US" sz="2000" b="1" dirty="0">
                        <a:latin typeface="Times New Roman" panose="02020603050405020304" pitchFamily="2" charset="0"/>
                        <a:ea typeface="宋体" panose="02010600030101010101" pitchFamily="2" charset="-122"/>
                      </a:rPr>
                      <a:t>┇</a:t>
                    </a:r>
                    <a:endParaRPr lang="zh-CN" altLang="en-US" sz="2000" b="1" dirty="0">
                      <a:latin typeface="Times New Roman" panose="02020603050405020304" pitchFamily="2" charset="0"/>
                      <a:ea typeface="Times New Roman" panose="02020603050405020304" pitchFamily="2" charset="0"/>
                    </a:endParaRPr>
                  </a:p>
                </p:txBody>
              </p:sp>
              <p:sp>
                <p:nvSpPr>
                  <p:cNvPr id="810039" name="直接连接符 856119"/>
                  <p:cNvSpPr/>
                  <p:nvPr/>
                </p:nvSpPr>
                <p:spPr>
                  <a:xfrm>
                    <a:off x="304" y="0"/>
                    <a:ext cx="0" cy="227"/>
                  </a:xfrm>
                  <a:prstGeom prst="line">
                    <a:avLst/>
                  </a:prstGeom>
                  <a:ln w="19050" cap="flat" cmpd="sng">
                    <a:solidFill>
                      <a:schemeClr val="tx1"/>
                    </a:solidFill>
                    <a:prstDash val="solid"/>
                    <a:round/>
                    <a:headEnd type="none" w="med" len="med"/>
                    <a:tailEnd type="none" w="med" len="med"/>
                  </a:ln>
                </p:spPr>
              </p:sp>
              <p:sp>
                <p:nvSpPr>
                  <p:cNvPr id="810040" name="直接连接符 856120"/>
                  <p:cNvSpPr/>
                  <p:nvPr/>
                </p:nvSpPr>
                <p:spPr>
                  <a:xfrm>
                    <a:off x="576" y="0"/>
                    <a:ext cx="0" cy="227"/>
                  </a:xfrm>
                  <a:prstGeom prst="line">
                    <a:avLst/>
                  </a:prstGeom>
                  <a:ln w="19050" cap="flat" cmpd="sng">
                    <a:solidFill>
                      <a:schemeClr val="tx1"/>
                    </a:solidFill>
                    <a:prstDash val="solid"/>
                    <a:round/>
                    <a:headEnd type="none" w="med" len="med"/>
                    <a:tailEnd type="none" w="med" len="med"/>
                  </a:ln>
                </p:spPr>
              </p:sp>
              <p:sp>
                <p:nvSpPr>
                  <p:cNvPr id="810041" name="直接连接符 856121"/>
                  <p:cNvSpPr/>
                  <p:nvPr/>
                </p:nvSpPr>
                <p:spPr>
                  <a:xfrm>
                    <a:off x="880" y="0"/>
                    <a:ext cx="0" cy="227"/>
                  </a:xfrm>
                  <a:prstGeom prst="line">
                    <a:avLst/>
                  </a:prstGeom>
                  <a:ln w="19050" cap="flat" cmpd="sng">
                    <a:solidFill>
                      <a:schemeClr val="tx1"/>
                    </a:solidFill>
                    <a:prstDash val="solid"/>
                    <a:round/>
                    <a:headEnd type="none" w="med" len="med"/>
                    <a:tailEnd type="none" w="med" len="med"/>
                  </a:ln>
                </p:spPr>
              </p:sp>
            </p:grpSp>
          </p:grpSp>
          <p:grpSp>
            <p:nvGrpSpPr>
              <p:cNvPr id="810042" name="组合 856122"/>
              <p:cNvGrpSpPr/>
              <p:nvPr/>
            </p:nvGrpSpPr>
            <p:grpSpPr>
              <a:xfrm>
                <a:off x="424" y="0"/>
                <a:ext cx="1200" cy="144"/>
                <a:chOff x="0" y="0"/>
                <a:chExt cx="1200" cy="144"/>
              </a:xfrm>
            </p:grpSpPr>
            <p:sp>
              <p:nvSpPr>
                <p:cNvPr id="810043" name="直接连接符 856123"/>
                <p:cNvSpPr/>
                <p:nvPr/>
              </p:nvSpPr>
              <p:spPr>
                <a:xfrm>
                  <a:off x="8" y="0"/>
                  <a:ext cx="0" cy="144"/>
                </a:xfrm>
                <a:prstGeom prst="line">
                  <a:avLst/>
                </a:prstGeom>
                <a:ln w="28575" cap="flat" cmpd="sng">
                  <a:solidFill>
                    <a:schemeClr val="tx1"/>
                  </a:solidFill>
                  <a:prstDash val="solid"/>
                  <a:round/>
                  <a:headEnd type="none" w="med" len="med"/>
                  <a:tailEnd type="none" w="med" len="med"/>
                </a:ln>
              </p:spPr>
            </p:sp>
            <p:sp>
              <p:nvSpPr>
                <p:cNvPr id="810044" name="直接连接符 856124"/>
                <p:cNvSpPr/>
                <p:nvPr/>
              </p:nvSpPr>
              <p:spPr>
                <a:xfrm>
                  <a:off x="0" y="8"/>
                  <a:ext cx="1200" cy="0"/>
                </a:xfrm>
                <a:prstGeom prst="line">
                  <a:avLst/>
                </a:prstGeom>
                <a:ln w="28575" cap="flat" cmpd="sng">
                  <a:solidFill>
                    <a:schemeClr val="tx1"/>
                  </a:solidFill>
                  <a:prstDash val="solid"/>
                  <a:round/>
                  <a:headEnd type="none" w="med" len="med"/>
                  <a:tailEnd type="triangle" w="med" len="med"/>
                </a:ln>
              </p:spPr>
            </p:sp>
          </p:grpSp>
          <p:grpSp>
            <p:nvGrpSpPr>
              <p:cNvPr id="810045" name="组合 856125"/>
              <p:cNvGrpSpPr/>
              <p:nvPr/>
            </p:nvGrpSpPr>
            <p:grpSpPr>
              <a:xfrm>
                <a:off x="1104" y="224"/>
                <a:ext cx="528" cy="432"/>
                <a:chOff x="0" y="0"/>
                <a:chExt cx="528" cy="432"/>
              </a:xfrm>
            </p:grpSpPr>
            <p:sp>
              <p:nvSpPr>
                <p:cNvPr id="810046" name="直接连接符 856126"/>
                <p:cNvSpPr/>
                <p:nvPr/>
              </p:nvSpPr>
              <p:spPr>
                <a:xfrm>
                  <a:off x="0" y="0"/>
                  <a:ext cx="240" cy="0"/>
                </a:xfrm>
                <a:prstGeom prst="line">
                  <a:avLst/>
                </a:prstGeom>
                <a:ln w="28575" cap="flat" cmpd="sng">
                  <a:solidFill>
                    <a:schemeClr val="accent1"/>
                  </a:solidFill>
                  <a:prstDash val="solid"/>
                  <a:round/>
                  <a:headEnd type="none" w="med" len="med"/>
                  <a:tailEnd type="none" w="med" len="med"/>
                </a:ln>
              </p:spPr>
            </p:sp>
            <p:sp>
              <p:nvSpPr>
                <p:cNvPr id="810047" name="直接连接符 856127"/>
                <p:cNvSpPr/>
                <p:nvPr/>
              </p:nvSpPr>
              <p:spPr>
                <a:xfrm>
                  <a:off x="240" y="0"/>
                  <a:ext cx="0" cy="432"/>
                </a:xfrm>
                <a:prstGeom prst="line">
                  <a:avLst/>
                </a:prstGeom>
                <a:ln w="28575" cap="flat" cmpd="sng">
                  <a:solidFill>
                    <a:schemeClr val="accent1"/>
                  </a:solidFill>
                  <a:prstDash val="solid"/>
                  <a:round/>
                  <a:headEnd type="none" w="med" len="med"/>
                  <a:tailEnd type="none" w="med" len="med"/>
                </a:ln>
              </p:spPr>
            </p:sp>
            <p:sp>
              <p:nvSpPr>
                <p:cNvPr id="810048" name="直接连接符 856128"/>
                <p:cNvSpPr/>
                <p:nvPr/>
              </p:nvSpPr>
              <p:spPr>
                <a:xfrm>
                  <a:off x="240" y="424"/>
                  <a:ext cx="288" cy="0"/>
                </a:xfrm>
                <a:prstGeom prst="line">
                  <a:avLst/>
                </a:prstGeom>
                <a:ln w="28575" cap="flat" cmpd="sng">
                  <a:solidFill>
                    <a:schemeClr val="accent1"/>
                  </a:solidFill>
                  <a:prstDash val="solid"/>
                  <a:round/>
                  <a:headEnd type="none" w="med" len="med"/>
                  <a:tailEnd type="triangle" w="med" len="med"/>
                </a:ln>
              </p:spPr>
            </p:sp>
          </p:grpSp>
          <p:grpSp>
            <p:nvGrpSpPr>
              <p:cNvPr id="810049" name="组合 856129"/>
              <p:cNvGrpSpPr/>
              <p:nvPr/>
            </p:nvGrpSpPr>
            <p:grpSpPr>
              <a:xfrm>
                <a:off x="432" y="456"/>
                <a:ext cx="1200" cy="344"/>
                <a:chOff x="0" y="0"/>
                <a:chExt cx="1200" cy="344"/>
              </a:xfrm>
            </p:grpSpPr>
            <p:sp>
              <p:nvSpPr>
                <p:cNvPr id="810050" name="直接连接符 856130"/>
                <p:cNvSpPr/>
                <p:nvPr/>
              </p:nvSpPr>
              <p:spPr>
                <a:xfrm>
                  <a:off x="0" y="200"/>
                  <a:ext cx="0" cy="144"/>
                </a:xfrm>
                <a:prstGeom prst="line">
                  <a:avLst/>
                </a:prstGeom>
                <a:ln w="28575" cap="flat" cmpd="sng">
                  <a:solidFill>
                    <a:schemeClr val="tx1"/>
                  </a:solidFill>
                  <a:prstDash val="solid"/>
                  <a:round/>
                  <a:headEnd type="none" w="med" len="med"/>
                  <a:tailEnd type="none" w="med" len="med"/>
                </a:ln>
              </p:spPr>
            </p:sp>
            <p:sp>
              <p:nvSpPr>
                <p:cNvPr id="810051" name="直接连接符 856131"/>
                <p:cNvSpPr/>
                <p:nvPr/>
              </p:nvSpPr>
              <p:spPr>
                <a:xfrm>
                  <a:off x="0" y="336"/>
                  <a:ext cx="1008" cy="0"/>
                </a:xfrm>
                <a:prstGeom prst="line">
                  <a:avLst/>
                </a:prstGeom>
                <a:ln w="28575" cap="flat" cmpd="sng">
                  <a:solidFill>
                    <a:schemeClr val="tx1"/>
                  </a:solidFill>
                  <a:prstDash val="solid"/>
                  <a:round/>
                  <a:headEnd type="none" w="med" len="med"/>
                  <a:tailEnd type="none" w="med" len="med"/>
                </a:ln>
              </p:spPr>
            </p:sp>
            <p:sp>
              <p:nvSpPr>
                <p:cNvPr id="810052" name="直接连接符 856132"/>
                <p:cNvSpPr/>
                <p:nvPr/>
              </p:nvSpPr>
              <p:spPr>
                <a:xfrm flipV="1">
                  <a:off x="1008" y="0"/>
                  <a:ext cx="0" cy="340"/>
                </a:xfrm>
                <a:prstGeom prst="line">
                  <a:avLst/>
                </a:prstGeom>
                <a:ln w="28575" cap="flat" cmpd="sng">
                  <a:solidFill>
                    <a:schemeClr val="tx1"/>
                  </a:solidFill>
                  <a:prstDash val="solid"/>
                  <a:round/>
                  <a:headEnd type="none" w="med" len="med"/>
                  <a:tailEnd type="none" w="med" len="med"/>
                </a:ln>
              </p:spPr>
            </p:sp>
            <p:sp>
              <p:nvSpPr>
                <p:cNvPr id="810053" name="直接连接符 856133"/>
                <p:cNvSpPr/>
                <p:nvPr/>
              </p:nvSpPr>
              <p:spPr>
                <a:xfrm>
                  <a:off x="1008" y="8"/>
                  <a:ext cx="192" cy="0"/>
                </a:xfrm>
                <a:prstGeom prst="line">
                  <a:avLst/>
                </a:prstGeom>
                <a:ln w="28575" cap="flat" cmpd="sng">
                  <a:solidFill>
                    <a:schemeClr val="tx1"/>
                  </a:solidFill>
                  <a:prstDash val="solid"/>
                  <a:round/>
                  <a:headEnd type="none" w="med" len="med"/>
                  <a:tailEnd type="triangle" w="med" len="med"/>
                </a:ln>
              </p:spPr>
            </p:sp>
          </p:grpSp>
        </p:grpSp>
        <p:grpSp>
          <p:nvGrpSpPr>
            <p:cNvPr id="810054" name="组合 856134"/>
            <p:cNvGrpSpPr/>
            <p:nvPr/>
          </p:nvGrpSpPr>
          <p:grpSpPr>
            <a:xfrm>
              <a:off x="1973" y="1637"/>
              <a:ext cx="1587" cy="800"/>
              <a:chOff x="0" y="0"/>
              <a:chExt cx="1632" cy="800"/>
            </a:xfrm>
          </p:grpSpPr>
          <p:grpSp>
            <p:nvGrpSpPr>
              <p:cNvPr id="810055" name="组合 856135"/>
              <p:cNvGrpSpPr/>
              <p:nvPr/>
            </p:nvGrpSpPr>
            <p:grpSpPr>
              <a:xfrm>
                <a:off x="611" y="0"/>
                <a:ext cx="1020" cy="144"/>
                <a:chOff x="0" y="0"/>
                <a:chExt cx="1200" cy="144"/>
              </a:xfrm>
            </p:grpSpPr>
            <p:sp>
              <p:nvSpPr>
                <p:cNvPr id="810056" name="直接连接符 856136"/>
                <p:cNvSpPr/>
                <p:nvPr/>
              </p:nvSpPr>
              <p:spPr>
                <a:xfrm>
                  <a:off x="8" y="0"/>
                  <a:ext cx="0" cy="144"/>
                </a:xfrm>
                <a:prstGeom prst="line">
                  <a:avLst/>
                </a:prstGeom>
                <a:ln w="28575" cap="flat" cmpd="sng">
                  <a:solidFill>
                    <a:schemeClr val="tx1"/>
                  </a:solidFill>
                  <a:prstDash val="solid"/>
                  <a:round/>
                  <a:headEnd type="none" w="med" len="med"/>
                  <a:tailEnd type="none" w="med" len="med"/>
                </a:ln>
              </p:spPr>
            </p:sp>
            <p:sp>
              <p:nvSpPr>
                <p:cNvPr id="810057" name="直接连接符 856137"/>
                <p:cNvSpPr/>
                <p:nvPr/>
              </p:nvSpPr>
              <p:spPr>
                <a:xfrm>
                  <a:off x="0" y="8"/>
                  <a:ext cx="1200" cy="0"/>
                </a:xfrm>
                <a:prstGeom prst="line">
                  <a:avLst/>
                </a:prstGeom>
                <a:ln w="28575" cap="flat" cmpd="sng">
                  <a:solidFill>
                    <a:schemeClr val="tx1"/>
                  </a:solidFill>
                  <a:prstDash val="solid"/>
                  <a:round/>
                  <a:headEnd type="none" w="med" len="med"/>
                  <a:tailEnd type="triangle" w="med" len="med"/>
                </a:ln>
              </p:spPr>
            </p:sp>
          </p:grpSp>
          <p:grpSp>
            <p:nvGrpSpPr>
              <p:cNvPr id="810058" name="组合 856138"/>
              <p:cNvGrpSpPr/>
              <p:nvPr/>
            </p:nvGrpSpPr>
            <p:grpSpPr>
              <a:xfrm>
                <a:off x="612" y="456"/>
                <a:ext cx="1020" cy="344"/>
                <a:chOff x="0" y="0"/>
                <a:chExt cx="1200" cy="344"/>
              </a:xfrm>
            </p:grpSpPr>
            <p:sp>
              <p:nvSpPr>
                <p:cNvPr id="810059" name="直接连接符 856139"/>
                <p:cNvSpPr/>
                <p:nvPr/>
              </p:nvSpPr>
              <p:spPr>
                <a:xfrm>
                  <a:off x="0" y="200"/>
                  <a:ext cx="0" cy="144"/>
                </a:xfrm>
                <a:prstGeom prst="line">
                  <a:avLst/>
                </a:prstGeom>
                <a:ln w="28575" cap="flat" cmpd="sng">
                  <a:solidFill>
                    <a:schemeClr val="tx1"/>
                  </a:solidFill>
                  <a:prstDash val="solid"/>
                  <a:round/>
                  <a:headEnd type="none" w="med" len="med"/>
                  <a:tailEnd type="none" w="med" len="med"/>
                </a:ln>
              </p:spPr>
            </p:sp>
            <p:sp>
              <p:nvSpPr>
                <p:cNvPr id="810060" name="直接连接符 856140"/>
                <p:cNvSpPr/>
                <p:nvPr/>
              </p:nvSpPr>
              <p:spPr>
                <a:xfrm>
                  <a:off x="0" y="336"/>
                  <a:ext cx="1008" cy="0"/>
                </a:xfrm>
                <a:prstGeom prst="line">
                  <a:avLst/>
                </a:prstGeom>
                <a:ln w="28575" cap="flat" cmpd="sng">
                  <a:solidFill>
                    <a:schemeClr val="tx1"/>
                  </a:solidFill>
                  <a:prstDash val="solid"/>
                  <a:round/>
                  <a:headEnd type="none" w="med" len="med"/>
                  <a:tailEnd type="none" w="med" len="med"/>
                </a:ln>
              </p:spPr>
            </p:sp>
            <p:sp>
              <p:nvSpPr>
                <p:cNvPr id="810061" name="直接连接符 856141"/>
                <p:cNvSpPr/>
                <p:nvPr/>
              </p:nvSpPr>
              <p:spPr>
                <a:xfrm flipV="1">
                  <a:off x="1008" y="0"/>
                  <a:ext cx="0" cy="340"/>
                </a:xfrm>
                <a:prstGeom prst="line">
                  <a:avLst/>
                </a:prstGeom>
                <a:ln w="28575" cap="flat" cmpd="sng">
                  <a:solidFill>
                    <a:schemeClr val="tx1"/>
                  </a:solidFill>
                  <a:prstDash val="solid"/>
                  <a:round/>
                  <a:headEnd type="none" w="med" len="med"/>
                  <a:tailEnd type="none" w="med" len="med"/>
                </a:ln>
              </p:spPr>
            </p:sp>
            <p:sp>
              <p:nvSpPr>
                <p:cNvPr id="810062" name="直接连接符 856142"/>
                <p:cNvSpPr/>
                <p:nvPr/>
              </p:nvSpPr>
              <p:spPr>
                <a:xfrm>
                  <a:off x="1008" y="8"/>
                  <a:ext cx="192" cy="0"/>
                </a:xfrm>
                <a:prstGeom prst="line">
                  <a:avLst/>
                </a:prstGeom>
                <a:ln w="28575" cap="flat" cmpd="sng">
                  <a:solidFill>
                    <a:schemeClr val="tx1"/>
                  </a:solidFill>
                  <a:prstDash val="solid"/>
                  <a:round/>
                  <a:headEnd type="none" w="med" len="med"/>
                  <a:tailEnd type="triangle" w="med" len="med"/>
                </a:ln>
              </p:spPr>
            </p:sp>
          </p:grpSp>
          <p:grpSp>
            <p:nvGrpSpPr>
              <p:cNvPr id="810063" name="组合 856143"/>
              <p:cNvGrpSpPr/>
              <p:nvPr/>
            </p:nvGrpSpPr>
            <p:grpSpPr>
              <a:xfrm>
                <a:off x="0" y="69"/>
                <a:ext cx="1360" cy="675"/>
                <a:chOff x="0" y="0"/>
                <a:chExt cx="1360" cy="675"/>
              </a:xfrm>
            </p:grpSpPr>
            <p:grpSp>
              <p:nvGrpSpPr>
                <p:cNvPr id="810064" name="组合 856144"/>
                <p:cNvGrpSpPr/>
                <p:nvPr/>
              </p:nvGrpSpPr>
              <p:grpSpPr>
                <a:xfrm>
                  <a:off x="0" y="0"/>
                  <a:ext cx="1360" cy="227"/>
                  <a:chOff x="0" y="0"/>
                  <a:chExt cx="1360" cy="227"/>
                </a:xfrm>
              </p:grpSpPr>
              <p:sp>
                <p:nvSpPr>
                  <p:cNvPr id="810065" name="矩形 856145"/>
                  <p:cNvSpPr/>
                  <p:nvPr/>
                </p:nvSpPr>
                <p:spPr>
                  <a:xfrm>
                    <a:off x="0" y="0"/>
                    <a:ext cx="1360"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2340</a:t>
                    </a:r>
                    <a:endParaRPr lang="en-US" altLang="x-none" b="1" dirty="0">
                      <a:latin typeface="Times New Roman" panose="02020603050405020304" pitchFamily="2" charset="0"/>
                      <a:ea typeface="宋体" panose="02010600030101010101" pitchFamily="2" charset="-122"/>
                    </a:endParaRPr>
                  </a:p>
                </p:txBody>
              </p:sp>
              <p:sp>
                <p:nvSpPr>
                  <p:cNvPr id="810066" name="直接连接符 856146"/>
                  <p:cNvSpPr/>
                  <p:nvPr/>
                </p:nvSpPr>
                <p:spPr>
                  <a:xfrm>
                    <a:off x="488" y="0"/>
                    <a:ext cx="0" cy="227"/>
                  </a:xfrm>
                  <a:prstGeom prst="line">
                    <a:avLst/>
                  </a:prstGeom>
                  <a:ln w="19050" cap="flat" cmpd="sng">
                    <a:solidFill>
                      <a:schemeClr val="tx1"/>
                    </a:solidFill>
                    <a:prstDash val="solid"/>
                    <a:round/>
                    <a:headEnd type="none" w="med" len="med"/>
                    <a:tailEnd type="none" w="med" len="med"/>
                  </a:ln>
                </p:spPr>
              </p:sp>
              <p:sp>
                <p:nvSpPr>
                  <p:cNvPr id="810067" name="直接连接符 856147"/>
                  <p:cNvSpPr/>
                  <p:nvPr/>
                </p:nvSpPr>
                <p:spPr>
                  <a:xfrm>
                    <a:off x="768" y="0"/>
                    <a:ext cx="0" cy="227"/>
                  </a:xfrm>
                  <a:prstGeom prst="line">
                    <a:avLst/>
                  </a:prstGeom>
                  <a:ln w="19050" cap="flat" cmpd="sng">
                    <a:solidFill>
                      <a:schemeClr val="tx1"/>
                    </a:solidFill>
                    <a:prstDash val="solid"/>
                    <a:round/>
                    <a:headEnd type="none" w="med" len="med"/>
                    <a:tailEnd type="none" w="med" len="med"/>
                  </a:ln>
                </p:spPr>
              </p:sp>
              <p:sp>
                <p:nvSpPr>
                  <p:cNvPr id="810068" name="直接连接符 856148"/>
                  <p:cNvSpPr/>
                  <p:nvPr/>
                </p:nvSpPr>
                <p:spPr>
                  <a:xfrm>
                    <a:off x="1104" y="0"/>
                    <a:ext cx="0" cy="227"/>
                  </a:xfrm>
                  <a:prstGeom prst="line">
                    <a:avLst/>
                  </a:prstGeom>
                  <a:ln w="19050" cap="flat" cmpd="sng">
                    <a:solidFill>
                      <a:schemeClr val="tx1"/>
                    </a:solidFill>
                    <a:prstDash val="solid"/>
                    <a:round/>
                    <a:headEnd type="none" w="med" len="med"/>
                    <a:tailEnd type="none" w="med" len="med"/>
                  </a:ln>
                </p:spPr>
              </p:sp>
            </p:grpSp>
            <p:grpSp>
              <p:nvGrpSpPr>
                <p:cNvPr id="810069" name="组合 856149"/>
                <p:cNvGrpSpPr/>
                <p:nvPr/>
              </p:nvGrpSpPr>
              <p:grpSpPr>
                <a:xfrm>
                  <a:off x="0" y="448"/>
                  <a:ext cx="1360" cy="227"/>
                  <a:chOff x="0" y="0"/>
                  <a:chExt cx="1360" cy="227"/>
                </a:xfrm>
              </p:grpSpPr>
              <p:sp>
                <p:nvSpPr>
                  <p:cNvPr id="810070" name="矩形 856150"/>
                  <p:cNvSpPr/>
                  <p:nvPr/>
                </p:nvSpPr>
                <p:spPr>
                  <a:xfrm>
                    <a:off x="0" y="0"/>
                    <a:ext cx="1360"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3760</a:t>
                    </a:r>
                    <a:endParaRPr lang="en-US" altLang="x-none" b="1" dirty="0">
                      <a:latin typeface="Times New Roman" panose="02020603050405020304" pitchFamily="2" charset="0"/>
                      <a:ea typeface="宋体" panose="02010600030101010101" pitchFamily="2" charset="-122"/>
                    </a:endParaRPr>
                  </a:p>
                </p:txBody>
              </p:sp>
              <p:sp>
                <p:nvSpPr>
                  <p:cNvPr id="810071" name="直接连接符 856151"/>
                  <p:cNvSpPr/>
                  <p:nvPr/>
                </p:nvSpPr>
                <p:spPr>
                  <a:xfrm>
                    <a:off x="488" y="0"/>
                    <a:ext cx="0" cy="227"/>
                  </a:xfrm>
                  <a:prstGeom prst="line">
                    <a:avLst/>
                  </a:prstGeom>
                  <a:ln w="19050" cap="flat" cmpd="sng">
                    <a:solidFill>
                      <a:schemeClr val="tx1"/>
                    </a:solidFill>
                    <a:prstDash val="solid"/>
                    <a:round/>
                    <a:headEnd type="none" w="med" len="med"/>
                    <a:tailEnd type="none" w="med" len="med"/>
                  </a:ln>
                </p:spPr>
              </p:sp>
              <p:sp>
                <p:nvSpPr>
                  <p:cNvPr id="810072" name="直接连接符 856152"/>
                  <p:cNvSpPr/>
                  <p:nvPr/>
                </p:nvSpPr>
                <p:spPr>
                  <a:xfrm>
                    <a:off x="768" y="0"/>
                    <a:ext cx="0" cy="227"/>
                  </a:xfrm>
                  <a:prstGeom prst="line">
                    <a:avLst/>
                  </a:prstGeom>
                  <a:ln w="19050" cap="flat" cmpd="sng">
                    <a:solidFill>
                      <a:schemeClr val="tx1"/>
                    </a:solidFill>
                    <a:prstDash val="solid"/>
                    <a:round/>
                    <a:headEnd type="none" w="med" len="med"/>
                    <a:tailEnd type="none" w="med" len="med"/>
                  </a:ln>
                </p:spPr>
              </p:sp>
              <p:sp>
                <p:nvSpPr>
                  <p:cNvPr id="810073" name="直接连接符 856153"/>
                  <p:cNvSpPr/>
                  <p:nvPr/>
                </p:nvSpPr>
                <p:spPr>
                  <a:xfrm>
                    <a:off x="1104" y="0"/>
                    <a:ext cx="0" cy="227"/>
                  </a:xfrm>
                  <a:prstGeom prst="line">
                    <a:avLst/>
                  </a:prstGeom>
                  <a:ln w="19050" cap="flat" cmpd="sng">
                    <a:solidFill>
                      <a:schemeClr val="tx1"/>
                    </a:solidFill>
                    <a:prstDash val="solid"/>
                    <a:round/>
                    <a:headEnd type="none" w="med" len="med"/>
                    <a:tailEnd type="none" w="med" len="med"/>
                  </a:ln>
                </p:spPr>
              </p:sp>
            </p:grpSp>
            <p:grpSp>
              <p:nvGrpSpPr>
                <p:cNvPr id="810074" name="组合 856154"/>
                <p:cNvGrpSpPr/>
                <p:nvPr/>
              </p:nvGrpSpPr>
              <p:grpSpPr>
                <a:xfrm>
                  <a:off x="0" y="227"/>
                  <a:ext cx="1360" cy="227"/>
                  <a:chOff x="0" y="0"/>
                  <a:chExt cx="1360" cy="227"/>
                </a:xfrm>
              </p:grpSpPr>
              <p:sp>
                <p:nvSpPr>
                  <p:cNvPr id="810075" name="矩形 856155"/>
                  <p:cNvSpPr/>
                  <p:nvPr/>
                </p:nvSpPr>
                <p:spPr>
                  <a:xfrm>
                    <a:off x="0" y="0"/>
                    <a:ext cx="1360"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sz="2000" b="1" dirty="0">
                        <a:latin typeface="Times New Roman" panose="02020603050405020304" pitchFamily="2" charset="0"/>
                        <a:ea typeface="宋体" panose="02010600030101010101" pitchFamily="2" charset="-122"/>
                      </a:rPr>
                      <a:t>┇                ┇</a:t>
                    </a:r>
                    <a:endParaRPr lang="zh-CN" altLang="en-US" sz="2000" b="1" dirty="0">
                      <a:latin typeface="Times New Roman" panose="02020603050405020304" pitchFamily="2" charset="0"/>
                      <a:ea typeface="Times New Roman" panose="02020603050405020304" pitchFamily="2" charset="0"/>
                    </a:endParaRPr>
                  </a:p>
                </p:txBody>
              </p:sp>
              <p:sp>
                <p:nvSpPr>
                  <p:cNvPr id="810076" name="直接连接符 856156"/>
                  <p:cNvSpPr/>
                  <p:nvPr/>
                </p:nvSpPr>
                <p:spPr>
                  <a:xfrm>
                    <a:off x="488" y="0"/>
                    <a:ext cx="0" cy="227"/>
                  </a:xfrm>
                  <a:prstGeom prst="line">
                    <a:avLst/>
                  </a:prstGeom>
                  <a:ln w="19050" cap="flat" cmpd="sng">
                    <a:solidFill>
                      <a:schemeClr val="tx1"/>
                    </a:solidFill>
                    <a:prstDash val="solid"/>
                    <a:round/>
                    <a:headEnd type="none" w="med" len="med"/>
                    <a:tailEnd type="none" w="med" len="med"/>
                  </a:ln>
                </p:spPr>
              </p:sp>
              <p:sp>
                <p:nvSpPr>
                  <p:cNvPr id="810077" name="直接连接符 856157"/>
                  <p:cNvSpPr/>
                  <p:nvPr/>
                </p:nvSpPr>
                <p:spPr>
                  <a:xfrm>
                    <a:off x="768" y="0"/>
                    <a:ext cx="0" cy="227"/>
                  </a:xfrm>
                  <a:prstGeom prst="line">
                    <a:avLst/>
                  </a:prstGeom>
                  <a:ln w="19050" cap="flat" cmpd="sng">
                    <a:solidFill>
                      <a:schemeClr val="tx1"/>
                    </a:solidFill>
                    <a:prstDash val="solid"/>
                    <a:round/>
                    <a:headEnd type="none" w="med" len="med"/>
                    <a:tailEnd type="none" w="med" len="med"/>
                  </a:ln>
                </p:spPr>
              </p:sp>
              <p:sp>
                <p:nvSpPr>
                  <p:cNvPr id="810078" name="直接连接符 856158"/>
                  <p:cNvSpPr/>
                  <p:nvPr/>
                </p:nvSpPr>
                <p:spPr>
                  <a:xfrm>
                    <a:off x="1104" y="0"/>
                    <a:ext cx="0" cy="227"/>
                  </a:xfrm>
                  <a:prstGeom prst="line">
                    <a:avLst/>
                  </a:prstGeom>
                  <a:ln w="19050" cap="flat" cmpd="sng">
                    <a:solidFill>
                      <a:schemeClr val="tx1"/>
                    </a:solidFill>
                    <a:prstDash val="solid"/>
                    <a:round/>
                    <a:headEnd type="none" w="med" len="med"/>
                    <a:tailEnd type="none" w="med" len="med"/>
                  </a:ln>
                </p:spPr>
              </p:sp>
            </p:grpSp>
          </p:grpSp>
        </p:grpSp>
        <p:sp>
          <p:nvSpPr>
            <p:cNvPr id="810079" name="矩形 856159"/>
            <p:cNvSpPr/>
            <p:nvPr/>
          </p:nvSpPr>
          <p:spPr>
            <a:xfrm>
              <a:off x="1976" y="1296"/>
              <a:ext cx="528" cy="336"/>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a:t>
              </a:r>
              <a:endParaRPr lang="zh-CN" altLang="en-US" sz="2000" b="1" dirty="0">
                <a:latin typeface="Times New Roman" panose="02020603050405020304" pitchFamily="2" charset="0"/>
                <a:ea typeface="Times New Roman" panose="02020603050405020304" pitchFamily="2" charset="0"/>
              </a:endParaRPr>
            </a:p>
          </p:txBody>
        </p:sp>
        <p:grpSp>
          <p:nvGrpSpPr>
            <p:cNvPr id="810080" name="组合 856160"/>
            <p:cNvGrpSpPr/>
            <p:nvPr/>
          </p:nvGrpSpPr>
          <p:grpSpPr>
            <a:xfrm>
              <a:off x="982" y="480"/>
              <a:ext cx="994" cy="1808"/>
              <a:chOff x="0" y="0"/>
              <a:chExt cx="994" cy="1808"/>
            </a:xfrm>
          </p:grpSpPr>
          <p:grpSp>
            <p:nvGrpSpPr>
              <p:cNvPr id="810081" name="组合 856161"/>
              <p:cNvGrpSpPr/>
              <p:nvPr/>
            </p:nvGrpSpPr>
            <p:grpSpPr>
              <a:xfrm>
                <a:off x="0" y="0"/>
                <a:ext cx="725" cy="1808"/>
                <a:chOff x="0" y="0"/>
                <a:chExt cx="907" cy="1808"/>
              </a:xfrm>
            </p:grpSpPr>
            <p:grpSp>
              <p:nvGrpSpPr>
                <p:cNvPr id="810082" name="组合 856162"/>
                <p:cNvGrpSpPr/>
                <p:nvPr/>
              </p:nvGrpSpPr>
              <p:grpSpPr>
                <a:xfrm>
                  <a:off x="0" y="0"/>
                  <a:ext cx="907" cy="227"/>
                  <a:chOff x="0" y="0"/>
                  <a:chExt cx="907" cy="227"/>
                </a:xfrm>
              </p:grpSpPr>
              <p:sp>
                <p:nvSpPr>
                  <p:cNvPr id="810083" name="矩形 856163"/>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76</a:t>
                    </a:r>
                    <a:endParaRPr lang="en-US" altLang="x-none" b="1" dirty="0">
                      <a:latin typeface="Times New Roman" panose="02020603050405020304" pitchFamily="2" charset="0"/>
                      <a:ea typeface="宋体" panose="02010600030101010101" pitchFamily="2" charset="-122"/>
                    </a:endParaRPr>
                  </a:p>
                </p:txBody>
              </p:sp>
              <p:sp>
                <p:nvSpPr>
                  <p:cNvPr id="810084" name="直接连接符 856164"/>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nvGrpSpPr>
                <p:cNvPr id="810085" name="组合 856165"/>
                <p:cNvGrpSpPr/>
                <p:nvPr/>
              </p:nvGrpSpPr>
              <p:grpSpPr>
                <a:xfrm>
                  <a:off x="0" y="224"/>
                  <a:ext cx="907" cy="227"/>
                  <a:chOff x="0" y="0"/>
                  <a:chExt cx="907" cy="227"/>
                </a:xfrm>
              </p:grpSpPr>
              <p:sp>
                <p:nvSpPr>
                  <p:cNvPr id="810086" name="矩形 856166"/>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136</a:t>
                    </a:r>
                    <a:endParaRPr lang="en-US" altLang="x-none" b="1" dirty="0">
                      <a:latin typeface="Times New Roman" panose="02020603050405020304" pitchFamily="2" charset="0"/>
                      <a:ea typeface="宋体" panose="02010600030101010101" pitchFamily="2" charset="-122"/>
                    </a:endParaRPr>
                  </a:p>
                </p:txBody>
              </p:sp>
              <p:sp>
                <p:nvSpPr>
                  <p:cNvPr id="810087" name="直接连接符 856167"/>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nvGrpSpPr>
                <p:cNvPr id="810088" name="组合 856168"/>
                <p:cNvGrpSpPr/>
                <p:nvPr/>
              </p:nvGrpSpPr>
              <p:grpSpPr>
                <a:xfrm>
                  <a:off x="0" y="445"/>
                  <a:ext cx="907" cy="227"/>
                  <a:chOff x="0" y="0"/>
                  <a:chExt cx="907" cy="227"/>
                </a:xfrm>
              </p:grpSpPr>
              <p:sp>
                <p:nvSpPr>
                  <p:cNvPr id="810089" name="矩形 856169"/>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sz="2000" b="1" dirty="0">
                        <a:latin typeface="Times New Roman" panose="02020603050405020304" pitchFamily="2" charset="0"/>
                        <a:ea typeface="宋体" panose="02010600030101010101" pitchFamily="2" charset="-122"/>
                      </a:rPr>
                      <a:t>┇</a:t>
                    </a:r>
                    <a:endParaRPr lang="zh-CN" altLang="en-US" sz="2000" b="1" dirty="0">
                      <a:latin typeface="Times New Roman" panose="02020603050405020304" pitchFamily="2" charset="0"/>
                      <a:ea typeface="Times New Roman" panose="02020603050405020304" pitchFamily="2" charset="0"/>
                    </a:endParaRPr>
                  </a:p>
                </p:txBody>
              </p:sp>
              <p:sp>
                <p:nvSpPr>
                  <p:cNvPr id="810090" name="直接连接符 856170"/>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nvGrpSpPr>
                <p:cNvPr id="810091" name="组合 856171"/>
                <p:cNvGrpSpPr/>
                <p:nvPr/>
              </p:nvGrpSpPr>
              <p:grpSpPr>
                <a:xfrm>
                  <a:off x="0" y="672"/>
                  <a:ext cx="907" cy="227"/>
                  <a:chOff x="0" y="0"/>
                  <a:chExt cx="907" cy="227"/>
                </a:xfrm>
              </p:grpSpPr>
              <p:sp>
                <p:nvSpPr>
                  <p:cNvPr id="810092" name="矩形 856172"/>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348</a:t>
                    </a:r>
                    <a:endParaRPr lang="en-US" altLang="x-none" b="1" dirty="0">
                      <a:latin typeface="Times New Roman" panose="02020603050405020304" pitchFamily="2" charset="0"/>
                      <a:ea typeface="宋体" panose="02010600030101010101" pitchFamily="2" charset="-122"/>
                    </a:endParaRPr>
                  </a:p>
                </p:txBody>
              </p:sp>
              <p:sp>
                <p:nvSpPr>
                  <p:cNvPr id="810093" name="直接连接符 856173"/>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nvGrpSpPr>
                <p:cNvPr id="810094" name="组合 856174"/>
                <p:cNvGrpSpPr/>
                <p:nvPr/>
              </p:nvGrpSpPr>
              <p:grpSpPr>
                <a:xfrm>
                  <a:off x="0" y="896"/>
                  <a:ext cx="907" cy="227"/>
                  <a:chOff x="0" y="0"/>
                  <a:chExt cx="907" cy="227"/>
                </a:xfrm>
              </p:grpSpPr>
              <p:sp>
                <p:nvSpPr>
                  <p:cNvPr id="810095" name="矩形 856175"/>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sz="2000" b="1" dirty="0">
                        <a:latin typeface="Times New Roman" panose="02020603050405020304" pitchFamily="2" charset="0"/>
                        <a:ea typeface="宋体" panose="02010600030101010101" pitchFamily="2" charset="-122"/>
                      </a:rPr>
                      <a:t>┇</a:t>
                    </a:r>
                    <a:endParaRPr lang="zh-CN" altLang="en-US" sz="2000" b="1" dirty="0">
                      <a:latin typeface="Times New Roman" panose="02020603050405020304" pitchFamily="2" charset="0"/>
                      <a:ea typeface="Times New Roman" panose="02020603050405020304" pitchFamily="2" charset="0"/>
                    </a:endParaRPr>
                  </a:p>
                </p:txBody>
              </p:sp>
              <p:sp>
                <p:nvSpPr>
                  <p:cNvPr id="810096" name="直接连接符 856176"/>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nvGrpSpPr>
                <p:cNvPr id="810097" name="组合 856177"/>
                <p:cNvGrpSpPr/>
                <p:nvPr/>
              </p:nvGrpSpPr>
              <p:grpSpPr>
                <a:xfrm>
                  <a:off x="0" y="1123"/>
                  <a:ext cx="907" cy="227"/>
                  <a:chOff x="0" y="0"/>
                  <a:chExt cx="907" cy="227"/>
                </a:xfrm>
              </p:grpSpPr>
              <p:sp>
                <p:nvSpPr>
                  <p:cNvPr id="810098" name="矩形 856178"/>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768</a:t>
                    </a:r>
                    <a:endParaRPr lang="en-US" altLang="x-none" b="1" dirty="0">
                      <a:latin typeface="Times New Roman" panose="02020603050405020304" pitchFamily="2" charset="0"/>
                      <a:ea typeface="宋体" panose="02010600030101010101" pitchFamily="2" charset="-122"/>
                    </a:endParaRPr>
                  </a:p>
                </p:txBody>
              </p:sp>
              <p:sp>
                <p:nvSpPr>
                  <p:cNvPr id="810099" name="直接连接符 856179"/>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nvGrpSpPr>
                <p:cNvPr id="810100" name="组合 856180"/>
                <p:cNvGrpSpPr/>
                <p:nvPr/>
              </p:nvGrpSpPr>
              <p:grpSpPr>
                <a:xfrm>
                  <a:off x="0" y="1354"/>
                  <a:ext cx="907" cy="227"/>
                  <a:chOff x="0" y="0"/>
                  <a:chExt cx="907" cy="227"/>
                </a:xfrm>
              </p:grpSpPr>
              <p:sp>
                <p:nvSpPr>
                  <p:cNvPr id="810101" name="矩形 856181"/>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sz="2000" b="1" dirty="0">
                        <a:latin typeface="Times New Roman" panose="02020603050405020304" pitchFamily="2" charset="0"/>
                        <a:ea typeface="宋体" panose="02010600030101010101" pitchFamily="2" charset="-122"/>
                      </a:rPr>
                      <a:t>┇</a:t>
                    </a:r>
                    <a:endParaRPr lang="zh-CN" altLang="en-US" sz="2000" b="1" dirty="0">
                      <a:latin typeface="Times New Roman" panose="02020603050405020304" pitchFamily="2" charset="0"/>
                      <a:ea typeface="Times New Roman" panose="02020603050405020304" pitchFamily="2" charset="0"/>
                    </a:endParaRPr>
                  </a:p>
                </p:txBody>
              </p:sp>
              <p:sp>
                <p:nvSpPr>
                  <p:cNvPr id="810102" name="直接连接符 856182"/>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nvGrpSpPr>
                <p:cNvPr id="810103" name="组合 856183"/>
                <p:cNvGrpSpPr/>
                <p:nvPr/>
              </p:nvGrpSpPr>
              <p:grpSpPr>
                <a:xfrm>
                  <a:off x="0" y="1581"/>
                  <a:ext cx="907" cy="227"/>
                  <a:chOff x="0" y="0"/>
                  <a:chExt cx="907" cy="227"/>
                </a:xfrm>
              </p:grpSpPr>
              <p:sp>
                <p:nvSpPr>
                  <p:cNvPr id="810104" name="矩形 856184"/>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3760</a:t>
                    </a:r>
                    <a:endParaRPr lang="en-US" altLang="x-none" b="1" dirty="0">
                      <a:latin typeface="Times New Roman" panose="02020603050405020304" pitchFamily="2" charset="0"/>
                      <a:ea typeface="宋体" panose="02010600030101010101" pitchFamily="2" charset="-122"/>
                    </a:endParaRPr>
                  </a:p>
                </p:txBody>
              </p:sp>
              <p:sp>
                <p:nvSpPr>
                  <p:cNvPr id="810105" name="直接连接符 856185"/>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sp>
            <p:nvSpPr>
              <p:cNvPr id="810106" name="直接连接符 856186"/>
              <p:cNvSpPr/>
              <p:nvPr/>
            </p:nvSpPr>
            <p:spPr>
              <a:xfrm>
                <a:off x="621" y="96"/>
                <a:ext cx="363" cy="0"/>
              </a:xfrm>
              <a:prstGeom prst="line">
                <a:avLst/>
              </a:prstGeom>
              <a:ln w="28575" cap="flat" cmpd="sng">
                <a:solidFill>
                  <a:schemeClr val="tx1"/>
                </a:solidFill>
                <a:prstDash val="solid"/>
                <a:round/>
                <a:headEnd type="none" w="med" len="med"/>
                <a:tailEnd type="triangle" w="med" len="med"/>
              </a:ln>
            </p:spPr>
          </p:sp>
          <p:grpSp>
            <p:nvGrpSpPr>
              <p:cNvPr id="810107" name="组合 856187"/>
              <p:cNvGrpSpPr/>
              <p:nvPr/>
            </p:nvGrpSpPr>
            <p:grpSpPr>
              <a:xfrm>
                <a:off x="621" y="1344"/>
                <a:ext cx="373" cy="384"/>
                <a:chOff x="0" y="0"/>
                <a:chExt cx="373" cy="384"/>
              </a:xfrm>
            </p:grpSpPr>
            <p:sp>
              <p:nvSpPr>
                <p:cNvPr id="810108" name="直接连接符 856188"/>
                <p:cNvSpPr/>
                <p:nvPr/>
              </p:nvSpPr>
              <p:spPr>
                <a:xfrm>
                  <a:off x="192" y="0"/>
                  <a:ext cx="181" cy="0"/>
                </a:xfrm>
                <a:prstGeom prst="line">
                  <a:avLst/>
                </a:prstGeom>
                <a:ln w="28575" cap="flat" cmpd="sng">
                  <a:solidFill>
                    <a:schemeClr val="tx1"/>
                  </a:solidFill>
                  <a:prstDash val="solid"/>
                  <a:round/>
                  <a:headEnd type="none" w="med" len="med"/>
                  <a:tailEnd type="triangle" w="med" len="med"/>
                </a:ln>
              </p:spPr>
            </p:sp>
            <p:sp>
              <p:nvSpPr>
                <p:cNvPr id="810109" name="直接连接符 856189"/>
                <p:cNvSpPr/>
                <p:nvPr/>
              </p:nvSpPr>
              <p:spPr>
                <a:xfrm>
                  <a:off x="0" y="384"/>
                  <a:ext cx="192" cy="0"/>
                </a:xfrm>
                <a:prstGeom prst="line">
                  <a:avLst/>
                </a:prstGeom>
                <a:ln w="28575" cap="flat" cmpd="sng">
                  <a:solidFill>
                    <a:schemeClr val="tx1"/>
                  </a:solidFill>
                  <a:prstDash val="solid"/>
                  <a:round/>
                  <a:headEnd type="none" w="med" len="med"/>
                  <a:tailEnd type="none" w="med" len="med"/>
                </a:ln>
              </p:spPr>
            </p:sp>
            <p:sp>
              <p:nvSpPr>
                <p:cNvPr id="810110" name="直接连接符 856190"/>
                <p:cNvSpPr/>
                <p:nvPr/>
              </p:nvSpPr>
              <p:spPr>
                <a:xfrm flipV="1">
                  <a:off x="192" y="0"/>
                  <a:ext cx="0" cy="384"/>
                </a:xfrm>
                <a:prstGeom prst="line">
                  <a:avLst/>
                </a:prstGeom>
                <a:ln w="28575" cap="flat" cmpd="sng">
                  <a:solidFill>
                    <a:schemeClr val="tx1"/>
                  </a:solidFill>
                  <a:prstDash val="solid"/>
                  <a:round/>
                  <a:headEnd type="none" w="med" len="med"/>
                  <a:tailEnd type="none" w="med" len="med"/>
                </a:ln>
              </p:spPr>
            </p:sp>
          </p:grpSp>
        </p:grpSp>
        <p:sp>
          <p:nvSpPr>
            <p:cNvPr id="810111" name="矩形 856191"/>
            <p:cNvSpPr/>
            <p:nvPr/>
          </p:nvSpPr>
          <p:spPr>
            <a:xfrm>
              <a:off x="48" y="192"/>
              <a:ext cx="635" cy="249"/>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主索引</a:t>
              </a:r>
              <a:endParaRPr lang="zh-CN" altLang="en-US" b="1" dirty="0">
                <a:latin typeface="Times New Roman" panose="02020603050405020304" pitchFamily="2" charset="0"/>
                <a:ea typeface="宋体" panose="02010600030101010101" pitchFamily="2" charset="-122"/>
              </a:endParaRPr>
            </a:p>
          </p:txBody>
        </p:sp>
        <p:grpSp>
          <p:nvGrpSpPr>
            <p:cNvPr id="810112" name="组合 856192"/>
            <p:cNvGrpSpPr/>
            <p:nvPr/>
          </p:nvGrpSpPr>
          <p:grpSpPr>
            <a:xfrm>
              <a:off x="0" y="486"/>
              <a:ext cx="987" cy="1490"/>
              <a:chOff x="0" y="0"/>
              <a:chExt cx="987" cy="1490"/>
            </a:xfrm>
          </p:grpSpPr>
          <p:grpSp>
            <p:nvGrpSpPr>
              <p:cNvPr id="810113" name="组合 856193"/>
              <p:cNvGrpSpPr/>
              <p:nvPr/>
            </p:nvGrpSpPr>
            <p:grpSpPr>
              <a:xfrm>
                <a:off x="0" y="0"/>
                <a:ext cx="725" cy="915"/>
                <a:chOff x="0" y="0"/>
                <a:chExt cx="725" cy="915"/>
              </a:xfrm>
            </p:grpSpPr>
            <p:grpSp>
              <p:nvGrpSpPr>
                <p:cNvPr id="810114" name="组合 856194"/>
                <p:cNvGrpSpPr/>
                <p:nvPr/>
              </p:nvGrpSpPr>
              <p:grpSpPr>
                <a:xfrm>
                  <a:off x="0" y="0"/>
                  <a:ext cx="725" cy="227"/>
                  <a:chOff x="0" y="0"/>
                  <a:chExt cx="907" cy="227"/>
                </a:xfrm>
              </p:grpSpPr>
              <p:sp>
                <p:nvSpPr>
                  <p:cNvPr id="810115" name="矩形 856195"/>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348</a:t>
                    </a:r>
                    <a:endParaRPr lang="en-US" altLang="x-none" b="1" dirty="0">
                      <a:latin typeface="Times New Roman" panose="02020603050405020304" pitchFamily="2" charset="0"/>
                      <a:ea typeface="宋体" panose="02010600030101010101" pitchFamily="2" charset="-122"/>
                    </a:endParaRPr>
                  </a:p>
                </p:txBody>
              </p:sp>
              <p:sp>
                <p:nvSpPr>
                  <p:cNvPr id="810116" name="直接连接符 856196"/>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nvGrpSpPr>
                <p:cNvPr id="810117" name="组合 856197"/>
                <p:cNvGrpSpPr/>
                <p:nvPr/>
              </p:nvGrpSpPr>
              <p:grpSpPr>
                <a:xfrm>
                  <a:off x="0" y="230"/>
                  <a:ext cx="725" cy="227"/>
                  <a:chOff x="0" y="0"/>
                  <a:chExt cx="907" cy="227"/>
                </a:xfrm>
              </p:grpSpPr>
              <p:sp>
                <p:nvSpPr>
                  <p:cNvPr id="810118" name="矩形 856198"/>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768</a:t>
                    </a:r>
                    <a:endParaRPr lang="en-US" altLang="x-none" b="1" dirty="0">
                      <a:latin typeface="Times New Roman" panose="02020603050405020304" pitchFamily="2" charset="0"/>
                      <a:ea typeface="宋体" panose="02010600030101010101" pitchFamily="2" charset="-122"/>
                    </a:endParaRPr>
                  </a:p>
                </p:txBody>
              </p:sp>
              <p:sp>
                <p:nvSpPr>
                  <p:cNvPr id="810119" name="直接连接符 856199"/>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nvGrpSpPr>
                <p:cNvPr id="810120" name="组合 856200"/>
                <p:cNvGrpSpPr/>
                <p:nvPr/>
              </p:nvGrpSpPr>
              <p:grpSpPr>
                <a:xfrm>
                  <a:off x="0" y="461"/>
                  <a:ext cx="725" cy="227"/>
                  <a:chOff x="0" y="0"/>
                  <a:chExt cx="907" cy="227"/>
                </a:xfrm>
              </p:grpSpPr>
              <p:sp>
                <p:nvSpPr>
                  <p:cNvPr id="810121" name="矩形 856201"/>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sz="2000" b="1" dirty="0">
                        <a:latin typeface="Times New Roman" panose="02020603050405020304" pitchFamily="2" charset="0"/>
                        <a:ea typeface="宋体" panose="02010600030101010101" pitchFamily="2" charset="-122"/>
                      </a:rPr>
                      <a:t>┇</a:t>
                    </a:r>
                    <a:endParaRPr lang="zh-CN" altLang="en-US" sz="2000" b="1" dirty="0">
                      <a:latin typeface="Times New Roman" panose="02020603050405020304" pitchFamily="2" charset="0"/>
                      <a:ea typeface="Times New Roman" panose="02020603050405020304" pitchFamily="2" charset="0"/>
                    </a:endParaRPr>
                  </a:p>
                </p:txBody>
              </p:sp>
              <p:sp>
                <p:nvSpPr>
                  <p:cNvPr id="810122" name="直接连接符 856202"/>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nvGrpSpPr>
                <p:cNvPr id="810123" name="组合 856203"/>
                <p:cNvGrpSpPr/>
                <p:nvPr/>
              </p:nvGrpSpPr>
              <p:grpSpPr>
                <a:xfrm>
                  <a:off x="0" y="688"/>
                  <a:ext cx="725" cy="227"/>
                  <a:chOff x="0" y="0"/>
                  <a:chExt cx="907" cy="227"/>
                </a:xfrm>
              </p:grpSpPr>
              <p:sp>
                <p:nvSpPr>
                  <p:cNvPr id="810124" name="矩形 856204"/>
                  <p:cNvSpPr/>
                  <p:nvPr/>
                </p:nvSpPr>
                <p:spPr>
                  <a:xfrm>
                    <a:off x="0" y="0"/>
                    <a:ext cx="90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b="1" dirty="0">
                        <a:latin typeface="Times New Roman" panose="02020603050405020304" pitchFamily="2" charset="0"/>
                        <a:ea typeface="宋体" panose="02010600030101010101" pitchFamily="2" charset="-122"/>
                      </a:rPr>
                      <a:t>3760</a:t>
                    </a:r>
                    <a:endParaRPr lang="en-US" altLang="x-none" b="1" dirty="0">
                      <a:latin typeface="Times New Roman" panose="02020603050405020304" pitchFamily="2" charset="0"/>
                      <a:ea typeface="宋体" panose="02010600030101010101" pitchFamily="2" charset="-122"/>
                    </a:endParaRPr>
                  </a:p>
                </p:txBody>
              </p:sp>
              <p:sp>
                <p:nvSpPr>
                  <p:cNvPr id="810125" name="直接连接符 856205"/>
                  <p:cNvSpPr/>
                  <p:nvPr/>
                </p:nvSpPr>
                <p:spPr>
                  <a:xfrm>
                    <a:off x="624" y="0"/>
                    <a:ext cx="0" cy="227"/>
                  </a:xfrm>
                  <a:prstGeom prst="line">
                    <a:avLst/>
                  </a:prstGeom>
                  <a:ln w="19050" cap="flat" cmpd="sng">
                    <a:solidFill>
                      <a:schemeClr val="tx1"/>
                    </a:solidFill>
                    <a:prstDash val="solid"/>
                    <a:round/>
                    <a:headEnd type="none" w="med" len="med"/>
                    <a:tailEnd type="none" w="med" len="med"/>
                  </a:ln>
                </p:spPr>
              </p:sp>
            </p:grpSp>
          </p:grpSp>
          <p:sp>
            <p:nvSpPr>
              <p:cNvPr id="810126" name="直接连接符 856206"/>
              <p:cNvSpPr/>
              <p:nvPr/>
            </p:nvSpPr>
            <p:spPr>
              <a:xfrm>
                <a:off x="624" y="138"/>
                <a:ext cx="363" cy="0"/>
              </a:xfrm>
              <a:prstGeom prst="line">
                <a:avLst/>
              </a:prstGeom>
              <a:ln w="28575" cap="flat" cmpd="sng">
                <a:solidFill>
                  <a:schemeClr val="tx1"/>
                </a:solidFill>
                <a:prstDash val="solid"/>
                <a:round/>
                <a:headEnd type="none" w="med" len="med"/>
                <a:tailEnd type="triangle" w="med" len="med"/>
              </a:ln>
            </p:spPr>
          </p:sp>
          <p:grpSp>
            <p:nvGrpSpPr>
              <p:cNvPr id="810127" name="组合 856207"/>
              <p:cNvGrpSpPr/>
              <p:nvPr/>
            </p:nvGrpSpPr>
            <p:grpSpPr>
              <a:xfrm>
                <a:off x="656" y="330"/>
                <a:ext cx="325" cy="624"/>
                <a:chOff x="0" y="0"/>
                <a:chExt cx="325" cy="624"/>
              </a:xfrm>
            </p:grpSpPr>
            <p:sp>
              <p:nvSpPr>
                <p:cNvPr id="810128" name="直接连接符 856208"/>
                <p:cNvSpPr/>
                <p:nvPr/>
              </p:nvSpPr>
              <p:spPr>
                <a:xfrm>
                  <a:off x="0" y="0"/>
                  <a:ext cx="144" cy="0"/>
                </a:xfrm>
                <a:prstGeom prst="line">
                  <a:avLst/>
                </a:prstGeom>
                <a:ln w="28575" cap="flat" cmpd="sng">
                  <a:solidFill>
                    <a:schemeClr val="tx1"/>
                  </a:solidFill>
                  <a:prstDash val="solid"/>
                  <a:round/>
                  <a:headEnd type="none" w="med" len="med"/>
                  <a:tailEnd type="none" w="med" len="med"/>
                </a:ln>
              </p:spPr>
            </p:sp>
            <p:sp>
              <p:nvSpPr>
                <p:cNvPr id="810129" name="直接连接符 856209"/>
                <p:cNvSpPr/>
                <p:nvPr/>
              </p:nvSpPr>
              <p:spPr>
                <a:xfrm>
                  <a:off x="144" y="624"/>
                  <a:ext cx="181" cy="0"/>
                </a:xfrm>
                <a:prstGeom prst="line">
                  <a:avLst/>
                </a:prstGeom>
                <a:ln w="28575" cap="flat" cmpd="sng">
                  <a:solidFill>
                    <a:schemeClr val="tx1"/>
                  </a:solidFill>
                  <a:prstDash val="solid"/>
                  <a:round/>
                  <a:headEnd type="none" w="med" len="med"/>
                  <a:tailEnd type="triangle" w="med" len="med"/>
                </a:ln>
              </p:spPr>
            </p:sp>
            <p:sp>
              <p:nvSpPr>
                <p:cNvPr id="810130" name="直接连接符 856210"/>
                <p:cNvSpPr/>
                <p:nvPr/>
              </p:nvSpPr>
              <p:spPr>
                <a:xfrm>
                  <a:off x="144" y="0"/>
                  <a:ext cx="0" cy="624"/>
                </a:xfrm>
                <a:prstGeom prst="line">
                  <a:avLst/>
                </a:prstGeom>
                <a:ln w="28575" cap="flat" cmpd="sng">
                  <a:solidFill>
                    <a:schemeClr val="tx1"/>
                  </a:solidFill>
                  <a:prstDash val="solid"/>
                  <a:round/>
                  <a:headEnd type="none" w="med" len="med"/>
                  <a:tailEnd type="none" w="med" len="med"/>
                </a:ln>
              </p:spPr>
            </p:sp>
          </p:grpSp>
          <p:grpSp>
            <p:nvGrpSpPr>
              <p:cNvPr id="810131" name="组合 856211"/>
              <p:cNvGrpSpPr/>
              <p:nvPr/>
            </p:nvGrpSpPr>
            <p:grpSpPr>
              <a:xfrm>
                <a:off x="632" y="866"/>
                <a:ext cx="351" cy="624"/>
                <a:chOff x="0" y="0"/>
                <a:chExt cx="351" cy="624"/>
              </a:xfrm>
            </p:grpSpPr>
            <p:sp>
              <p:nvSpPr>
                <p:cNvPr id="810132" name="直接连接符 856212"/>
                <p:cNvSpPr/>
                <p:nvPr/>
              </p:nvSpPr>
              <p:spPr>
                <a:xfrm>
                  <a:off x="11" y="616"/>
                  <a:ext cx="340" cy="0"/>
                </a:xfrm>
                <a:prstGeom prst="line">
                  <a:avLst/>
                </a:prstGeom>
                <a:ln w="28575" cap="flat" cmpd="sng">
                  <a:solidFill>
                    <a:schemeClr val="tx1"/>
                  </a:solidFill>
                  <a:prstDash val="solid"/>
                  <a:round/>
                  <a:headEnd type="none" w="med" len="med"/>
                  <a:tailEnd type="triangle" w="med" len="med"/>
                </a:ln>
              </p:spPr>
            </p:sp>
            <p:sp>
              <p:nvSpPr>
                <p:cNvPr id="810133" name="直接连接符 856213"/>
                <p:cNvSpPr/>
                <p:nvPr/>
              </p:nvSpPr>
              <p:spPr>
                <a:xfrm>
                  <a:off x="0" y="0"/>
                  <a:ext cx="0" cy="624"/>
                </a:xfrm>
                <a:prstGeom prst="line">
                  <a:avLst/>
                </a:prstGeom>
                <a:ln w="28575" cap="flat" cmpd="sng">
                  <a:solidFill>
                    <a:schemeClr val="tx1"/>
                  </a:solidFill>
                  <a:prstDash val="solid"/>
                  <a:round/>
                  <a:headEnd type="none" w="med" len="med"/>
                  <a:tailEnd type="none" w="med" len="med"/>
                </a:ln>
              </p:spPr>
            </p:sp>
          </p:grpSp>
        </p:grpSp>
        <p:sp>
          <p:nvSpPr>
            <p:cNvPr id="810134" name="矩形 856214"/>
            <p:cNvSpPr/>
            <p:nvPr/>
          </p:nvSpPr>
          <p:spPr>
            <a:xfrm>
              <a:off x="1152" y="2557"/>
              <a:ext cx="2222"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11-3   ISAM</a:t>
              </a:r>
              <a:r>
                <a:rPr lang="zh-CN" altLang="en-US" sz="2000" b="1" dirty="0">
                  <a:latin typeface="Times New Roman" panose="02020603050405020304" pitchFamily="2" charset="0"/>
                  <a:ea typeface="宋体" panose="02010600030101010101" pitchFamily="2" charset="-122"/>
                </a:rPr>
                <a:t>文件结构示意图</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7090" name="内容占位符 857089"/>
          <p:cNvSpPr>
            <a:spLocks noGrp="1"/>
          </p:cNvSpPr>
          <p:nvPr>
            <p:ph idx="1"/>
          </p:nvPr>
        </p:nvSpPr>
        <p:spPr>
          <a:xfrm>
            <a:off x="152400" y="115888"/>
            <a:ext cx="8812213" cy="5618162"/>
          </a:xfrm>
          <a:ln/>
        </p:spPr>
        <p:txBody>
          <a:bodyPr anchor="t"/>
          <a:p>
            <a:pPr marL="0" indent="0">
              <a:lnSpc>
                <a:spcPct val="110000"/>
              </a:lnSpc>
              <a:buNone/>
            </a:pPr>
            <a:r>
              <a:rPr lang="en-US" altLang="x-none" sz="3600" b="1" dirty="0">
                <a:solidFill>
                  <a:schemeClr val="folHlink"/>
                </a:solidFill>
              </a:rPr>
              <a:t>1 </a:t>
            </a:r>
            <a:r>
              <a:rPr lang="en-US" altLang="x-none" sz="3600" b="1" dirty="0"/>
              <a:t>  </a:t>
            </a:r>
            <a:r>
              <a:rPr lang="en-US" altLang="x-none" sz="3600" b="1" dirty="0">
                <a:solidFill>
                  <a:schemeClr val="folHlink"/>
                </a:solidFill>
              </a:rPr>
              <a:t>ISAM</a:t>
            </a:r>
            <a:r>
              <a:rPr lang="zh-CN" altLang="en-US" sz="3600" b="1" dirty="0">
                <a:solidFill>
                  <a:schemeClr val="folHlink"/>
                </a:solidFill>
                <a:ea typeface="楷体_GB2312" pitchFamily="1" charset="-122"/>
              </a:rPr>
              <a:t>文件的检索</a:t>
            </a:r>
            <a:endParaRPr lang="zh-CN" altLang="en-US" sz="3600" b="1" dirty="0">
              <a:solidFill>
                <a:schemeClr val="folHlink"/>
              </a:solidFill>
              <a:ea typeface="楷体_GB2312" pitchFamily="1" charset="-122"/>
            </a:endParaRPr>
          </a:p>
          <a:p>
            <a:pPr marL="0" indent="0">
              <a:lnSpc>
                <a:spcPct val="110000"/>
              </a:lnSpc>
              <a:buNone/>
            </a:pPr>
            <a:r>
              <a:rPr lang="zh-CN" altLang="en-US" b="1" dirty="0"/>
              <a:t>        </a:t>
            </a:r>
            <a:r>
              <a:rPr lang="zh-CN" altLang="en-US" sz="2800" b="1" dirty="0"/>
              <a:t>根据关键字查找时，首先从主索引中查找记录所在的柱面索引块的位置；再从柱面索引块中查找磁道索引块的位置；然后再从磁道索引块中查找出该记录所在的磁道位置；最后从磁道中顺序查找要检索的记录。</a:t>
            </a:r>
            <a:endParaRPr lang="zh-CN" altLang="en-US" sz="2800" b="1" dirty="0"/>
          </a:p>
          <a:p>
            <a:pPr marL="0" indent="0">
              <a:lnSpc>
                <a:spcPct val="110000"/>
              </a:lnSpc>
              <a:spcAft>
                <a:spcPct val="20000"/>
              </a:spcAft>
              <a:buNone/>
            </a:pPr>
            <a:r>
              <a:rPr lang="en-US" altLang="x-none" sz="3600" b="1" dirty="0">
                <a:solidFill>
                  <a:schemeClr val="folHlink"/>
                </a:solidFill>
              </a:rPr>
              <a:t>2</a:t>
            </a:r>
            <a:r>
              <a:rPr lang="en-US" altLang="x-none" sz="3600" b="1" dirty="0"/>
              <a:t>   </a:t>
            </a:r>
            <a:r>
              <a:rPr lang="zh-CN" altLang="en-US" sz="3600" b="1" dirty="0">
                <a:solidFill>
                  <a:schemeClr val="folHlink"/>
                </a:solidFill>
                <a:ea typeface="楷体_GB2312" pitchFamily="1" charset="-122"/>
              </a:rPr>
              <a:t>记录的插入</a:t>
            </a:r>
            <a:endParaRPr lang="zh-CN" altLang="en-US" sz="2800" b="1" dirty="0">
              <a:solidFill>
                <a:schemeClr val="folHlink"/>
              </a:solidFill>
              <a:ea typeface="楷体_GB2312" pitchFamily="1" charset="-122"/>
            </a:endParaRPr>
          </a:p>
          <a:p>
            <a:pPr marL="0" indent="0">
              <a:lnSpc>
                <a:spcPct val="110000"/>
              </a:lnSpc>
              <a:buNone/>
            </a:pPr>
            <a:r>
              <a:rPr lang="zh-CN" altLang="en-US" sz="2800" b="1" dirty="0"/>
              <a:t>       首先根据待插入记录的关键字查找到相应位置</a:t>
            </a:r>
            <a:r>
              <a:rPr lang="zh-CN" altLang="en-US" sz="2800" b="1" dirty="0">
                <a:latin typeface="宋体" panose="02010600030101010101" pitchFamily="2" charset="-122"/>
              </a:rPr>
              <a:t>；</a:t>
            </a:r>
            <a:r>
              <a:rPr lang="zh-CN" altLang="en-US" sz="2800" b="1" dirty="0"/>
              <a:t>然后将该磁道中</a:t>
            </a:r>
            <a:r>
              <a:rPr lang="zh-CN" altLang="en-US" sz="2800" b="1" dirty="0">
                <a:solidFill>
                  <a:schemeClr val="folHlink"/>
                </a:solidFill>
              </a:rPr>
              <a:t>插入位置及以后的记录后移</a:t>
            </a:r>
            <a:r>
              <a:rPr lang="zh-CN" altLang="en-US" sz="2800" b="1" dirty="0"/>
              <a:t>一个位置</a:t>
            </a:r>
            <a:r>
              <a:rPr lang="en-US" altLang="x-none" sz="2800" b="1" dirty="0"/>
              <a:t>(</a:t>
            </a:r>
            <a:r>
              <a:rPr lang="zh-CN" altLang="en-US" sz="2800" b="1" dirty="0"/>
              <a:t>若溢出，将该磁道中最后一个记录存入同一柱面的溢出区，并修改磁道索引</a:t>
            </a:r>
            <a:r>
              <a:rPr lang="en-US" altLang="x-none" sz="2800" b="1" dirty="0"/>
              <a:t>) </a:t>
            </a:r>
            <a:r>
              <a:rPr lang="zh-CN" altLang="en-US" sz="2800" b="1" dirty="0">
                <a:latin typeface="宋体" panose="02010600030101010101" pitchFamily="2" charset="-122"/>
              </a:rPr>
              <a:t>；最后将记录插入到相应位置。</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7090">
                                            <p:txEl>
                                              <p:charRg st="0" end="14"/>
                                            </p:txEl>
                                          </p:spTgt>
                                        </p:tgtEl>
                                        <p:attrNameLst>
                                          <p:attrName>style.visibility</p:attrName>
                                        </p:attrNameLst>
                                      </p:cBhvr>
                                      <p:to>
                                        <p:strVal val="visible"/>
                                      </p:to>
                                    </p:set>
                                    <p:anim calcmode="lin" valueType="num">
                                      <p:cBhvr additive="base">
                                        <p:cTn id="7" dur="500" fill="hold"/>
                                        <p:tgtEl>
                                          <p:spTgt spid="857090">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7090">
                                            <p:txEl>
                                              <p:charRg st="0"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57090">
                                            <p:txEl>
                                              <p:charRg st="14" end="115"/>
                                            </p:txEl>
                                          </p:spTgt>
                                        </p:tgtEl>
                                        <p:attrNameLst>
                                          <p:attrName>style.visibility</p:attrName>
                                        </p:attrNameLst>
                                      </p:cBhvr>
                                      <p:to>
                                        <p:strVal val="visible"/>
                                      </p:to>
                                    </p:set>
                                    <p:anim calcmode="lin" valueType="num">
                                      <p:cBhvr additive="base">
                                        <p:cTn id="13" dur="500" fill="hold"/>
                                        <p:tgtEl>
                                          <p:spTgt spid="857090">
                                            <p:txEl>
                                              <p:charRg st="14" end="11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57090">
                                            <p:txEl>
                                              <p:charRg st="14" end="1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7090">
                                            <p:txEl>
                                              <p:charRg st="115" end="125"/>
                                            </p:txEl>
                                          </p:spTgt>
                                        </p:tgtEl>
                                        <p:attrNameLst>
                                          <p:attrName>style.visibility</p:attrName>
                                        </p:attrNameLst>
                                      </p:cBhvr>
                                      <p:to>
                                        <p:strVal val="visible"/>
                                      </p:to>
                                    </p:set>
                                    <p:anim calcmode="lin" valueType="num">
                                      <p:cBhvr additive="base">
                                        <p:cTn id="19" dur="500" fill="hold"/>
                                        <p:tgtEl>
                                          <p:spTgt spid="857090">
                                            <p:txEl>
                                              <p:charRg st="115" end="12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57090">
                                            <p:txEl>
                                              <p:charRg st="115" end="12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57090">
                                            <p:txEl>
                                              <p:charRg st="125" end="227"/>
                                            </p:txEl>
                                          </p:spTgt>
                                        </p:tgtEl>
                                        <p:attrNameLst>
                                          <p:attrName>style.visibility</p:attrName>
                                        </p:attrNameLst>
                                      </p:cBhvr>
                                      <p:to>
                                        <p:strVal val="visible"/>
                                      </p:to>
                                    </p:set>
                                    <p:anim calcmode="lin" valueType="num">
                                      <p:cBhvr additive="base">
                                        <p:cTn id="25" dur="500" fill="hold"/>
                                        <p:tgtEl>
                                          <p:spTgt spid="857090">
                                            <p:txEl>
                                              <p:charRg st="125" end="22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57090">
                                            <p:txEl>
                                              <p:charRg st="125" end="22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0" grpId="0" bldLvl="5"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8114" name="文本占位符 858113"/>
          <p:cNvSpPr>
            <a:spLocks noGrp="1"/>
          </p:cNvSpPr>
          <p:nvPr>
            <p:ph idx="1"/>
          </p:nvPr>
        </p:nvSpPr>
        <p:spPr>
          <a:xfrm>
            <a:off x="152400" y="152400"/>
            <a:ext cx="8839200" cy="5221288"/>
          </a:xfrm>
        </p:spPr>
        <p:txBody>
          <a:bodyPr/>
          <a:p>
            <a:pPr marL="0" indent="0" fontAlgn="base">
              <a:lnSpc>
                <a:spcPct val="110000"/>
              </a:lnSpc>
              <a:spcAft>
                <a:spcPct val="20000"/>
              </a:spcAft>
              <a:buNone/>
            </a:pPr>
            <a:r>
              <a:rPr lang="en-US" altLang="x-none" sz="3600" b="1" strike="noStrike" noProof="1" dirty="0">
                <a:solidFill>
                  <a:schemeClr val="folHlink"/>
                </a:solidFill>
                <a:cs typeface="Times New Roman" panose="02020603050405020304" pitchFamily="2" charset="0"/>
              </a:rPr>
              <a:t>3 </a:t>
            </a:r>
            <a:r>
              <a:rPr lang="en-US" altLang="x-none" sz="3600" b="1" strike="noStrike" noProof="1" dirty="0">
                <a:solidFill>
                  <a:schemeClr val="folHlink"/>
                </a:solidFill>
                <a:effectLst>
                  <a:outerShdw blurRad="38100" dist="38100" dir="2700000">
                    <a:srgbClr val="000000"/>
                  </a:outerShdw>
                </a:effectLst>
                <a:cs typeface="Times New Roman" panose="02020603050405020304" pitchFamily="2" charset="0"/>
              </a:rPr>
              <a:t>  </a:t>
            </a:r>
            <a:r>
              <a:rPr lang="zh-CN" altLang="en-US" sz="3600" b="1" strike="noStrike" noProof="1" dirty="0">
                <a:solidFill>
                  <a:schemeClr val="folHlink"/>
                </a:solidFill>
                <a:ea typeface="楷体_GB2312" pitchFamily="1" charset="-122"/>
              </a:rPr>
              <a:t>记录的删除</a:t>
            </a:r>
            <a:endParaRPr lang="zh-CN" altLang="en-US" sz="3600" b="1" strike="noStrike" noProof="1" dirty="0">
              <a:solidFill>
                <a:schemeClr val="folHlink"/>
              </a:solidFill>
              <a:effectLst>
                <a:outerShdw blurRad="38100" dist="38100" dir="2700000">
                  <a:srgbClr val="000000"/>
                </a:outerShdw>
              </a:effectLst>
              <a:ea typeface="楷体_GB2312" pitchFamily="1" charset="-122"/>
            </a:endParaRPr>
          </a:p>
          <a:p>
            <a:pPr marL="0" indent="0" fontAlgn="base">
              <a:lnSpc>
                <a:spcPct val="110000"/>
              </a:lnSpc>
              <a:buNone/>
            </a:pPr>
            <a:r>
              <a:rPr lang="zh-CN" altLang="en-US" sz="2800" b="1" strike="noStrike" noProof="1" dirty="0"/>
              <a:t>        只需找到要删除的记录，对其</a:t>
            </a:r>
            <a:r>
              <a:rPr lang="zh-CN" altLang="en-US" sz="2800" b="1" strike="noStrike" noProof="1" dirty="0">
                <a:solidFill>
                  <a:schemeClr val="folHlink"/>
                </a:solidFill>
              </a:rPr>
              <a:t>做删除标记</a:t>
            </a:r>
            <a:r>
              <a:rPr lang="zh-CN" altLang="en-US" sz="2800" b="1" strike="noStrike" noProof="1" dirty="0"/>
              <a:t>，不移动记录</a:t>
            </a:r>
            <a:r>
              <a:rPr lang="zh-CN" altLang="en-US" sz="2800" b="1" strike="noStrike" noProof="1" dirty="0">
                <a:latin typeface="宋体" panose="02010600030101010101" pitchFamily="2" charset="-122"/>
              </a:rPr>
              <a:t>。当经过多次插入和删除操作后</a:t>
            </a:r>
            <a:r>
              <a:rPr lang="zh-CN" altLang="en-US" sz="2800" b="1" strike="noStrike" noProof="1" dirty="0"/>
              <a:t>，基本区有大量被删除的记录，而溢出区也可能有大量记录，则周期性地整理</a:t>
            </a:r>
            <a:r>
              <a:rPr lang="en-US" altLang="x-none" sz="2800" b="1" strike="noStrike" noProof="1" dirty="0"/>
              <a:t>ISAM</a:t>
            </a:r>
            <a:r>
              <a:rPr lang="zh-CN" altLang="en-US" sz="2800" b="1" strike="noStrike" noProof="1" dirty="0"/>
              <a:t>文件，形成一个新的</a:t>
            </a:r>
            <a:r>
              <a:rPr lang="en-US" altLang="x-none" sz="2800" b="1" strike="noStrike" noProof="1" dirty="0"/>
              <a:t>ISAM</a:t>
            </a:r>
            <a:r>
              <a:rPr lang="zh-CN" altLang="en-US" sz="2800" b="1" strike="noStrike" noProof="1" dirty="0"/>
              <a:t>文件</a:t>
            </a:r>
            <a:r>
              <a:rPr lang="zh-CN" altLang="en-US" sz="2800" b="1" strike="noStrike" noProof="1" dirty="0">
                <a:latin typeface="宋体" panose="02010600030101010101" pitchFamily="2" charset="-122"/>
              </a:rPr>
              <a:t>。</a:t>
            </a:r>
            <a:endParaRPr lang="zh-CN" altLang="en-US" sz="2800" b="1" strike="noStrike" noProof="1" dirty="0">
              <a:latin typeface="宋体" panose="02010600030101010101" pitchFamily="2" charset="-122"/>
            </a:endParaRPr>
          </a:p>
          <a:p>
            <a:pPr marL="0" indent="0" fontAlgn="base">
              <a:lnSpc>
                <a:spcPct val="110000"/>
              </a:lnSpc>
              <a:spcAft>
                <a:spcPct val="20000"/>
              </a:spcAft>
              <a:buNone/>
            </a:pPr>
            <a:r>
              <a:rPr lang="en-US" altLang="x-none" sz="3600" b="1" strike="noStrike" noProof="1" dirty="0">
                <a:solidFill>
                  <a:schemeClr val="folHlink"/>
                </a:solidFill>
                <a:cs typeface="Times New Roman" panose="02020603050405020304" pitchFamily="2" charset="0"/>
              </a:rPr>
              <a:t>4   </a:t>
            </a:r>
            <a:r>
              <a:rPr lang="en-US" altLang="x-none" sz="3600" b="1" strike="noStrike" noProof="1" dirty="0">
                <a:solidFill>
                  <a:schemeClr val="folHlink"/>
                </a:solidFill>
              </a:rPr>
              <a:t>ISAM</a:t>
            </a:r>
            <a:r>
              <a:rPr lang="zh-CN" altLang="en-US" sz="3600" b="1" strike="noStrike" noProof="1" dirty="0">
                <a:solidFill>
                  <a:schemeClr val="folHlink"/>
                </a:solidFill>
                <a:ea typeface="楷体_GB2312" pitchFamily="1" charset="-122"/>
              </a:rPr>
              <a:t>文件的特点</a:t>
            </a:r>
            <a:endParaRPr lang="zh-CN" altLang="en-US" sz="3600" b="1" strike="noStrike" noProof="1" dirty="0">
              <a:solidFill>
                <a:schemeClr val="folHlink"/>
              </a:solidFill>
              <a:ea typeface="楷体_GB2312" pitchFamily="1" charset="-122"/>
            </a:endParaRPr>
          </a:p>
          <a:p>
            <a:pPr marL="355600" lvl="1" indent="0" fontAlgn="base">
              <a:lnSpc>
                <a:spcPct val="110000"/>
              </a:lnSpc>
              <a:buClrTx/>
              <a:buNone/>
            </a:pPr>
            <a:r>
              <a:rPr lang="zh-CN" altLang="en-US" b="1" strike="noStrike" noProof="1" dirty="0">
                <a:solidFill>
                  <a:schemeClr val="folHlink"/>
                </a:solidFill>
                <a:latin typeface="宋体" panose="02010600030101010101" pitchFamily="2" charset="-122"/>
                <a:cs typeface="Times New Roman" panose="02020603050405020304" pitchFamily="2" charset="0"/>
              </a:rPr>
              <a:t>◆</a:t>
            </a:r>
            <a:r>
              <a:rPr lang="zh-CN" altLang="en-US" b="1" strike="noStrike" noProof="1" dirty="0">
                <a:solidFill>
                  <a:schemeClr val="hlink"/>
                </a:solidFill>
                <a:cs typeface="Times New Roman" panose="02020603050405020304" pitchFamily="2" charset="0"/>
              </a:rPr>
              <a:t>  </a:t>
            </a:r>
            <a:r>
              <a:rPr lang="zh-CN" altLang="en-US" b="1" strike="noStrike" noProof="1" dirty="0">
                <a:solidFill>
                  <a:schemeClr val="folHlink"/>
                </a:solidFill>
              </a:rPr>
              <a:t>优点</a:t>
            </a:r>
            <a:r>
              <a:rPr lang="zh-CN" altLang="en-US" b="1" strike="noStrike" noProof="1" dirty="0">
                <a:latin typeface="宋体" panose="02010600030101010101" pitchFamily="2" charset="-122"/>
              </a:rPr>
              <a:t>：节省存储空间</a:t>
            </a:r>
            <a:r>
              <a:rPr lang="zh-CN" altLang="en-US" b="1" strike="noStrike" noProof="1" dirty="0"/>
              <a:t>，查找速度快</a:t>
            </a:r>
            <a:r>
              <a:rPr lang="zh-CN" altLang="en-US" b="1" strike="noStrike" noProof="1" dirty="0">
                <a:latin typeface="宋体" panose="02010600030101010101" pitchFamily="2" charset="-122"/>
              </a:rPr>
              <a:t>；</a:t>
            </a:r>
            <a:endParaRPr lang="zh-CN" altLang="en-US" b="1" strike="noStrike" noProof="1" dirty="0">
              <a:latin typeface="宋体" panose="02010600030101010101" pitchFamily="2" charset="-122"/>
            </a:endParaRPr>
          </a:p>
          <a:p>
            <a:pPr marL="355600" lvl="1" indent="0" fontAlgn="base">
              <a:lnSpc>
                <a:spcPct val="110000"/>
              </a:lnSpc>
              <a:buClrTx/>
              <a:buNone/>
            </a:pPr>
            <a:r>
              <a:rPr lang="zh-CN" altLang="en-US" b="1" strike="noStrike" noProof="1" dirty="0">
                <a:solidFill>
                  <a:schemeClr val="folHlink"/>
                </a:solidFill>
                <a:latin typeface="宋体" panose="02010600030101010101" pitchFamily="2" charset="-122"/>
                <a:cs typeface="Times New Roman" panose="02020603050405020304" pitchFamily="2" charset="0"/>
              </a:rPr>
              <a:t>◆</a:t>
            </a:r>
            <a:r>
              <a:rPr lang="zh-CN" altLang="en-US" b="1" strike="noStrike" noProof="1" dirty="0">
                <a:solidFill>
                  <a:schemeClr val="hlink"/>
                </a:solidFill>
                <a:cs typeface="Times New Roman" panose="02020603050405020304" pitchFamily="2" charset="0"/>
              </a:rPr>
              <a:t> </a:t>
            </a:r>
            <a:r>
              <a:rPr lang="zh-CN" altLang="en-US" b="1" strike="noStrike" noProof="1" dirty="0">
                <a:solidFill>
                  <a:schemeClr val="folHlink"/>
                </a:solidFill>
              </a:rPr>
              <a:t>缺点</a:t>
            </a:r>
            <a:r>
              <a:rPr lang="zh-CN" altLang="en-US" b="1" strike="noStrike" noProof="1" dirty="0">
                <a:latin typeface="宋体" panose="02010600030101010101" pitchFamily="2" charset="-122"/>
              </a:rPr>
              <a:t>：处理删除记录复杂</a:t>
            </a:r>
            <a:r>
              <a:rPr lang="zh-CN" altLang="en-US" b="1" strike="noStrike" noProof="1" dirty="0"/>
              <a:t>，多次删除后</a:t>
            </a:r>
            <a:r>
              <a:rPr lang="zh-CN" altLang="en-US" b="1" strike="noStrike" noProof="1" dirty="0">
                <a:latin typeface="宋体" panose="02010600030101010101" pitchFamily="2" charset="-122"/>
              </a:rPr>
              <a:t>存储空间的利用率和存取效率降低</a:t>
            </a:r>
            <a:r>
              <a:rPr lang="zh-CN" altLang="en-US" b="1" strike="noStrike" noProof="1" dirty="0"/>
              <a:t>，需定期整理</a:t>
            </a:r>
            <a:r>
              <a:rPr lang="en-US" altLang="x-none" b="1" strike="noStrike" noProof="1" dirty="0"/>
              <a:t>ISAM</a:t>
            </a:r>
            <a:r>
              <a:rPr lang="zh-CN" altLang="en-US" b="1" strike="noStrike" noProof="1" dirty="0"/>
              <a:t>文件</a:t>
            </a:r>
            <a:r>
              <a:rPr lang="zh-CN" altLang="en-US" b="1" strike="noStrike" noProof="1" dirty="0">
                <a:latin typeface="宋体" panose="02010600030101010101" pitchFamily="2" charset="-122"/>
              </a:rPr>
              <a:t>。</a:t>
            </a:r>
            <a:endParaRPr lang="zh-CN" altLang="en-US" b="1" strike="noStrike" noProof="1" dirty="0">
              <a:latin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9138" name="标题 859137"/>
          <p:cNvSpPr>
            <a:spLocks noGrp="1"/>
          </p:cNvSpPr>
          <p:nvPr>
            <p:ph type="title"/>
          </p:nvPr>
        </p:nvSpPr>
        <p:spPr>
          <a:xfrm>
            <a:off x="1117600" y="142875"/>
            <a:ext cx="5830888" cy="685800"/>
          </a:xfrm>
        </p:spPr>
        <p:txBody>
          <a:bodyPr lIns="92075" tIns="46038" rIns="92075" bIns="46038" anchor="ctr"/>
          <a:p>
            <a:pPr fontAlgn="base"/>
            <a:r>
              <a:rPr lang="en-US" altLang="x-none" b="1" strike="noStrike" noProof="1" dirty="0">
                <a:latin typeface="Times New Roman" panose="02020603050405020304" pitchFamily="2" charset="0"/>
              </a:rPr>
              <a:t>11.2.4   VSAM</a:t>
            </a:r>
            <a:r>
              <a:rPr lang="zh-CN" altLang="en-US" b="1" strike="noStrike" noProof="1" dirty="0">
                <a:latin typeface="Times New Roman" panose="02020603050405020304" pitchFamily="2" charset="0"/>
                <a:ea typeface="楷体_GB2312" pitchFamily="1" charset="-122"/>
              </a:rPr>
              <a:t>文件</a:t>
            </a:r>
            <a:endParaRPr lang="zh-CN" altLang="en-US" b="1" strike="noStrike" noProof="1" dirty="0">
              <a:latin typeface="Times New Roman" panose="02020603050405020304" pitchFamily="2" charset="0"/>
              <a:ea typeface="楷体_GB2312" pitchFamily="1" charset="-122"/>
            </a:endParaRPr>
          </a:p>
        </p:txBody>
      </p:sp>
      <p:sp>
        <p:nvSpPr>
          <p:cNvPr id="813058" name="矩形 859138"/>
          <p:cNvSpPr/>
          <p:nvPr/>
        </p:nvSpPr>
        <p:spPr>
          <a:xfrm>
            <a:off x="152400" y="857250"/>
            <a:ext cx="8812213" cy="5859463"/>
          </a:xfrm>
          <a:prstGeom prst="rect">
            <a:avLst/>
          </a:prstGeom>
          <a:noFill/>
          <a:ln w="9525">
            <a:noFill/>
          </a:ln>
        </p:spPr>
        <p:txBody>
          <a:bodyPr lIns="92075" tIns="46038" rIns="92075" bIns="46038" anchor="t">
            <a:spAutoFit/>
          </a:bodyPr>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en-US" altLang="x-none" sz="2800" b="1" dirty="0">
                <a:solidFill>
                  <a:schemeClr val="folHlink"/>
                </a:solidFill>
                <a:latin typeface="Times New Roman" panose="02020603050405020304" pitchFamily="2" charset="0"/>
                <a:ea typeface="宋体" panose="02010600030101010101" pitchFamily="2" charset="-122"/>
              </a:rPr>
              <a:t>VSAM</a:t>
            </a:r>
            <a:r>
              <a:rPr lang="en-US" altLang="x-none" sz="2800" b="1" dirty="0">
                <a:latin typeface="Times New Roman" panose="02020603050405020304" pitchFamily="2" charset="0"/>
                <a:ea typeface="宋体" panose="02010600030101010101" pitchFamily="2" charset="-122"/>
              </a:rPr>
              <a:t>(</a:t>
            </a:r>
            <a:r>
              <a:rPr lang="en-US" altLang="x-none" sz="2800" b="1" dirty="0">
                <a:solidFill>
                  <a:schemeClr val="folHlink"/>
                </a:solidFill>
                <a:latin typeface="Times New Roman" panose="02020603050405020304" pitchFamily="2" charset="0"/>
                <a:ea typeface="宋体" panose="02010600030101010101" pitchFamily="2" charset="-122"/>
              </a:rPr>
              <a:t>V</a:t>
            </a:r>
            <a:r>
              <a:rPr lang="en-US" altLang="x-none" sz="2800" b="1" dirty="0">
                <a:latin typeface="Times New Roman" panose="02020603050405020304" pitchFamily="2" charset="0"/>
                <a:ea typeface="宋体" panose="02010600030101010101" pitchFamily="2" charset="-122"/>
              </a:rPr>
              <a:t>irtual </a:t>
            </a:r>
            <a:r>
              <a:rPr lang="en-US" altLang="x-none" sz="2800" b="1" dirty="0">
                <a:solidFill>
                  <a:schemeClr val="folHlink"/>
                </a:solidFill>
                <a:latin typeface="Times New Roman" panose="02020603050405020304" pitchFamily="2" charset="0"/>
                <a:ea typeface="宋体" panose="02010600030101010101" pitchFamily="2" charset="-122"/>
              </a:rPr>
              <a:t>S</a:t>
            </a:r>
            <a:r>
              <a:rPr lang="en-US" altLang="x-none" sz="2800" b="1" dirty="0">
                <a:latin typeface="Times New Roman" panose="02020603050405020304" pitchFamily="2" charset="0"/>
                <a:ea typeface="宋体" panose="02010600030101010101" pitchFamily="2" charset="-122"/>
              </a:rPr>
              <a:t>torage </a:t>
            </a:r>
            <a:r>
              <a:rPr lang="en-US" altLang="x-none" sz="2800" b="1" dirty="0">
                <a:solidFill>
                  <a:schemeClr val="folHlink"/>
                </a:solidFill>
                <a:latin typeface="Times New Roman" panose="02020603050405020304" pitchFamily="2" charset="0"/>
                <a:ea typeface="宋体" panose="02010600030101010101" pitchFamily="2" charset="-122"/>
              </a:rPr>
              <a:t>A</a:t>
            </a:r>
            <a:r>
              <a:rPr lang="en-US" altLang="x-none" sz="2800" b="1" dirty="0">
                <a:latin typeface="Times New Roman" panose="02020603050405020304" pitchFamily="2" charset="0"/>
                <a:ea typeface="宋体" panose="02010600030101010101" pitchFamily="2" charset="-122"/>
              </a:rPr>
              <a:t>ccess </a:t>
            </a:r>
            <a:r>
              <a:rPr lang="en-US" altLang="x-none" sz="2800" b="1" dirty="0">
                <a:solidFill>
                  <a:schemeClr val="folHlink"/>
                </a:solidFill>
                <a:latin typeface="Times New Roman" panose="02020603050405020304" pitchFamily="2" charset="0"/>
                <a:ea typeface="宋体" panose="02010600030101010101" pitchFamily="2" charset="-122"/>
              </a:rPr>
              <a:t>M</a:t>
            </a:r>
            <a:r>
              <a:rPr lang="en-US" altLang="x-none" sz="2800" b="1" dirty="0">
                <a:latin typeface="Times New Roman" panose="02020603050405020304" pitchFamily="2" charset="0"/>
                <a:ea typeface="宋体" panose="02010600030101010101" pitchFamily="2" charset="-122"/>
              </a:rPr>
              <a:t>ethod</a:t>
            </a:r>
            <a:r>
              <a:rPr lang="zh-CN" altLang="en-US" sz="2800" b="1" dirty="0">
                <a:latin typeface="Times New Roman" panose="02020603050405020304" pitchFamily="2" charset="0"/>
                <a:ea typeface="宋体" panose="02010600030101010101" pitchFamily="2" charset="-122"/>
              </a:rPr>
              <a:t>，虚拟存取方法</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，也是一种索引顺序文件组织方式，利用</a:t>
            </a:r>
            <a:r>
              <a:rPr lang="en-US" altLang="x-none" sz="2800" b="1" dirty="0">
                <a:latin typeface="Times New Roman" panose="02020603050405020304" pitchFamily="2" charset="0"/>
                <a:ea typeface="宋体" panose="02010600030101010101" pitchFamily="2" charset="-122"/>
              </a:rPr>
              <a:t>OS</a:t>
            </a:r>
            <a:r>
              <a:rPr lang="zh-CN" altLang="en-US" sz="2800" b="1" dirty="0">
                <a:latin typeface="Times New Roman" panose="02020603050405020304" pitchFamily="2" charset="0"/>
                <a:ea typeface="宋体" panose="02010600030101010101" pitchFamily="2" charset="-122"/>
              </a:rPr>
              <a:t>的虚拟存储器功能，采用的是基于</a:t>
            </a:r>
            <a:r>
              <a:rPr lang="en-US" altLang="x-none" sz="2800" b="1" dirty="0">
                <a:latin typeface="Times New Roman" panose="02020603050405020304" pitchFamily="2" charset="0"/>
                <a:ea typeface="宋体" panose="02010600030101010101" pitchFamily="2" charset="-122"/>
              </a:rPr>
              <a:t>B</a:t>
            </a:r>
            <a:r>
              <a:rPr lang="en-US" altLang="x-none" sz="2800" b="1" baseline="30000"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树的动态索引结构</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buClr>
                <a:schemeClr val="tx1"/>
              </a:buClr>
              <a:buSzPct val="90000"/>
            </a:pPr>
            <a:r>
              <a:rPr lang="zh-CN" altLang="en-US" sz="2800" b="1" dirty="0">
                <a:latin typeface="宋体" panose="02010600030101010101" pitchFamily="2" charset="-122"/>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文件</a:t>
            </a:r>
            <a:r>
              <a:rPr lang="zh-CN" altLang="en-US" sz="2800" b="1" dirty="0">
                <a:latin typeface="Times New Roman" panose="02020603050405020304" pitchFamily="2" charset="0"/>
                <a:ea typeface="宋体" panose="02010600030101010101" pitchFamily="2" charset="-122"/>
              </a:rPr>
              <a:t>的存取不是以柱面、磁道等物理空间为存取单位，而是以逻辑空间</a:t>
            </a:r>
            <a:r>
              <a:rPr lang="en-US" altLang="x-none" sz="2800" b="1" dirty="0">
                <a:latin typeface="Times New Roman" panose="02020603050405020304" pitchFamily="2" charset="0"/>
                <a:ea typeface="Times New Roman" panose="02020603050405020304" pitchFamily="2" charset="0"/>
              </a:rPr>
              <a:t>——</a:t>
            </a:r>
            <a:r>
              <a:rPr lang="zh-CN" altLang="en-US" sz="2800" b="1" dirty="0">
                <a:latin typeface="Times New Roman" panose="02020603050405020304" pitchFamily="2" charset="0"/>
                <a:ea typeface="宋体" panose="02010600030101010101" pitchFamily="2" charset="-122"/>
              </a:rPr>
              <a:t>控制区间</a:t>
            </a:r>
            <a:r>
              <a:rPr lang="en-US" altLang="x-none" sz="2800" b="1" dirty="0">
                <a:latin typeface="Times New Roman" panose="02020603050405020304" pitchFamily="2" charset="0"/>
                <a:ea typeface="宋体" panose="02010600030101010101" pitchFamily="2" charset="-122"/>
              </a:rPr>
              <a:t>(Control Interval)</a:t>
            </a:r>
            <a:r>
              <a:rPr lang="zh-CN" altLang="en-US" sz="2800" b="1" dirty="0">
                <a:latin typeface="Times New Roman" panose="02020603050405020304" pitchFamily="2" charset="0"/>
                <a:ea typeface="宋体" panose="02010600030101010101" pitchFamily="2" charset="-122"/>
              </a:rPr>
              <a:t>和控制区域</a:t>
            </a:r>
            <a:r>
              <a:rPr lang="en-US" altLang="x-none" sz="2800" b="1" dirty="0">
                <a:latin typeface="Times New Roman" panose="02020603050405020304" pitchFamily="2" charset="0"/>
                <a:ea typeface="宋体" panose="02010600030101010101" pitchFamily="2" charset="-122"/>
              </a:rPr>
              <a:t>(Control Range)</a:t>
            </a:r>
            <a:r>
              <a:rPr lang="zh-CN" altLang="en-US" sz="2800" b="1" dirty="0">
                <a:latin typeface="Times New Roman" panose="02020603050405020304" pitchFamily="2" charset="0"/>
                <a:ea typeface="宋体" panose="02010600030101010101" pitchFamily="2" charset="-122"/>
              </a:rPr>
              <a:t>为存取单位</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一个</a:t>
            </a:r>
            <a:r>
              <a:rPr lang="en-US" altLang="x-none" sz="2800" b="1" dirty="0">
                <a:latin typeface="Times New Roman" panose="02020603050405020304" pitchFamily="2" charset="0"/>
                <a:ea typeface="宋体" panose="02010600030101010101" pitchFamily="2" charset="-122"/>
              </a:rPr>
              <a:t>VSAM</a:t>
            </a:r>
            <a:r>
              <a:rPr lang="zh-CN" altLang="en-US" sz="2800" b="1" dirty="0">
                <a:latin typeface="Times New Roman" panose="02020603050405020304" pitchFamily="2" charset="0"/>
                <a:ea typeface="宋体" panose="02010600030101010101" pitchFamily="2" charset="-122"/>
              </a:rPr>
              <a:t>文件由</a:t>
            </a:r>
            <a:r>
              <a:rPr lang="zh-CN" altLang="en-US" sz="2800" b="1" dirty="0">
                <a:solidFill>
                  <a:schemeClr val="folHlink"/>
                </a:solidFill>
                <a:latin typeface="Times New Roman" panose="02020603050405020304" pitchFamily="2" charset="0"/>
                <a:ea typeface="宋体" panose="02010600030101010101" pitchFamily="2" charset="-122"/>
              </a:rPr>
              <a:t>索引集</a:t>
            </a:r>
            <a:r>
              <a:rPr lang="zh-CN" altLang="en-US" sz="2800" b="1" dirty="0">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顺序集</a:t>
            </a:r>
            <a:r>
              <a:rPr lang="zh-CN" altLang="en-US" sz="2800" b="1" dirty="0">
                <a:latin typeface="Times New Roman" panose="02020603050405020304" pitchFamily="2" charset="0"/>
                <a:ea typeface="宋体" panose="02010600030101010101" pitchFamily="2" charset="-122"/>
              </a:rPr>
              <a:t>和</a:t>
            </a:r>
            <a:r>
              <a:rPr lang="zh-CN" altLang="en-US" sz="2800" b="1" dirty="0">
                <a:solidFill>
                  <a:schemeClr val="folHlink"/>
                </a:solidFill>
                <a:latin typeface="Times New Roman" panose="02020603050405020304" pitchFamily="2" charset="0"/>
                <a:ea typeface="宋体" panose="02010600030101010101" pitchFamily="2" charset="-122"/>
              </a:rPr>
              <a:t>数据集</a:t>
            </a:r>
            <a:r>
              <a:rPr lang="zh-CN" altLang="en-US" sz="2800" b="1" dirty="0">
                <a:latin typeface="Times New Roman" panose="02020603050405020304" pitchFamily="2" charset="0"/>
                <a:ea typeface="宋体" panose="02010600030101010101" pitchFamily="2" charset="-122"/>
              </a:rPr>
              <a:t>组成，如图</a:t>
            </a:r>
            <a:r>
              <a:rPr lang="en-US" altLang="x-none" sz="2800" b="1" dirty="0">
                <a:latin typeface="Times New Roman" panose="02020603050405020304" pitchFamily="2" charset="0"/>
                <a:ea typeface="宋体" panose="02010600030101010101" pitchFamily="2" charset="-122"/>
              </a:rPr>
              <a:t>11-4</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buClr>
                <a:schemeClr val="tx1"/>
              </a:buClr>
              <a:buSzPct val="90000"/>
            </a:pPr>
            <a:r>
              <a:rPr lang="zh-CN" altLang="en-US" sz="2800" b="1" dirty="0">
                <a:latin typeface="宋体" panose="02010600030101010101" pitchFamily="2" charset="-122"/>
                <a:ea typeface="宋体" panose="02010600030101010101" pitchFamily="2" charset="-122"/>
              </a:rPr>
              <a:t>    文件的</a:t>
            </a:r>
            <a:r>
              <a:rPr lang="zh-CN" altLang="en-US" sz="2800" b="1" dirty="0">
                <a:solidFill>
                  <a:schemeClr val="folHlink"/>
                </a:solidFill>
                <a:latin typeface="宋体" panose="02010600030101010101" pitchFamily="2" charset="-122"/>
                <a:ea typeface="宋体" panose="02010600030101010101" pitchFamily="2" charset="-122"/>
              </a:rPr>
              <a:t>记录都存放在数据集中</a:t>
            </a:r>
            <a:r>
              <a:rPr lang="zh-CN" altLang="en-US" sz="2800" b="1" dirty="0">
                <a:latin typeface="Times New Roman" panose="02020603050405020304" pitchFamily="2" charset="0"/>
                <a:ea typeface="宋体" panose="02010600030101010101" pitchFamily="2" charset="-122"/>
              </a:rPr>
              <a:t>，数据集又分成多个控制区间</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VSAM</a:t>
            </a:r>
            <a:r>
              <a:rPr lang="zh-CN" altLang="en-US" sz="2800" b="1" dirty="0">
                <a:latin typeface="Times New Roman" panose="02020603050405020304" pitchFamily="2" charset="0"/>
                <a:ea typeface="宋体" panose="02010600030101010101" pitchFamily="2" charset="-122"/>
              </a:rPr>
              <a:t>进行</a:t>
            </a:r>
            <a:r>
              <a:rPr lang="en-US" altLang="x-none" sz="2800" b="1" dirty="0">
                <a:solidFill>
                  <a:schemeClr val="accent1"/>
                </a:solidFill>
                <a:latin typeface="Times New Roman" panose="02020603050405020304" pitchFamily="2" charset="0"/>
                <a:ea typeface="宋体" panose="02010600030101010101" pitchFamily="2" charset="-122"/>
              </a:rPr>
              <a:t>I/O</a:t>
            </a:r>
            <a:r>
              <a:rPr lang="zh-CN" altLang="en-US" sz="2800" b="1" dirty="0">
                <a:solidFill>
                  <a:schemeClr val="accent1"/>
                </a:solidFill>
                <a:latin typeface="Times New Roman" panose="02020603050405020304" pitchFamily="2" charset="0"/>
                <a:ea typeface="宋体" panose="02010600030101010101" pitchFamily="2" charset="-122"/>
              </a:rPr>
              <a:t>操作的基本单位是控制区间</a:t>
            </a:r>
            <a:r>
              <a:rPr lang="zh-CN" altLang="en-US" sz="2800" b="1" dirty="0">
                <a:latin typeface="Times New Roman" panose="02020603050405020304" pitchFamily="2" charset="0"/>
                <a:ea typeface="宋体" panose="02010600030101010101" pitchFamily="2" charset="-122"/>
              </a:rPr>
              <a:t>，由一组连续的存储单元组成，同一文件的控制区间大小相同</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41730" name="标题 841729"/>
          <p:cNvSpPr>
            <a:spLocks noGrp="1"/>
          </p:cNvSpPr>
          <p:nvPr>
            <p:ph type="title"/>
          </p:nvPr>
        </p:nvSpPr>
        <p:spPr>
          <a:xfrm>
            <a:off x="762000" y="152400"/>
            <a:ext cx="7543800" cy="900113"/>
          </a:xfrm>
        </p:spPr>
        <p:txBody>
          <a:bodyPr lIns="92075" tIns="46038" rIns="92075" bIns="46038" anchor="ctr"/>
          <a:p>
            <a:pPr fontAlgn="base"/>
            <a:r>
              <a:rPr lang="en-US" altLang="x-none" sz="5400" b="1" strike="noStrike" noProof="1" dirty="0">
                <a:latin typeface="Times New Roman" panose="02020603050405020304" pitchFamily="2" charset="0"/>
              </a:rPr>
              <a:t>11.1</a:t>
            </a:r>
            <a:r>
              <a:rPr lang="en-US" altLang="x-none" sz="5400" b="1" strike="noStrike" noProof="1" dirty="0"/>
              <a:t>  </a:t>
            </a:r>
            <a:r>
              <a:rPr lang="zh-CN" altLang="en-US" sz="5400" b="1" strike="noStrike" noProof="1" dirty="0">
                <a:ea typeface="楷体_GB2312" pitchFamily="1" charset="-122"/>
              </a:rPr>
              <a:t>文件的基本概念</a:t>
            </a:r>
            <a:endParaRPr lang="zh-CN" altLang="en-US" sz="5400" b="1" strike="noStrike" noProof="1" dirty="0">
              <a:ea typeface="楷体_GB2312" pitchFamily="1" charset="-122"/>
            </a:endParaRPr>
          </a:p>
        </p:txBody>
      </p:sp>
      <p:sp>
        <p:nvSpPr>
          <p:cNvPr id="795650" name="矩形 841730"/>
          <p:cNvSpPr/>
          <p:nvPr/>
        </p:nvSpPr>
        <p:spPr>
          <a:xfrm>
            <a:off x="152400" y="1036638"/>
            <a:ext cx="8839200" cy="5592762"/>
          </a:xfrm>
          <a:prstGeom prst="rect">
            <a:avLst/>
          </a:prstGeom>
          <a:noFill/>
          <a:ln w="9525">
            <a:noFill/>
          </a:ln>
        </p:spPr>
        <p:txBody>
          <a:bodyPr lIns="92075" tIns="46038" rIns="92075" bIns="46038" anchor="t">
            <a:spAutoFit/>
          </a:bodyPr>
          <a:p>
            <a:pPr indent="355600">
              <a:lnSpc>
                <a:spcPct val="110000"/>
              </a:lnSpc>
              <a:spcBef>
                <a:spcPct val="20000"/>
              </a:spcBef>
              <a:spcAft>
                <a:spcPct val="20000"/>
              </a:spcAft>
              <a:buClr>
                <a:schemeClr val="tx1"/>
              </a:buClr>
              <a:buSzPct val="90000"/>
            </a:pPr>
            <a:r>
              <a:rPr lang="en-US" altLang="x-none" sz="4000" b="1" dirty="0">
                <a:solidFill>
                  <a:schemeClr val="tx2"/>
                </a:solidFill>
                <a:latin typeface="Times New Roman" panose="02020603050405020304" pitchFamily="2" charset="0"/>
                <a:ea typeface="宋体" panose="02010600030101010101" pitchFamily="2" charset="-122"/>
              </a:rPr>
              <a:t>1</a:t>
            </a:r>
            <a:r>
              <a:rPr lang="en-US" altLang="x-none" sz="4000" b="1" dirty="0">
                <a:latin typeface="Times New Roman" panose="02020603050405020304" pitchFamily="2" charset="0"/>
                <a:ea typeface="宋体" panose="02010600030101010101" pitchFamily="2" charset="-122"/>
              </a:rPr>
              <a:t>   </a:t>
            </a:r>
            <a:r>
              <a:rPr lang="zh-CN" altLang="en-US" sz="4000" b="1" dirty="0">
                <a:solidFill>
                  <a:schemeClr val="tx2"/>
                </a:solidFill>
                <a:latin typeface="Arial" panose="020B0604020202020204" pitchFamily="34" charset="0"/>
                <a:ea typeface="楷体_GB2312" pitchFamily="1" charset="-122"/>
              </a:rPr>
              <a:t>文件的基本概念</a:t>
            </a:r>
            <a:endParaRPr lang="zh-CN" altLang="en-US" sz="4000" b="1" dirty="0">
              <a:solidFill>
                <a:schemeClr val="tx2"/>
              </a:solidFill>
              <a:latin typeface="Arial" panose="020B0604020202020204" pitchFamily="34" charset="0"/>
              <a:ea typeface="楷体_GB2312" pitchFamily="1" charset="-122"/>
            </a:endParaRPr>
          </a:p>
          <a:p>
            <a:pPr indent="355600">
              <a:lnSpc>
                <a:spcPct val="110000"/>
              </a:lnSpc>
              <a:spcBef>
                <a:spcPct val="20000"/>
              </a:spcBef>
              <a:buClr>
                <a:schemeClr val="tx1"/>
              </a:buClr>
              <a:buSzPct val="90000"/>
            </a:pPr>
            <a:r>
              <a:rPr lang="zh-CN" altLang="en-US" sz="3200" b="1" dirty="0">
                <a:latin typeface="宋体" panose="02010600030101010101" pitchFamily="2" charset="-122"/>
                <a:ea typeface="宋体" panose="02010600030101010101" pitchFamily="2" charset="-122"/>
              </a:rPr>
              <a:t>⑴</a:t>
            </a:r>
            <a:r>
              <a:rPr lang="zh-CN" altLang="en-US" sz="3200" b="1" dirty="0">
                <a:solidFill>
                  <a:schemeClr val="tx2"/>
                </a:solidFill>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数据项</a:t>
            </a:r>
            <a:r>
              <a:rPr lang="en-US" altLang="x-none" sz="3200" b="1" dirty="0">
                <a:latin typeface="Times New Roman" panose="02020603050405020304" pitchFamily="2" charset="0"/>
                <a:ea typeface="宋体" panose="02010600030101010101" pitchFamily="2" charset="-122"/>
              </a:rPr>
              <a:t>(Item</a:t>
            </a:r>
            <a:r>
              <a:rPr lang="zh-CN" altLang="en-US" sz="3200" b="1" dirty="0">
                <a:latin typeface="Times New Roman" panose="02020603050405020304" pitchFamily="2" charset="0"/>
                <a:ea typeface="宋体" panose="02010600030101010101" pitchFamily="2" charset="-122"/>
              </a:rPr>
              <a:t>或</a:t>
            </a:r>
            <a:r>
              <a:rPr lang="en-US" altLang="x-none" sz="3200" b="1" dirty="0">
                <a:latin typeface="Times New Roman" panose="02020603050405020304" pitchFamily="2" charset="0"/>
                <a:ea typeface="宋体" panose="02010600030101010101" pitchFamily="2" charset="-122"/>
              </a:rPr>
              <a:t>field)</a:t>
            </a:r>
            <a:r>
              <a:rPr lang="en-US" altLang="x-none" sz="3200" b="1" dirty="0">
                <a:solidFill>
                  <a:schemeClr val="tx2"/>
                </a:solidFill>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：数据文件中最小的基本单位</a:t>
            </a:r>
            <a:r>
              <a:rPr lang="zh-CN" altLang="en-US" sz="2800" b="1" dirty="0">
                <a:latin typeface="Times New Roman" panose="02020603050405020304" pitchFamily="2" charset="0"/>
                <a:ea typeface="宋体" panose="02010600030101010101" pitchFamily="2" charset="-122"/>
              </a:rPr>
              <a:t>，反映实体某一方面的特征</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属性的数据表示</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indent="355600">
              <a:lnSpc>
                <a:spcPct val="110000"/>
              </a:lnSpc>
              <a:spcBef>
                <a:spcPct val="20000"/>
              </a:spcBef>
              <a:buClr>
                <a:schemeClr val="tx1"/>
              </a:buClr>
              <a:buSzPct val="90000"/>
            </a:pPr>
            <a:r>
              <a:rPr lang="zh-CN" altLang="en-US" sz="3200" b="1" dirty="0">
                <a:latin typeface="宋体" panose="02010600030101010101" pitchFamily="2" charset="-122"/>
                <a:ea typeface="宋体" panose="02010600030101010101" pitchFamily="2" charset="-122"/>
              </a:rPr>
              <a:t>⑵</a:t>
            </a:r>
            <a:r>
              <a:rPr lang="zh-CN" altLang="en-US" sz="3200" b="1" dirty="0">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记录</a:t>
            </a:r>
            <a:r>
              <a:rPr lang="en-US" altLang="x-none" sz="3200" b="1" dirty="0">
                <a:latin typeface="Times New Roman" panose="02020603050405020304" pitchFamily="2" charset="0"/>
                <a:ea typeface="宋体" panose="02010600030101010101" pitchFamily="2" charset="-122"/>
              </a:rPr>
              <a:t>(Record) </a:t>
            </a:r>
            <a:r>
              <a:rPr lang="zh-CN" altLang="en-US" sz="2800" b="1" dirty="0">
                <a:latin typeface="宋体" panose="02010600030101010101" pitchFamily="2" charset="-122"/>
                <a:ea typeface="宋体" panose="02010600030101010101" pitchFamily="2" charset="-122"/>
              </a:rPr>
              <a:t>：一个实体的所有数据项的集合。 用来标识一个记录的数据项集合</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一个或多个</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称为关键字项</a:t>
            </a:r>
            <a:r>
              <a:rPr lang="en-US" altLang="x-none" sz="2800" b="1" dirty="0">
                <a:latin typeface="Times New Roman" panose="02020603050405020304" pitchFamily="2" charset="0"/>
                <a:ea typeface="宋体" panose="02010600030101010101" pitchFamily="2" charset="-122"/>
              </a:rPr>
              <a:t>(Key) </a:t>
            </a:r>
            <a:r>
              <a:rPr lang="zh-CN" altLang="en-US" sz="2800" b="1" dirty="0">
                <a:latin typeface="Times New Roman" panose="02020603050405020304" pitchFamily="2" charset="0"/>
                <a:ea typeface="宋体" panose="02010600030101010101" pitchFamily="2" charset="-122"/>
              </a:rPr>
              <a:t>，关键字项的值称为关键字</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能唯一标识一个记录的关键字称为</a:t>
            </a:r>
            <a:r>
              <a:rPr lang="zh-CN" altLang="en-US" sz="2800" b="1" dirty="0">
                <a:solidFill>
                  <a:schemeClr val="folHlink"/>
                </a:solidFill>
                <a:latin typeface="Times New Roman" panose="02020603050405020304" pitchFamily="2" charset="0"/>
                <a:ea typeface="宋体" panose="02010600030101010101" pitchFamily="2" charset="-122"/>
              </a:rPr>
              <a:t>主关键字</a:t>
            </a:r>
            <a:r>
              <a:rPr lang="en-US" altLang="x-none" sz="2800" b="1" dirty="0">
                <a:latin typeface="Times New Roman" panose="02020603050405020304" pitchFamily="2" charset="0"/>
                <a:ea typeface="宋体" panose="02010600030101010101" pitchFamily="2" charset="-122"/>
              </a:rPr>
              <a:t>(</a:t>
            </a:r>
            <a:r>
              <a:rPr lang="en-US" altLang="x-none" sz="2800" b="1" dirty="0">
                <a:solidFill>
                  <a:schemeClr val="accent1"/>
                </a:solidFill>
                <a:latin typeface="Times New Roman" panose="02020603050405020304" pitchFamily="2" charset="0"/>
                <a:ea typeface="宋体" panose="02010600030101010101" pitchFamily="2" charset="-122"/>
              </a:rPr>
              <a:t>Primary Key</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，其它的关键字称为</a:t>
            </a:r>
            <a:r>
              <a:rPr lang="zh-CN" altLang="en-US" sz="2800" b="1" dirty="0">
                <a:solidFill>
                  <a:schemeClr val="folHlink"/>
                </a:solidFill>
                <a:latin typeface="Times New Roman" panose="02020603050405020304" pitchFamily="2" charset="0"/>
                <a:ea typeface="宋体" panose="02010600030101010101" pitchFamily="2" charset="-122"/>
              </a:rPr>
              <a:t>次关键字</a:t>
            </a:r>
            <a:r>
              <a:rPr lang="en-US" altLang="x-none" sz="2800" b="1" dirty="0">
                <a:latin typeface="Times New Roman" panose="02020603050405020304" pitchFamily="2" charset="0"/>
                <a:ea typeface="宋体" panose="02010600030101010101" pitchFamily="2" charset="-122"/>
              </a:rPr>
              <a:t>(</a:t>
            </a:r>
            <a:r>
              <a:rPr lang="en-US" altLang="x-none" sz="2800" b="1" dirty="0">
                <a:solidFill>
                  <a:schemeClr val="accent1"/>
                </a:solidFill>
                <a:latin typeface="Times New Roman" panose="02020603050405020304" pitchFamily="2" charset="0"/>
                <a:ea typeface="宋体" panose="02010600030101010101" pitchFamily="2" charset="-122"/>
              </a:rPr>
              <a:t>Secondary Key</a:t>
            </a:r>
            <a:r>
              <a:rPr lang="en-US" altLang="x-none"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indent="355600">
              <a:lnSpc>
                <a:spcPct val="110000"/>
              </a:lnSpc>
              <a:spcBef>
                <a:spcPct val="20000"/>
              </a:spcBef>
              <a:buClr>
                <a:schemeClr val="tx1"/>
              </a:buClr>
              <a:buSzPct val="90000"/>
            </a:pPr>
            <a:r>
              <a:rPr lang="zh-CN" altLang="en-US" sz="2800" b="1" dirty="0">
                <a:latin typeface="Times New Roman" panose="02020603050405020304" pitchFamily="2" charset="0"/>
                <a:ea typeface="宋体" panose="02010600030101010101" pitchFamily="2" charset="-122"/>
              </a:rPr>
              <a:t>    通常的记录指的是</a:t>
            </a:r>
            <a:r>
              <a:rPr lang="zh-CN" altLang="en-US" sz="2800" b="1" dirty="0">
                <a:solidFill>
                  <a:schemeClr val="folHlink"/>
                </a:solidFill>
                <a:latin typeface="Times New Roman" panose="02020603050405020304" pitchFamily="2" charset="0"/>
                <a:ea typeface="宋体" panose="02010600030101010101" pitchFamily="2" charset="-122"/>
              </a:rPr>
              <a:t>逻辑记录</a:t>
            </a:r>
            <a:r>
              <a:rPr lang="zh-CN" altLang="en-US" sz="2800" b="1" dirty="0">
                <a:latin typeface="Times New Roman" panose="02020603050405020304" pitchFamily="2" charset="0"/>
                <a:ea typeface="宋体" panose="02010600030101010101" pitchFamily="2" charset="-122"/>
              </a:rPr>
              <a:t>，是从用户角度所看到的对数据的表示和存取的方式。</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4081" name="矩形 860161"/>
          <p:cNvSpPr/>
          <p:nvPr/>
        </p:nvSpPr>
        <p:spPr>
          <a:xfrm>
            <a:off x="152400" y="4448175"/>
            <a:ext cx="8812213" cy="1501775"/>
          </a:xfrm>
          <a:prstGeom prst="rect">
            <a:avLst/>
          </a:prstGeom>
          <a:noFill/>
          <a:ln w="9525">
            <a:noFill/>
          </a:ln>
        </p:spPr>
        <p:txBody>
          <a:bodyPr lIns="92075" tIns="46038" rIns="92075" bIns="46038" anchor="t">
            <a:spAutoFit/>
          </a:bodyPr>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每个控制区间存放一个或多个逻辑记录，记录是按关键字值顺序存放在控制区间的前端，尾端存放记录的控制信息和控制区间的控制信息，如图</a:t>
            </a:r>
            <a:r>
              <a:rPr lang="en-US" altLang="x-none" sz="2800" b="1" dirty="0">
                <a:latin typeface="Times New Roman" panose="02020603050405020304" pitchFamily="2" charset="0"/>
                <a:ea typeface="宋体" panose="02010600030101010101" pitchFamily="2" charset="-122"/>
              </a:rPr>
              <a:t>11-5</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grpSp>
        <p:nvGrpSpPr>
          <p:cNvPr id="814082" name="组合 860162"/>
          <p:cNvGrpSpPr/>
          <p:nvPr/>
        </p:nvGrpSpPr>
        <p:grpSpPr>
          <a:xfrm>
            <a:off x="76200" y="182563"/>
            <a:ext cx="8953500" cy="4038600"/>
            <a:chOff x="0" y="0"/>
            <a:chExt cx="5640" cy="2544"/>
          </a:xfrm>
        </p:grpSpPr>
        <p:grpSp>
          <p:nvGrpSpPr>
            <p:cNvPr id="814083" name="组合 860163"/>
            <p:cNvGrpSpPr/>
            <p:nvPr/>
          </p:nvGrpSpPr>
          <p:grpSpPr>
            <a:xfrm>
              <a:off x="0" y="0"/>
              <a:ext cx="5640" cy="2544"/>
              <a:chOff x="0" y="0"/>
              <a:chExt cx="5640" cy="2544"/>
            </a:xfrm>
          </p:grpSpPr>
          <p:grpSp>
            <p:nvGrpSpPr>
              <p:cNvPr id="814084" name="组合 860164"/>
              <p:cNvGrpSpPr/>
              <p:nvPr/>
            </p:nvGrpSpPr>
            <p:grpSpPr>
              <a:xfrm>
                <a:off x="0" y="0"/>
                <a:ext cx="5640" cy="2457"/>
                <a:chOff x="0" y="0"/>
                <a:chExt cx="5640" cy="2457"/>
              </a:xfrm>
            </p:grpSpPr>
            <p:sp>
              <p:nvSpPr>
                <p:cNvPr id="814085" name="矩形 860165"/>
                <p:cNvSpPr/>
                <p:nvPr/>
              </p:nvSpPr>
              <p:spPr>
                <a:xfrm>
                  <a:off x="1464" y="1760"/>
                  <a:ext cx="816" cy="249"/>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控制区间</a:t>
                  </a:r>
                  <a:endParaRPr lang="zh-CN" altLang="en-US" b="1" dirty="0">
                    <a:latin typeface="Times New Roman" panose="02020603050405020304" pitchFamily="2" charset="0"/>
                    <a:ea typeface="宋体" panose="02010600030101010101" pitchFamily="2" charset="-122"/>
                  </a:endParaRPr>
                </a:p>
              </p:txBody>
            </p:sp>
            <p:grpSp>
              <p:nvGrpSpPr>
                <p:cNvPr id="814086" name="组合 860166"/>
                <p:cNvGrpSpPr/>
                <p:nvPr/>
              </p:nvGrpSpPr>
              <p:grpSpPr>
                <a:xfrm>
                  <a:off x="0" y="96"/>
                  <a:ext cx="4579" cy="2016"/>
                  <a:chOff x="0" y="0"/>
                  <a:chExt cx="4624" cy="2016"/>
                </a:xfrm>
              </p:grpSpPr>
              <p:sp>
                <p:nvSpPr>
                  <p:cNvPr id="814087" name="矩形 860167"/>
                  <p:cNvSpPr/>
                  <p:nvPr/>
                </p:nvSpPr>
                <p:spPr>
                  <a:xfrm>
                    <a:off x="1824" y="0"/>
                    <a:ext cx="1338" cy="227"/>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69   124    246</a:t>
                    </a:r>
                    <a:endParaRPr lang="en-US" altLang="x-none" b="1" dirty="0">
                      <a:latin typeface="Times New Roman" panose="02020603050405020304" pitchFamily="2" charset="0"/>
                      <a:ea typeface="宋体" panose="02010600030101010101" pitchFamily="2" charset="-122"/>
                    </a:endParaRPr>
                  </a:p>
                </p:txBody>
              </p:sp>
              <p:sp>
                <p:nvSpPr>
                  <p:cNvPr id="814088" name="矩形 860168"/>
                  <p:cNvSpPr/>
                  <p:nvPr/>
                </p:nvSpPr>
                <p:spPr>
                  <a:xfrm>
                    <a:off x="1008" y="413"/>
                    <a:ext cx="1152" cy="227"/>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22   38    69</a:t>
                    </a:r>
                    <a:endParaRPr lang="en-US" altLang="x-none" b="1" dirty="0">
                      <a:latin typeface="Times New Roman" panose="02020603050405020304" pitchFamily="2" charset="0"/>
                      <a:ea typeface="宋体" panose="02010600030101010101" pitchFamily="2" charset="-122"/>
                    </a:endParaRPr>
                  </a:p>
                </p:txBody>
              </p:sp>
              <p:sp>
                <p:nvSpPr>
                  <p:cNvPr id="814089" name="矩形 860169"/>
                  <p:cNvSpPr/>
                  <p:nvPr/>
                </p:nvSpPr>
                <p:spPr>
                  <a:xfrm>
                    <a:off x="3168" y="429"/>
                    <a:ext cx="1056" cy="227"/>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198     246</a:t>
                    </a:r>
                    <a:endParaRPr lang="en-US" altLang="x-none" b="1" dirty="0">
                      <a:latin typeface="Times New Roman" panose="02020603050405020304" pitchFamily="2" charset="0"/>
                      <a:ea typeface="宋体" panose="02010600030101010101" pitchFamily="2" charset="-122"/>
                    </a:endParaRPr>
                  </a:p>
                </p:txBody>
              </p:sp>
              <p:sp>
                <p:nvSpPr>
                  <p:cNvPr id="814090" name="矩形 860170"/>
                  <p:cNvSpPr/>
                  <p:nvPr/>
                </p:nvSpPr>
                <p:spPr>
                  <a:xfrm>
                    <a:off x="2256" y="336"/>
                    <a:ext cx="680" cy="227"/>
                  </a:xfrm>
                  <a:prstGeom prst="rect">
                    <a:avLst/>
                  </a:prstGeom>
                  <a:noFill/>
                  <a:ln w="9525">
                    <a:noFill/>
                  </a:ln>
                </p:spPr>
                <p:txBody>
                  <a:bodyPr wrap="none" anchor="ctr"/>
                  <a:p>
                    <a:pPr algn="ctr"/>
                    <a:r>
                      <a:rPr lang="en-US" altLang="x-none" b="1" dirty="0">
                        <a:latin typeface="Times New Roman" panose="02020603050405020304" pitchFamily="2" charset="0"/>
                        <a:ea typeface="Times New Roman" panose="02020603050405020304" pitchFamily="2" charset="0"/>
                      </a:rPr>
                      <a:t>……</a:t>
                    </a:r>
                    <a:endParaRPr lang="en-US" altLang="x-none" b="1" dirty="0">
                      <a:latin typeface="Times New Roman" panose="02020603050405020304" pitchFamily="2" charset="0"/>
                      <a:ea typeface="宋体" panose="02010600030101010101" pitchFamily="2" charset="-122"/>
                    </a:endParaRPr>
                  </a:p>
                </p:txBody>
              </p:sp>
              <p:sp>
                <p:nvSpPr>
                  <p:cNvPr id="814091" name="矩形 860171"/>
                  <p:cNvSpPr/>
                  <p:nvPr/>
                </p:nvSpPr>
                <p:spPr>
                  <a:xfrm>
                    <a:off x="192" y="784"/>
                    <a:ext cx="816" cy="227"/>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12    20</a:t>
                    </a:r>
                    <a:endParaRPr lang="en-US" altLang="x-none" b="1" dirty="0">
                      <a:latin typeface="Times New Roman" panose="02020603050405020304" pitchFamily="2" charset="0"/>
                      <a:ea typeface="宋体" panose="02010600030101010101" pitchFamily="2" charset="-122"/>
                    </a:endParaRPr>
                  </a:p>
                </p:txBody>
              </p:sp>
              <p:sp>
                <p:nvSpPr>
                  <p:cNvPr id="814092" name="矩形 860172"/>
                  <p:cNvSpPr/>
                  <p:nvPr/>
                </p:nvSpPr>
                <p:spPr>
                  <a:xfrm>
                    <a:off x="1200" y="800"/>
                    <a:ext cx="1104" cy="227"/>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24   31    38</a:t>
                    </a:r>
                    <a:endParaRPr lang="en-US" altLang="x-none" b="1" dirty="0">
                      <a:latin typeface="Times New Roman" panose="02020603050405020304" pitchFamily="2" charset="0"/>
                      <a:ea typeface="宋体" panose="02010600030101010101" pitchFamily="2" charset="-122"/>
                    </a:endParaRPr>
                  </a:p>
                </p:txBody>
              </p:sp>
              <p:sp>
                <p:nvSpPr>
                  <p:cNvPr id="814093" name="矩形 860173"/>
                  <p:cNvSpPr/>
                  <p:nvPr/>
                </p:nvSpPr>
                <p:spPr>
                  <a:xfrm>
                    <a:off x="2448" y="768"/>
                    <a:ext cx="624" cy="227"/>
                  </a:xfrm>
                  <a:prstGeom prst="rect">
                    <a:avLst/>
                  </a:prstGeom>
                  <a:noFill/>
                  <a:ln w="9525">
                    <a:noFill/>
                  </a:ln>
                </p:spPr>
                <p:txBody>
                  <a:bodyPr wrap="none" anchor="ctr"/>
                  <a:p>
                    <a:pPr algn="ctr"/>
                    <a:r>
                      <a:rPr lang="en-US" altLang="x-none" b="1" dirty="0">
                        <a:latin typeface="Times New Roman" panose="02020603050405020304" pitchFamily="2" charset="0"/>
                        <a:ea typeface="Times New Roman" panose="02020603050405020304" pitchFamily="2" charset="0"/>
                      </a:rPr>
                      <a:t>……</a:t>
                    </a:r>
                    <a:endParaRPr lang="en-US" altLang="x-none" b="1" dirty="0">
                      <a:latin typeface="Times New Roman" panose="02020603050405020304" pitchFamily="2" charset="0"/>
                      <a:ea typeface="宋体" panose="02010600030101010101" pitchFamily="2" charset="-122"/>
                    </a:endParaRPr>
                  </a:p>
                </p:txBody>
              </p:sp>
              <p:sp>
                <p:nvSpPr>
                  <p:cNvPr id="814094" name="直接连接符 860174"/>
                  <p:cNvSpPr/>
                  <p:nvPr/>
                </p:nvSpPr>
                <p:spPr>
                  <a:xfrm flipH="1">
                    <a:off x="1704" y="160"/>
                    <a:ext cx="240" cy="249"/>
                  </a:xfrm>
                  <a:prstGeom prst="line">
                    <a:avLst/>
                  </a:prstGeom>
                  <a:ln w="28575" cap="flat" cmpd="sng">
                    <a:solidFill>
                      <a:schemeClr val="tx1"/>
                    </a:solidFill>
                    <a:prstDash val="solid"/>
                    <a:round/>
                    <a:headEnd type="none" w="med" len="med"/>
                    <a:tailEnd type="triangle" w="med" len="med"/>
                  </a:ln>
                </p:spPr>
              </p:sp>
              <p:sp>
                <p:nvSpPr>
                  <p:cNvPr id="814095" name="直接连接符 860175"/>
                  <p:cNvSpPr/>
                  <p:nvPr/>
                </p:nvSpPr>
                <p:spPr>
                  <a:xfrm>
                    <a:off x="2256" y="144"/>
                    <a:ext cx="240" cy="249"/>
                  </a:xfrm>
                  <a:prstGeom prst="line">
                    <a:avLst/>
                  </a:prstGeom>
                  <a:ln w="28575" cap="flat" cmpd="sng">
                    <a:solidFill>
                      <a:schemeClr val="tx1"/>
                    </a:solidFill>
                    <a:prstDash val="solid"/>
                    <a:round/>
                    <a:headEnd type="none" w="med" len="med"/>
                    <a:tailEnd type="triangle" w="med" len="med"/>
                  </a:ln>
                </p:spPr>
              </p:sp>
              <p:sp>
                <p:nvSpPr>
                  <p:cNvPr id="814096" name="直接连接符 860176"/>
                  <p:cNvSpPr/>
                  <p:nvPr/>
                </p:nvSpPr>
                <p:spPr>
                  <a:xfrm>
                    <a:off x="2736" y="176"/>
                    <a:ext cx="720" cy="240"/>
                  </a:xfrm>
                  <a:prstGeom prst="line">
                    <a:avLst/>
                  </a:prstGeom>
                  <a:ln w="28575" cap="flat" cmpd="sng">
                    <a:solidFill>
                      <a:schemeClr val="tx1"/>
                    </a:solidFill>
                    <a:prstDash val="solid"/>
                    <a:round/>
                    <a:headEnd type="none" w="med" len="med"/>
                    <a:tailEnd type="triangle" w="med" len="med"/>
                  </a:ln>
                </p:spPr>
              </p:sp>
              <p:sp>
                <p:nvSpPr>
                  <p:cNvPr id="814097" name="直接连接符 860177"/>
                  <p:cNvSpPr/>
                  <p:nvPr/>
                </p:nvSpPr>
                <p:spPr>
                  <a:xfrm flipH="1">
                    <a:off x="888" y="584"/>
                    <a:ext cx="240" cy="192"/>
                  </a:xfrm>
                  <a:prstGeom prst="line">
                    <a:avLst/>
                  </a:prstGeom>
                  <a:ln w="28575" cap="flat" cmpd="sng">
                    <a:solidFill>
                      <a:schemeClr val="tx1"/>
                    </a:solidFill>
                    <a:prstDash val="solid"/>
                    <a:round/>
                    <a:headEnd type="none" w="med" len="med"/>
                    <a:tailEnd type="triangle" w="med" len="med"/>
                  </a:ln>
                </p:spPr>
              </p:sp>
              <p:sp>
                <p:nvSpPr>
                  <p:cNvPr id="814098" name="直接连接符 860178"/>
                  <p:cNvSpPr/>
                  <p:nvPr/>
                </p:nvSpPr>
                <p:spPr>
                  <a:xfrm>
                    <a:off x="1440" y="552"/>
                    <a:ext cx="144" cy="249"/>
                  </a:xfrm>
                  <a:prstGeom prst="line">
                    <a:avLst/>
                  </a:prstGeom>
                  <a:ln w="28575" cap="flat" cmpd="sng">
                    <a:solidFill>
                      <a:schemeClr val="tx1"/>
                    </a:solidFill>
                    <a:prstDash val="solid"/>
                    <a:round/>
                    <a:headEnd type="none" w="med" len="med"/>
                    <a:tailEnd type="triangle" w="med" len="med"/>
                  </a:ln>
                </p:spPr>
              </p:sp>
              <p:sp>
                <p:nvSpPr>
                  <p:cNvPr id="814099" name="直接连接符 860179"/>
                  <p:cNvSpPr/>
                  <p:nvPr/>
                </p:nvSpPr>
                <p:spPr>
                  <a:xfrm>
                    <a:off x="1824" y="576"/>
                    <a:ext cx="864" cy="288"/>
                  </a:xfrm>
                  <a:prstGeom prst="line">
                    <a:avLst/>
                  </a:prstGeom>
                  <a:ln w="28575" cap="flat" cmpd="sng">
                    <a:solidFill>
                      <a:schemeClr val="tx1"/>
                    </a:solidFill>
                    <a:prstDash val="solid"/>
                    <a:round/>
                    <a:headEnd type="none" w="med" len="med"/>
                    <a:tailEnd type="triangle" w="med" len="med"/>
                  </a:ln>
                </p:spPr>
              </p:sp>
              <p:grpSp>
                <p:nvGrpSpPr>
                  <p:cNvPr id="814100" name="组合 860180"/>
                  <p:cNvGrpSpPr/>
                  <p:nvPr/>
                </p:nvGrpSpPr>
                <p:grpSpPr>
                  <a:xfrm>
                    <a:off x="192" y="960"/>
                    <a:ext cx="272" cy="1011"/>
                    <a:chOff x="0" y="0"/>
                    <a:chExt cx="272" cy="1011"/>
                  </a:xfrm>
                </p:grpSpPr>
                <p:sp>
                  <p:nvSpPr>
                    <p:cNvPr id="814101" name="矩形 860181"/>
                    <p:cNvSpPr/>
                    <p:nvPr/>
                  </p:nvSpPr>
                  <p:spPr>
                    <a:xfrm>
                      <a:off x="0" y="240"/>
                      <a:ext cx="272" cy="771"/>
                    </a:xfrm>
                    <a:prstGeom prst="rect">
                      <a:avLst/>
                    </a:prstGeom>
                    <a:noFill/>
                    <a:ln w="19050" cap="flat" cmpd="sng">
                      <a:solidFill>
                        <a:schemeClr val="tx1"/>
                      </a:solidFill>
                      <a:prstDash val="solid"/>
                      <a:miter/>
                      <a:headEnd type="none" w="med" len="med"/>
                      <a:tailEnd type="none" w="med" len="med"/>
                    </a:ln>
                  </p:spPr>
                  <p:txBody>
                    <a:bodyPr wrap="none" anchor="ctr"/>
                    <a:p>
                      <a:pPr algn="ctr"/>
                      <a:r>
                        <a:rPr lang="en-US" altLang="x-none" dirty="0">
                          <a:latin typeface="Times New Roman" panose="02020603050405020304" pitchFamily="2" charset="0"/>
                          <a:ea typeface="宋体" panose="02010600030101010101" pitchFamily="2" charset="-122"/>
                        </a:rPr>
                        <a:t>6</a:t>
                      </a:r>
                      <a:endParaRPr lang="en-US" altLang="x-none" dirty="0">
                        <a:latin typeface="Times New Roman" panose="02020603050405020304" pitchFamily="2" charset="0"/>
                        <a:ea typeface="宋体" panose="02010600030101010101" pitchFamily="2" charset="-122"/>
                      </a:endParaRPr>
                    </a:p>
                    <a:p>
                      <a:pPr algn="ctr"/>
                      <a:r>
                        <a:rPr lang="en-US" altLang="x-none" dirty="0">
                          <a:latin typeface="Times New Roman" panose="02020603050405020304" pitchFamily="2" charset="0"/>
                          <a:ea typeface="宋体" panose="02010600030101010101" pitchFamily="2" charset="-122"/>
                        </a:rPr>
                        <a:t>8</a:t>
                      </a:r>
                      <a:endParaRPr lang="en-US" altLang="x-none" dirty="0">
                        <a:latin typeface="Times New Roman" panose="02020603050405020304" pitchFamily="2" charset="0"/>
                        <a:ea typeface="宋体" panose="02010600030101010101" pitchFamily="2" charset="-122"/>
                      </a:endParaRPr>
                    </a:p>
                    <a:p>
                      <a:pPr algn="ctr"/>
                      <a:r>
                        <a:rPr lang="en-US" altLang="x-none" dirty="0">
                          <a:latin typeface="Times New Roman" panose="02020603050405020304" pitchFamily="2" charset="0"/>
                          <a:ea typeface="宋体" panose="02010600030101010101" pitchFamily="2" charset="-122"/>
                        </a:rPr>
                        <a:t>12</a:t>
                      </a:r>
                      <a:endParaRPr lang="en-US" altLang="x-none" dirty="0">
                        <a:latin typeface="Times New Roman" panose="02020603050405020304" pitchFamily="2" charset="0"/>
                        <a:ea typeface="宋体" panose="02010600030101010101" pitchFamily="2" charset="-122"/>
                      </a:endParaRPr>
                    </a:p>
                  </p:txBody>
                </p:sp>
                <p:sp>
                  <p:nvSpPr>
                    <p:cNvPr id="814102" name="直接连接符 860182"/>
                    <p:cNvSpPr/>
                    <p:nvPr/>
                  </p:nvSpPr>
                  <p:spPr>
                    <a:xfrm>
                      <a:off x="96" y="0"/>
                      <a:ext cx="0" cy="240"/>
                    </a:xfrm>
                    <a:prstGeom prst="line">
                      <a:avLst/>
                    </a:prstGeom>
                    <a:ln w="28575" cap="flat" cmpd="sng">
                      <a:solidFill>
                        <a:schemeClr val="tx1"/>
                      </a:solidFill>
                      <a:prstDash val="solid"/>
                      <a:round/>
                      <a:headEnd type="none" w="med" len="med"/>
                      <a:tailEnd type="triangle" w="med" len="med"/>
                    </a:ln>
                  </p:spPr>
                </p:sp>
              </p:grpSp>
              <p:grpSp>
                <p:nvGrpSpPr>
                  <p:cNvPr id="814103" name="组合 860183"/>
                  <p:cNvGrpSpPr/>
                  <p:nvPr/>
                </p:nvGrpSpPr>
                <p:grpSpPr>
                  <a:xfrm>
                    <a:off x="544" y="957"/>
                    <a:ext cx="272" cy="1011"/>
                    <a:chOff x="0" y="0"/>
                    <a:chExt cx="272" cy="1011"/>
                  </a:xfrm>
                </p:grpSpPr>
                <p:sp>
                  <p:nvSpPr>
                    <p:cNvPr id="814104" name="矩形 860184"/>
                    <p:cNvSpPr/>
                    <p:nvPr/>
                  </p:nvSpPr>
                  <p:spPr>
                    <a:xfrm>
                      <a:off x="0" y="240"/>
                      <a:ext cx="272" cy="771"/>
                    </a:xfrm>
                    <a:prstGeom prst="rect">
                      <a:avLst/>
                    </a:prstGeom>
                    <a:noFill/>
                    <a:ln w="19050" cap="flat" cmpd="sng">
                      <a:solidFill>
                        <a:schemeClr val="tx1"/>
                      </a:solidFill>
                      <a:prstDash val="solid"/>
                      <a:miter/>
                      <a:headEnd type="none" w="med" len="med"/>
                      <a:tailEnd type="none" w="med" len="med"/>
                    </a:ln>
                  </p:spPr>
                  <p:txBody>
                    <a:bodyPr wrap="none" anchor="ctr"/>
                    <a:p>
                      <a:pPr algn="ctr"/>
                      <a:r>
                        <a:rPr lang="en-US" altLang="x-none" dirty="0">
                          <a:latin typeface="Times New Roman" panose="02020603050405020304" pitchFamily="2" charset="0"/>
                          <a:ea typeface="宋体" panose="02010600030101010101" pitchFamily="2" charset="-122"/>
                        </a:rPr>
                        <a:t>14</a:t>
                      </a:r>
                      <a:endParaRPr lang="en-US" altLang="x-none" dirty="0">
                        <a:latin typeface="Times New Roman" panose="02020603050405020304" pitchFamily="2" charset="0"/>
                        <a:ea typeface="宋体" panose="02010600030101010101" pitchFamily="2" charset="-122"/>
                      </a:endParaRPr>
                    </a:p>
                    <a:p>
                      <a:pPr algn="ctr"/>
                      <a:r>
                        <a:rPr lang="en-US" altLang="x-none" dirty="0">
                          <a:latin typeface="Times New Roman" panose="02020603050405020304" pitchFamily="2" charset="0"/>
                          <a:ea typeface="宋体" panose="02010600030101010101" pitchFamily="2" charset="-122"/>
                        </a:rPr>
                        <a:t>17</a:t>
                      </a:r>
                      <a:endParaRPr lang="en-US" altLang="x-none" dirty="0">
                        <a:latin typeface="Times New Roman" panose="02020603050405020304" pitchFamily="2" charset="0"/>
                        <a:ea typeface="宋体" panose="02010600030101010101" pitchFamily="2" charset="-122"/>
                      </a:endParaRPr>
                    </a:p>
                    <a:p>
                      <a:pPr algn="ctr"/>
                      <a:r>
                        <a:rPr lang="en-US" altLang="x-none" dirty="0">
                          <a:latin typeface="Times New Roman" panose="02020603050405020304" pitchFamily="2" charset="0"/>
                          <a:ea typeface="宋体" panose="02010600030101010101" pitchFamily="2" charset="-122"/>
                        </a:rPr>
                        <a:t>20</a:t>
                      </a:r>
                      <a:endParaRPr lang="en-US" altLang="x-none" dirty="0">
                        <a:latin typeface="Times New Roman" panose="02020603050405020304" pitchFamily="2" charset="0"/>
                        <a:ea typeface="宋体" panose="02010600030101010101" pitchFamily="2" charset="-122"/>
                      </a:endParaRPr>
                    </a:p>
                  </p:txBody>
                </p:sp>
                <p:sp>
                  <p:nvSpPr>
                    <p:cNvPr id="814105" name="直接连接符 860185"/>
                    <p:cNvSpPr/>
                    <p:nvPr/>
                  </p:nvSpPr>
                  <p:spPr>
                    <a:xfrm>
                      <a:off x="96" y="0"/>
                      <a:ext cx="0" cy="240"/>
                    </a:xfrm>
                    <a:prstGeom prst="line">
                      <a:avLst/>
                    </a:prstGeom>
                    <a:ln w="28575" cap="flat" cmpd="sng">
                      <a:solidFill>
                        <a:schemeClr val="tx1"/>
                      </a:solidFill>
                      <a:prstDash val="solid"/>
                      <a:round/>
                      <a:headEnd type="none" w="med" len="med"/>
                      <a:tailEnd type="triangle" w="med" len="med"/>
                    </a:ln>
                  </p:spPr>
                </p:sp>
              </p:grpSp>
              <p:sp>
                <p:nvSpPr>
                  <p:cNvPr id="814106" name="矩形 860186"/>
                  <p:cNvSpPr/>
                  <p:nvPr/>
                </p:nvSpPr>
                <p:spPr>
                  <a:xfrm>
                    <a:off x="0" y="720"/>
                    <a:ext cx="1104" cy="1296"/>
                  </a:xfrm>
                  <a:prstGeom prst="rect">
                    <a:avLst/>
                  </a:prstGeom>
                  <a:noFill/>
                  <a:ln w="28575" cap="flat" cmpd="sng">
                    <a:solidFill>
                      <a:schemeClr val="folHlink"/>
                    </a:solidFill>
                    <a:prstDash val="sysDot"/>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14107" name="直接连接符 860187"/>
                  <p:cNvSpPr/>
                  <p:nvPr/>
                </p:nvSpPr>
                <p:spPr>
                  <a:xfrm>
                    <a:off x="1008" y="912"/>
                    <a:ext cx="192" cy="0"/>
                  </a:xfrm>
                  <a:prstGeom prst="line">
                    <a:avLst/>
                  </a:prstGeom>
                  <a:ln w="28575" cap="flat" cmpd="sng">
                    <a:solidFill>
                      <a:schemeClr val="tx1"/>
                    </a:solidFill>
                    <a:prstDash val="solid"/>
                    <a:round/>
                    <a:headEnd type="none" w="med" len="med"/>
                    <a:tailEnd type="triangle" w="med" len="med"/>
                  </a:ln>
                </p:spPr>
              </p:sp>
              <p:sp>
                <p:nvSpPr>
                  <p:cNvPr id="814108" name="直接连接符 860188"/>
                  <p:cNvSpPr/>
                  <p:nvPr/>
                </p:nvSpPr>
                <p:spPr>
                  <a:xfrm>
                    <a:off x="2304" y="912"/>
                    <a:ext cx="192" cy="0"/>
                  </a:xfrm>
                  <a:prstGeom prst="line">
                    <a:avLst/>
                  </a:prstGeom>
                  <a:ln w="28575" cap="flat" cmpd="sng">
                    <a:solidFill>
                      <a:schemeClr val="tx1"/>
                    </a:solidFill>
                    <a:prstDash val="solid"/>
                    <a:round/>
                    <a:headEnd type="none" w="med" len="med"/>
                    <a:tailEnd type="triangle" w="med" len="med"/>
                  </a:ln>
                </p:spPr>
              </p:sp>
              <p:sp>
                <p:nvSpPr>
                  <p:cNvPr id="814109" name="矩形 860189"/>
                  <p:cNvSpPr/>
                  <p:nvPr/>
                </p:nvSpPr>
                <p:spPr>
                  <a:xfrm>
                    <a:off x="3264" y="812"/>
                    <a:ext cx="1360" cy="227"/>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212   228    246</a:t>
                    </a:r>
                    <a:endParaRPr lang="en-US" altLang="x-none" b="1" dirty="0">
                      <a:latin typeface="Times New Roman" panose="02020603050405020304" pitchFamily="2" charset="0"/>
                      <a:ea typeface="宋体" panose="02010600030101010101" pitchFamily="2" charset="-122"/>
                    </a:endParaRPr>
                  </a:p>
                </p:txBody>
              </p:sp>
              <p:sp>
                <p:nvSpPr>
                  <p:cNvPr id="814110" name="直接连接符 860190"/>
                  <p:cNvSpPr/>
                  <p:nvPr/>
                </p:nvSpPr>
                <p:spPr>
                  <a:xfrm>
                    <a:off x="3696" y="568"/>
                    <a:ext cx="144" cy="249"/>
                  </a:xfrm>
                  <a:prstGeom prst="line">
                    <a:avLst/>
                  </a:prstGeom>
                  <a:ln w="28575" cap="flat" cmpd="sng">
                    <a:solidFill>
                      <a:schemeClr val="tx1"/>
                    </a:solidFill>
                    <a:prstDash val="solid"/>
                    <a:round/>
                    <a:headEnd type="none" w="med" len="med"/>
                    <a:tailEnd type="triangle" w="med" len="med"/>
                  </a:ln>
                </p:spPr>
              </p:sp>
              <p:sp>
                <p:nvSpPr>
                  <p:cNvPr id="814111" name="直接连接符 860191"/>
                  <p:cNvSpPr/>
                  <p:nvPr/>
                </p:nvSpPr>
                <p:spPr>
                  <a:xfrm>
                    <a:off x="3072" y="912"/>
                    <a:ext cx="192" cy="0"/>
                  </a:xfrm>
                  <a:prstGeom prst="line">
                    <a:avLst/>
                  </a:prstGeom>
                  <a:ln w="28575" cap="flat" cmpd="sng">
                    <a:solidFill>
                      <a:schemeClr val="tx1"/>
                    </a:solidFill>
                    <a:prstDash val="solid"/>
                    <a:round/>
                    <a:headEnd type="none" w="med" len="med"/>
                    <a:tailEnd type="triangle" w="med" len="med"/>
                  </a:ln>
                </p:spPr>
              </p:sp>
              <p:sp>
                <p:nvSpPr>
                  <p:cNvPr id="814112" name="直接连接符 860192"/>
                  <p:cNvSpPr/>
                  <p:nvPr/>
                </p:nvSpPr>
                <p:spPr>
                  <a:xfrm flipH="1">
                    <a:off x="2976" y="576"/>
                    <a:ext cx="288" cy="288"/>
                  </a:xfrm>
                  <a:prstGeom prst="line">
                    <a:avLst/>
                  </a:prstGeom>
                  <a:ln w="28575" cap="flat" cmpd="sng">
                    <a:solidFill>
                      <a:schemeClr val="tx1"/>
                    </a:solidFill>
                    <a:prstDash val="solid"/>
                    <a:round/>
                    <a:headEnd type="none" w="med" len="med"/>
                    <a:tailEnd type="triangle" w="med" len="med"/>
                  </a:ln>
                </p:spPr>
              </p:sp>
              <p:sp>
                <p:nvSpPr>
                  <p:cNvPr id="814113" name="矩形 860193"/>
                  <p:cNvSpPr/>
                  <p:nvPr/>
                </p:nvSpPr>
                <p:spPr>
                  <a:xfrm>
                    <a:off x="2448" y="1165"/>
                    <a:ext cx="624" cy="227"/>
                  </a:xfrm>
                  <a:prstGeom prst="rect">
                    <a:avLst/>
                  </a:prstGeom>
                  <a:noFill/>
                  <a:ln w="9525">
                    <a:noFill/>
                  </a:ln>
                </p:spPr>
                <p:txBody>
                  <a:bodyPr wrap="none" anchor="ctr"/>
                  <a:p>
                    <a:pPr algn="ctr"/>
                    <a:r>
                      <a:rPr lang="en-US" altLang="x-none" b="1" dirty="0">
                        <a:latin typeface="Times New Roman" panose="02020603050405020304" pitchFamily="2" charset="0"/>
                        <a:ea typeface="Times New Roman" panose="02020603050405020304" pitchFamily="2" charset="0"/>
                      </a:rPr>
                      <a:t>……</a:t>
                    </a:r>
                    <a:endParaRPr lang="en-US" altLang="x-none" b="1" dirty="0">
                      <a:latin typeface="Times New Roman" panose="02020603050405020304" pitchFamily="2" charset="0"/>
                      <a:ea typeface="宋体" panose="02010600030101010101" pitchFamily="2" charset="-122"/>
                    </a:endParaRPr>
                  </a:p>
                </p:txBody>
              </p:sp>
              <p:grpSp>
                <p:nvGrpSpPr>
                  <p:cNvPr id="814114" name="组合 860194"/>
                  <p:cNvGrpSpPr/>
                  <p:nvPr/>
                </p:nvGrpSpPr>
                <p:grpSpPr>
                  <a:xfrm>
                    <a:off x="3168" y="963"/>
                    <a:ext cx="368" cy="1011"/>
                    <a:chOff x="0" y="0"/>
                    <a:chExt cx="368" cy="1011"/>
                  </a:xfrm>
                </p:grpSpPr>
                <p:sp>
                  <p:nvSpPr>
                    <p:cNvPr id="814115" name="矩形 860195"/>
                    <p:cNvSpPr/>
                    <p:nvPr/>
                  </p:nvSpPr>
                  <p:spPr>
                    <a:xfrm>
                      <a:off x="0" y="240"/>
                      <a:ext cx="368" cy="771"/>
                    </a:xfrm>
                    <a:prstGeom prst="rect">
                      <a:avLst/>
                    </a:prstGeom>
                    <a:noFill/>
                    <a:ln w="19050" cap="flat" cmpd="sng">
                      <a:solidFill>
                        <a:schemeClr val="tx1"/>
                      </a:solidFill>
                      <a:prstDash val="solid"/>
                      <a:miter/>
                      <a:headEnd type="none" w="med" len="med"/>
                      <a:tailEnd type="none" w="med" len="med"/>
                    </a:ln>
                  </p:spPr>
                  <p:txBody>
                    <a:bodyPr wrap="none" anchor="ctr"/>
                    <a:p>
                      <a:pPr algn="ctr"/>
                      <a:r>
                        <a:rPr lang="en-US" altLang="x-none" dirty="0">
                          <a:latin typeface="Times New Roman" panose="02020603050405020304" pitchFamily="2" charset="0"/>
                          <a:ea typeface="宋体" panose="02010600030101010101" pitchFamily="2" charset="-122"/>
                        </a:rPr>
                        <a:t>203</a:t>
                      </a:r>
                      <a:endParaRPr lang="en-US" altLang="x-none" dirty="0">
                        <a:latin typeface="Times New Roman" panose="02020603050405020304" pitchFamily="2" charset="0"/>
                        <a:ea typeface="宋体" panose="02010600030101010101" pitchFamily="2" charset="-122"/>
                      </a:endParaRPr>
                    </a:p>
                    <a:p>
                      <a:pPr algn="ctr"/>
                      <a:r>
                        <a:rPr lang="en-US" altLang="x-none" dirty="0">
                          <a:latin typeface="Times New Roman" panose="02020603050405020304" pitchFamily="2" charset="0"/>
                          <a:ea typeface="宋体" panose="02010600030101010101" pitchFamily="2" charset="-122"/>
                        </a:rPr>
                        <a:t>208</a:t>
                      </a:r>
                      <a:endParaRPr lang="en-US" altLang="x-none" dirty="0">
                        <a:latin typeface="Times New Roman" panose="02020603050405020304" pitchFamily="2" charset="0"/>
                        <a:ea typeface="宋体" panose="02010600030101010101" pitchFamily="2" charset="-122"/>
                      </a:endParaRPr>
                    </a:p>
                    <a:p>
                      <a:pPr algn="ctr"/>
                      <a:r>
                        <a:rPr lang="en-US" altLang="x-none" dirty="0">
                          <a:latin typeface="Times New Roman" panose="02020603050405020304" pitchFamily="2" charset="0"/>
                          <a:ea typeface="宋体" panose="02010600030101010101" pitchFamily="2" charset="-122"/>
                        </a:rPr>
                        <a:t>212</a:t>
                      </a:r>
                      <a:endParaRPr lang="en-US" altLang="x-none" dirty="0">
                        <a:latin typeface="Times New Roman" panose="02020603050405020304" pitchFamily="2" charset="0"/>
                        <a:ea typeface="宋体" panose="02010600030101010101" pitchFamily="2" charset="-122"/>
                      </a:endParaRPr>
                    </a:p>
                  </p:txBody>
                </p:sp>
                <p:sp>
                  <p:nvSpPr>
                    <p:cNvPr id="814116" name="直接连接符 860196"/>
                    <p:cNvSpPr/>
                    <p:nvPr/>
                  </p:nvSpPr>
                  <p:spPr>
                    <a:xfrm>
                      <a:off x="192" y="0"/>
                      <a:ext cx="0" cy="240"/>
                    </a:xfrm>
                    <a:prstGeom prst="line">
                      <a:avLst/>
                    </a:prstGeom>
                    <a:ln w="28575" cap="flat" cmpd="sng">
                      <a:solidFill>
                        <a:schemeClr val="tx1"/>
                      </a:solidFill>
                      <a:prstDash val="solid"/>
                      <a:round/>
                      <a:headEnd type="none" w="med" len="med"/>
                      <a:tailEnd type="triangle" w="med" len="med"/>
                    </a:ln>
                  </p:spPr>
                </p:sp>
              </p:grpSp>
              <p:grpSp>
                <p:nvGrpSpPr>
                  <p:cNvPr id="814117" name="组合 860197"/>
                  <p:cNvGrpSpPr/>
                  <p:nvPr/>
                </p:nvGrpSpPr>
                <p:grpSpPr>
                  <a:xfrm>
                    <a:off x="3616" y="960"/>
                    <a:ext cx="368" cy="1011"/>
                    <a:chOff x="0" y="0"/>
                    <a:chExt cx="368" cy="1011"/>
                  </a:xfrm>
                </p:grpSpPr>
                <p:sp>
                  <p:nvSpPr>
                    <p:cNvPr id="814118" name="矩形 860198"/>
                    <p:cNvSpPr/>
                    <p:nvPr/>
                  </p:nvSpPr>
                  <p:spPr>
                    <a:xfrm>
                      <a:off x="0" y="240"/>
                      <a:ext cx="368" cy="771"/>
                    </a:xfrm>
                    <a:prstGeom prst="rect">
                      <a:avLst/>
                    </a:prstGeom>
                    <a:noFill/>
                    <a:ln w="19050" cap="flat" cmpd="sng">
                      <a:solidFill>
                        <a:schemeClr val="tx1"/>
                      </a:solidFill>
                      <a:prstDash val="solid"/>
                      <a:miter/>
                      <a:headEnd type="none" w="med" len="med"/>
                      <a:tailEnd type="none" w="med" len="med"/>
                    </a:ln>
                  </p:spPr>
                  <p:txBody>
                    <a:bodyPr wrap="none" anchor="ctr"/>
                    <a:p>
                      <a:pPr algn="ctr"/>
                      <a:r>
                        <a:rPr lang="en-US" altLang="x-none" dirty="0">
                          <a:latin typeface="Times New Roman" panose="02020603050405020304" pitchFamily="2" charset="0"/>
                          <a:ea typeface="宋体" panose="02010600030101010101" pitchFamily="2" charset="-122"/>
                        </a:rPr>
                        <a:t>213</a:t>
                      </a:r>
                      <a:endParaRPr lang="en-US" altLang="x-none" dirty="0">
                        <a:latin typeface="Times New Roman" panose="02020603050405020304" pitchFamily="2" charset="0"/>
                        <a:ea typeface="宋体" panose="02010600030101010101" pitchFamily="2" charset="-122"/>
                      </a:endParaRPr>
                    </a:p>
                    <a:p>
                      <a:pPr algn="ctr"/>
                      <a:r>
                        <a:rPr lang="en-US" altLang="x-none" dirty="0">
                          <a:latin typeface="Times New Roman" panose="02020603050405020304" pitchFamily="2" charset="0"/>
                          <a:ea typeface="宋体" panose="02010600030101010101" pitchFamily="2" charset="-122"/>
                        </a:rPr>
                        <a:t>218</a:t>
                      </a:r>
                      <a:endParaRPr lang="en-US" altLang="x-none" dirty="0">
                        <a:latin typeface="Times New Roman" panose="02020603050405020304" pitchFamily="2" charset="0"/>
                        <a:ea typeface="宋体" panose="02010600030101010101" pitchFamily="2" charset="-122"/>
                      </a:endParaRPr>
                    </a:p>
                    <a:p>
                      <a:pPr algn="ctr"/>
                      <a:r>
                        <a:rPr lang="en-US" altLang="x-none" dirty="0">
                          <a:latin typeface="Times New Roman" panose="02020603050405020304" pitchFamily="2" charset="0"/>
                          <a:ea typeface="宋体" panose="02010600030101010101" pitchFamily="2" charset="-122"/>
                        </a:rPr>
                        <a:t>228</a:t>
                      </a:r>
                      <a:endParaRPr lang="en-US" altLang="x-none" dirty="0">
                        <a:latin typeface="Times New Roman" panose="02020603050405020304" pitchFamily="2" charset="0"/>
                        <a:ea typeface="宋体" panose="02010600030101010101" pitchFamily="2" charset="-122"/>
                      </a:endParaRPr>
                    </a:p>
                  </p:txBody>
                </p:sp>
                <p:sp>
                  <p:nvSpPr>
                    <p:cNvPr id="814119" name="直接连接符 860199"/>
                    <p:cNvSpPr/>
                    <p:nvPr/>
                  </p:nvSpPr>
                  <p:spPr>
                    <a:xfrm>
                      <a:off x="192" y="0"/>
                      <a:ext cx="0" cy="240"/>
                    </a:xfrm>
                    <a:prstGeom prst="line">
                      <a:avLst/>
                    </a:prstGeom>
                    <a:ln w="28575" cap="flat" cmpd="sng">
                      <a:solidFill>
                        <a:schemeClr val="tx1"/>
                      </a:solidFill>
                      <a:prstDash val="solid"/>
                      <a:round/>
                      <a:headEnd type="none" w="med" len="med"/>
                      <a:tailEnd type="triangle" w="med" len="med"/>
                    </a:ln>
                  </p:spPr>
                </p:sp>
              </p:grpSp>
              <p:grpSp>
                <p:nvGrpSpPr>
                  <p:cNvPr id="814120" name="组合 860200"/>
                  <p:cNvGrpSpPr/>
                  <p:nvPr/>
                </p:nvGrpSpPr>
                <p:grpSpPr>
                  <a:xfrm>
                    <a:off x="4080" y="960"/>
                    <a:ext cx="368" cy="1011"/>
                    <a:chOff x="0" y="0"/>
                    <a:chExt cx="368" cy="1011"/>
                  </a:xfrm>
                </p:grpSpPr>
                <p:sp>
                  <p:nvSpPr>
                    <p:cNvPr id="814121" name="矩形 860201"/>
                    <p:cNvSpPr/>
                    <p:nvPr/>
                  </p:nvSpPr>
                  <p:spPr>
                    <a:xfrm>
                      <a:off x="0" y="240"/>
                      <a:ext cx="368" cy="771"/>
                    </a:xfrm>
                    <a:prstGeom prst="rect">
                      <a:avLst/>
                    </a:prstGeom>
                    <a:noFill/>
                    <a:ln w="19050" cap="flat" cmpd="sng">
                      <a:solidFill>
                        <a:schemeClr val="tx1"/>
                      </a:solidFill>
                      <a:prstDash val="solid"/>
                      <a:miter/>
                      <a:headEnd type="none" w="med" len="med"/>
                      <a:tailEnd type="none" w="med" len="med"/>
                    </a:ln>
                  </p:spPr>
                  <p:txBody>
                    <a:bodyPr wrap="none" anchor="ctr"/>
                    <a:p>
                      <a:pPr algn="ctr"/>
                      <a:r>
                        <a:rPr lang="en-US" altLang="x-none" dirty="0">
                          <a:latin typeface="Times New Roman" panose="02020603050405020304" pitchFamily="2" charset="0"/>
                          <a:ea typeface="宋体" panose="02010600030101010101" pitchFamily="2" charset="-122"/>
                        </a:rPr>
                        <a:t>233</a:t>
                      </a:r>
                      <a:endParaRPr lang="en-US" altLang="x-none" dirty="0">
                        <a:latin typeface="Times New Roman" panose="02020603050405020304" pitchFamily="2" charset="0"/>
                        <a:ea typeface="宋体" panose="02010600030101010101" pitchFamily="2" charset="-122"/>
                      </a:endParaRPr>
                    </a:p>
                    <a:p>
                      <a:pPr algn="ctr"/>
                      <a:r>
                        <a:rPr lang="en-US" altLang="x-none" dirty="0">
                          <a:latin typeface="Times New Roman" panose="02020603050405020304" pitchFamily="2" charset="0"/>
                          <a:ea typeface="宋体" panose="02010600030101010101" pitchFamily="2" charset="-122"/>
                        </a:rPr>
                        <a:t>238</a:t>
                      </a:r>
                      <a:endParaRPr lang="en-US" altLang="x-none" dirty="0">
                        <a:latin typeface="Times New Roman" panose="02020603050405020304" pitchFamily="2" charset="0"/>
                        <a:ea typeface="宋体" panose="02010600030101010101" pitchFamily="2" charset="-122"/>
                      </a:endParaRPr>
                    </a:p>
                    <a:p>
                      <a:pPr algn="ctr"/>
                      <a:r>
                        <a:rPr lang="en-US" altLang="x-none" dirty="0">
                          <a:latin typeface="Times New Roman" panose="02020603050405020304" pitchFamily="2" charset="0"/>
                          <a:ea typeface="宋体" panose="02010600030101010101" pitchFamily="2" charset="-122"/>
                        </a:rPr>
                        <a:t>246</a:t>
                      </a:r>
                      <a:endParaRPr lang="en-US" altLang="x-none" dirty="0">
                        <a:latin typeface="Times New Roman" panose="02020603050405020304" pitchFamily="2" charset="0"/>
                        <a:ea typeface="宋体" panose="02010600030101010101" pitchFamily="2" charset="-122"/>
                      </a:endParaRPr>
                    </a:p>
                  </p:txBody>
                </p:sp>
                <p:sp>
                  <p:nvSpPr>
                    <p:cNvPr id="814122" name="直接连接符 860202"/>
                    <p:cNvSpPr/>
                    <p:nvPr/>
                  </p:nvSpPr>
                  <p:spPr>
                    <a:xfrm>
                      <a:off x="192" y="0"/>
                      <a:ext cx="0" cy="240"/>
                    </a:xfrm>
                    <a:prstGeom prst="line">
                      <a:avLst/>
                    </a:prstGeom>
                    <a:ln w="28575" cap="flat" cmpd="sng">
                      <a:solidFill>
                        <a:schemeClr val="tx1"/>
                      </a:solidFill>
                      <a:prstDash val="solid"/>
                      <a:round/>
                      <a:headEnd type="none" w="med" len="med"/>
                      <a:tailEnd type="triangle" w="med" len="med"/>
                    </a:ln>
                  </p:spPr>
                </p:sp>
              </p:grpSp>
              <p:grpSp>
                <p:nvGrpSpPr>
                  <p:cNvPr id="814123" name="组合 860203"/>
                  <p:cNvGrpSpPr/>
                  <p:nvPr/>
                </p:nvGrpSpPr>
                <p:grpSpPr>
                  <a:xfrm>
                    <a:off x="1152" y="960"/>
                    <a:ext cx="249" cy="693"/>
                    <a:chOff x="0" y="0"/>
                    <a:chExt cx="249" cy="693"/>
                  </a:xfrm>
                </p:grpSpPr>
                <p:sp>
                  <p:nvSpPr>
                    <p:cNvPr id="814124" name="直接连接符 860204"/>
                    <p:cNvSpPr/>
                    <p:nvPr/>
                  </p:nvSpPr>
                  <p:spPr>
                    <a:xfrm>
                      <a:off x="120" y="0"/>
                      <a:ext cx="0" cy="227"/>
                    </a:xfrm>
                    <a:prstGeom prst="line">
                      <a:avLst/>
                    </a:prstGeom>
                    <a:ln w="28575" cap="flat" cmpd="sng">
                      <a:solidFill>
                        <a:schemeClr val="tx1"/>
                      </a:solidFill>
                      <a:prstDash val="solid"/>
                      <a:round/>
                      <a:headEnd type="none" w="med" len="med"/>
                      <a:tailEnd type="triangle" w="med" len="med"/>
                    </a:ln>
                  </p:spPr>
                </p:sp>
                <p:sp>
                  <p:nvSpPr>
                    <p:cNvPr id="814125" name="矩形 860205"/>
                    <p:cNvSpPr/>
                    <p:nvPr/>
                  </p:nvSpPr>
                  <p:spPr>
                    <a:xfrm>
                      <a:off x="0" y="240"/>
                      <a:ext cx="249" cy="453"/>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a:t>
                      </a:r>
                      <a:endParaRPr lang="zh-CN" altLang="en-US" b="1" dirty="0">
                        <a:latin typeface="Times New Roman" panose="02020603050405020304" pitchFamily="2" charset="0"/>
                        <a:ea typeface="宋体" panose="02010600030101010101" pitchFamily="2" charset="-122"/>
                      </a:endParaRPr>
                    </a:p>
                  </p:txBody>
                </p:sp>
              </p:grpSp>
              <p:grpSp>
                <p:nvGrpSpPr>
                  <p:cNvPr id="814126" name="组合 860206"/>
                  <p:cNvGrpSpPr/>
                  <p:nvPr/>
                </p:nvGrpSpPr>
                <p:grpSpPr>
                  <a:xfrm>
                    <a:off x="1479" y="960"/>
                    <a:ext cx="249" cy="693"/>
                    <a:chOff x="0" y="0"/>
                    <a:chExt cx="249" cy="693"/>
                  </a:xfrm>
                </p:grpSpPr>
                <p:sp>
                  <p:nvSpPr>
                    <p:cNvPr id="814127" name="直接连接符 860207"/>
                    <p:cNvSpPr/>
                    <p:nvPr/>
                  </p:nvSpPr>
                  <p:spPr>
                    <a:xfrm>
                      <a:off x="129" y="0"/>
                      <a:ext cx="0" cy="227"/>
                    </a:xfrm>
                    <a:prstGeom prst="line">
                      <a:avLst/>
                    </a:prstGeom>
                    <a:ln w="28575" cap="flat" cmpd="sng">
                      <a:solidFill>
                        <a:schemeClr val="tx1"/>
                      </a:solidFill>
                      <a:prstDash val="solid"/>
                      <a:round/>
                      <a:headEnd type="none" w="med" len="med"/>
                      <a:tailEnd type="triangle" w="med" len="med"/>
                    </a:ln>
                  </p:spPr>
                </p:sp>
                <p:sp>
                  <p:nvSpPr>
                    <p:cNvPr id="814128" name="矩形 860208"/>
                    <p:cNvSpPr/>
                    <p:nvPr/>
                  </p:nvSpPr>
                  <p:spPr>
                    <a:xfrm>
                      <a:off x="0" y="240"/>
                      <a:ext cx="249" cy="453"/>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a:t>
                      </a:r>
                      <a:endParaRPr lang="zh-CN" altLang="en-US" b="1" dirty="0">
                        <a:latin typeface="Times New Roman" panose="02020603050405020304" pitchFamily="2" charset="0"/>
                        <a:ea typeface="宋体" panose="02010600030101010101" pitchFamily="2" charset="-122"/>
                      </a:endParaRPr>
                    </a:p>
                  </p:txBody>
                </p:sp>
              </p:grpSp>
              <p:grpSp>
                <p:nvGrpSpPr>
                  <p:cNvPr id="814129" name="组合 860209"/>
                  <p:cNvGrpSpPr/>
                  <p:nvPr/>
                </p:nvGrpSpPr>
                <p:grpSpPr>
                  <a:xfrm>
                    <a:off x="1815" y="960"/>
                    <a:ext cx="249" cy="693"/>
                    <a:chOff x="0" y="0"/>
                    <a:chExt cx="249" cy="693"/>
                  </a:xfrm>
                </p:grpSpPr>
                <p:sp>
                  <p:nvSpPr>
                    <p:cNvPr id="814130" name="直接连接符 860210"/>
                    <p:cNvSpPr/>
                    <p:nvPr/>
                  </p:nvSpPr>
                  <p:spPr>
                    <a:xfrm>
                      <a:off x="153" y="0"/>
                      <a:ext cx="0" cy="227"/>
                    </a:xfrm>
                    <a:prstGeom prst="line">
                      <a:avLst/>
                    </a:prstGeom>
                    <a:ln w="28575" cap="flat" cmpd="sng">
                      <a:solidFill>
                        <a:schemeClr val="tx1"/>
                      </a:solidFill>
                      <a:prstDash val="solid"/>
                      <a:round/>
                      <a:headEnd type="none" w="med" len="med"/>
                      <a:tailEnd type="triangle" w="med" len="med"/>
                    </a:ln>
                  </p:spPr>
                </p:sp>
                <p:sp>
                  <p:nvSpPr>
                    <p:cNvPr id="814131" name="矩形 860211"/>
                    <p:cNvSpPr/>
                    <p:nvPr/>
                  </p:nvSpPr>
                  <p:spPr>
                    <a:xfrm>
                      <a:off x="0" y="240"/>
                      <a:ext cx="249" cy="453"/>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a:t>
                      </a:r>
                      <a:endParaRPr lang="zh-CN" altLang="en-US" b="1" dirty="0">
                        <a:latin typeface="Times New Roman" panose="02020603050405020304" pitchFamily="2" charset="0"/>
                        <a:ea typeface="宋体" panose="02010600030101010101" pitchFamily="2" charset="-122"/>
                      </a:endParaRPr>
                    </a:p>
                  </p:txBody>
                </p:sp>
              </p:grpSp>
              <p:sp>
                <p:nvSpPr>
                  <p:cNvPr id="814132" name="直接连接符 860212"/>
                  <p:cNvSpPr/>
                  <p:nvPr/>
                </p:nvSpPr>
                <p:spPr>
                  <a:xfrm flipH="1" flipV="1">
                    <a:off x="816" y="1536"/>
                    <a:ext cx="624" cy="240"/>
                  </a:xfrm>
                  <a:prstGeom prst="line">
                    <a:avLst/>
                  </a:prstGeom>
                  <a:ln w="28575" cap="flat" cmpd="sng">
                    <a:solidFill>
                      <a:schemeClr val="tx1"/>
                    </a:solidFill>
                    <a:prstDash val="sysDot"/>
                    <a:round/>
                    <a:headEnd type="none" w="med" len="med"/>
                    <a:tailEnd type="triangle" w="med" len="med"/>
                  </a:ln>
                </p:spPr>
              </p:sp>
            </p:grpSp>
            <p:sp>
              <p:nvSpPr>
                <p:cNvPr id="814133" name="矩形 860213"/>
                <p:cNvSpPr/>
                <p:nvPr/>
              </p:nvSpPr>
              <p:spPr>
                <a:xfrm>
                  <a:off x="160" y="2208"/>
                  <a:ext cx="816" cy="249"/>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控制区域</a:t>
                  </a:r>
                  <a:endParaRPr lang="zh-CN" altLang="en-US" b="1" dirty="0">
                    <a:latin typeface="Times New Roman" panose="02020603050405020304" pitchFamily="2" charset="0"/>
                    <a:ea typeface="宋体" panose="02010600030101010101" pitchFamily="2" charset="-122"/>
                  </a:endParaRPr>
                </a:p>
              </p:txBody>
            </p:sp>
            <p:sp>
              <p:nvSpPr>
                <p:cNvPr id="814134" name="矩形 860214"/>
                <p:cNvSpPr/>
                <p:nvPr/>
              </p:nvSpPr>
              <p:spPr>
                <a:xfrm>
                  <a:off x="4312" y="0"/>
                  <a:ext cx="272" cy="703"/>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索</a:t>
                  </a:r>
                  <a:endParaRPr lang="zh-CN" altLang="en-US" b="1" dirty="0">
                    <a:latin typeface="Times New Roman" panose="02020603050405020304" pitchFamily="2" charset="0"/>
                    <a:ea typeface="宋体" panose="02010600030101010101" pitchFamily="2" charset="-122"/>
                  </a:endParaRPr>
                </a:p>
                <a:p>
                  <a:pPr algn="ctr"/>
                  <a:r>
                    <a:rPr lang="zh-CN" altLang="en-US" b="1" dirty="0">
                      <a:latin typeface="Times New Roman" panose="02020603050405020304" pitchFamily="2" charset="0"/>
                      <a:ea typeface="宋体" panose="02010600030101010101" pitchFamily="2" charset="-122"/>
                    </a:rPr>
                    <a:t>引</a:t>
                  </a:r>
                  <a:endParaRPr lang="zh-CN" altLang="en-US" b="1" dirty="0">
                    <a:latin typeface="Times New Roman" panose="02020603050405020304" pitchFamily="2" charset="0"/>
                    <a:ea typeface="宋体" panose="02010600030101010101" pitchFamily="2" charset="-122"/>
                  </a:endParaRPr>
                </a:p>
                <a:p>
                  <a:pPr algn="ctr"/>
                  <a:r>
                    <a:rPr lang="zh-CN" altLang="en-US" b="1" dirty="0">
                      <a:latin typeface="Times New Roman" panose="02020603050405020304" pitchFamily="2" charset="0"/>
                      <a:ea typeface="宋体" panose="02010600030101010101" pitchFamily="2" charset="-122"/>
                    </a:rPr>
                    <a:t>集</a:t>
                  </a:r>
                  <a:endParaRPr lang="zh-CN" altLang="en-US" b="1" dirty="0">
                    <a:latin typeface="Times New Roman" panose="02020603050405020304" pitchFamily="2" charset="0"/>
                    <a:ea typeface="宋体" panose="02010600030101010101" pitchFamily="2" charset="-122"/>
                  </a:endParaRPr>
                </a:p>
              </p:txBody>
            </p:sp>
            <p:sp>
              <p:nvSpPr>
                <p:cNvPr id="814135" name="矩形 860215"/>
                <p:cNvSpPr/>
                <p:nvPr/>
              </p:nvSpPr>
              <p:spPr>
                <a:xfrm>
                  <a:off x="4600" y="912"/>
                  <a:ext cx="680" cy="249"/>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顺序集</a:t>
                  </a:r>
                  <a:endParaRPr lang="zh-CN" altLang="en-US" b="1" dirty="0">
                    <a:latin typeface="Times New Roman" panose="02020603050405020304" pitchFamily="2" charset="0"/>
                    <a:ea typeface="宋体" panose="02010600030101010101" pitchFamily="2" charset="-122"/>
                  </a:endParaRPr>
                </a:p>
              </p:txBody>
            </p:sp>
            <p:sp>
              <p:nvSpPr>
                <p:cNvPr id="814136" name="矩形 860216"/>
                <p:cNvSpPr/>
                <p:nvPr/>
              </p:nvSpPr>
              <p:spPr>
                <a:xfrm>
                  <a:off x="5345" y="288"/>
                  <a:ext cx="295" cy="544"/>
                </a:xfrm>
                <a:prstGeom prst="rect">
                  <a:avLst/>
                </a:prstGeom>
                <a:noFill/>
                <a:ln w="9525">
                  <a:noFill/>
                </a:ln>
              </p:spPr>
              <p:txBody>
                <a:bodyPr wrap="none" anchor="ctr"/>
                <a:p>
                  <a:pPr algn="ctr"/>
                  <a:r>
                    <a:rPr lang="en-US" altLang="x-none" b="1" dirty="0">
                      <a:latin typeface="Times New Roman" panose="02020603050405020304" pitchFamily="2" charset="0"/>
                      <a:ea typeface="宋体" panose="02010600030101010101" pitchFamily="2" charset="-122"/>
                    </a:rPr>
                    <a:t>B</a:t>
                  </a:r>
                  <a:r>
                    <a:rPr lang="en-US" altLang="x-none" b="1" baseline="30000" dirty="0">
                      <a:latin typeface="Times New Roman" panose="02020603050405020304" pitchFamily="2" charset="0"/>
                      <a:ea typeface="宋体" panose="02010600030101010101" pitchFamily="2" charset="-122"/>
                    </a:rPr>
                    <a:t>+</a:t>
                  </a:r>
                  <a:endParaRPr lang="en-US" altLang="x-none" b="1" baseline="30000" dirty="0">
                    <a:latin typeface="Times New Roman" panose="02020603050405020304" pitchFamily="2" charset="0"/>
                    <a:ea typeface="宋体" panose="02010600030101010101" pitchFamily="2" charset="-122"/>
                  </a:endParaRPr>
                </a:p>
                <a:p>
                  <a:pPr algn="ctr"/>
                  <a:r>
                    <a:rPr lang="zh-CN" altLang="en-US" b="1" dirty="0">
                      <a:latin typeface="Times New Roman" panose="02020603050405020304" pitchFamily="2" charset="0"/>
                      <a:ea typeface="宋体" panose="02010600030101010101" pitchFamily="2" charset="-122"/>
                    </a:rPr>
                    <a:t>树</a:t>
                  </a:r>
                  <a:endParaRPr lang="zh-CN" altLang="en-US" b="1" dirty="0">
                    <a:latin typeface="Times New Roman" panose="02020603050405020304" pitchFamily="2" charset="0"/>
                    <a:ea typeface="宋体" panose="02010600030101010101" pitchFamily="2" charset="-122"/>
                  </a:endParaRPr>
                </a:p>
              </p:txBody>
            </p:sp>
            <p:sp>
              <p:nvSpPr>
                <p:cNvPr id="814137" name="右大括号 860217"/>
                <p:cNvSpPr/>
                <p:nvPr/>
              </p:nvSpPr>
              <p:spPr>
                <a:xfrm>
                  <a:off x="4216" y="96"/>
                  <a:ext cx="68" cy="589"/>
                </a:xfrm>
                <a:prstGeom prst="rightBrace">
                  <a:avLst>
                    <a:gd name="adj1" fmla="val 72141"/>
                    <a:gd name="adj2" fmla="val 50000"/>
                  </a:avLst>
                </a:prstGeom>
                <a:noFill/>
                <a:ln w="2857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14138" name="右大括号 860218"/>
                <p:cNvSpPr/>
                <p:nvPr/>
              </p:nvSpPr>
              <p:spPr>
                <a:xfrm>
                  <a:off x="5229" y="48"/>
                  <a:ext cx="91" cy="997"/>
                </a:xfrm>
                <a:prstGeom prst="rightBrace">
                  <a:avLst>
                    <a:gd name="adj1" fmla="val 91249"/>
                    <a:gd name="adj2" fmla="val 50000"/>
                  </a:avLst>
                </a:prstGeom>
                <a:noFill/>
                <a:ln w="2857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grpSp>
          <p:sp>
            <p:nvSpPr>
              <p:cNvPr id="814139" name="矩形 860219"/>
              <p:cNvSpPr/>
              <p:nvPr/>
            </p:nvSpPr>
            <p:spPr>
              <a:xfrm>
                <a:off x="1344" y="2304"/>
                <a:ext cx="2267" cy="240"/>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11-4   VSAM</a:t>
                </a:r>
                <a:r>
                  <a:rPr lang="zh-CN" altLang="en-US" sz="2000" b="1" dirty="0">
                    <a:latin typeface="Times New Roman" panose="02020603050405020304" pitchFamily="2" charset="0"/>
                    <a:ea typeface="宋体" panose="02010600030101010101" pitchFamily="2" charset="-122"/>
                  </a:rPr>
                  <a:t>文件结构示意图</a:t>
                </a:r>
                <a:endParaRPr lang="zh-CN" altLang="en-US" sz="2000" b="1" dirty="0">
                  <a:latin typeface="Times New Roman" panose="02020603050405020304" pitchFamily="2" charset="0"/>
                  <a:ea typeface="宋体" panose="02010600030101010101" pitchFamily="2" charset="-122"/>
                </a:endParaRPr>
              </a:p>
            </p:txBody>
          </p:sp>
        </p:grpSp>
        <p:sp>
          <p:nvSpPr>
            <p:cNvPr id="814140" name="矩形 860220"/>
            <p:cNvSpPr/>
            <p:nvPr/>
          </p:nvSpPr>
          <p:spPr>
            <a:xfrm>
              <a:off x="4512" y="1536"/>
              <a:ext cx="635" cy="249"/>
            </a:xfrm>
            <a:prstGeom prst="rect">
              <a:avLst/>
            </a:prstGeom>
            <a:noFill/>
            <a:ln w="9525">
              <a:noFill/>
            </a:ln>
          </p:spPr>
          <p:txBody>
            <a:bodyPr wrap="none" anchor="ctr"/>
            <a:p>
              <a:pPr algn="ctr"/>
              <a:r>
                <a:rPr lang="zh-CN" altLang="en-US" b="1" dirty="0">
                  <a:latin typeface="Times New Roman" panose="02020603050405020304" pitchFamily="2" charset="0"/>
                  <a:ea typeface="宋体" panose="02010600030101010101" pitchFamily="2" charset="-122"/>
                </a:rPr>
                <a:t>数据集</a:t>
              </a:r>
              <a:endParaRPr lang="zh-CN" altLang="en-US"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1186" name="矩形 861185"/>
          <p:cNvSpPr/>
          <p:nvPr/>
        </p:nvSpPr>
        <p:spPr>
          <a:xfrm>
            <a:off x="152400" y="1449388"/>
            <a:ext cx="8812213" cy="5292725"/>
          </a:xfrm>
          <a:prstGeom prst="rect">
            <a:avLst/>
          </a:prstGeom>
          <a:noFill/>
          <a:ln w="9525">
            <a:noFill/>
          </a:ln>
        </p:spPr>
        <p:txBody>
          <a:bodyPr anchor="t"/>
          <a:p>
            <a:pPr>
              <a:lnSpc>
                <a:spcPct val="110000"/>
              </a:lnSpc>
              <a:spcBef>
                <a:spcPct val="10000"/>
              </a:spcBef>
              <a:buClr>
                <a:schemeClr val="tx1"/>
              </a:buClr>
              <a:buSzPct val="90000"/>
            </a:pPr>
            <a:r>
              <a:rPr lang="zh-CN" altLang="en-US" b="1" dirty="0">
                <a:solidFill>
                  <a:schemeClr val="folHlink"/>
                </a:solidFill>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顺序集</a:t>
            </a:r>
            <a:r>
              <a:rPr lang="zh-CN" altLang="en-US" sz="2800" b="1" dirty="0">
                <a:latin typeface="Times New Roman" panose="02020603050405020304" pitchFamily="2" charset="0"/>
                <a:ea typeface="宋体" panose="02010600030101010101" pitchFamily="2" charset="-122"/>
              </a:rPr>
              <a:t>是由</a:t>
            </a:r>
            <a:r>
              <a:rPr lang="en-US" altLang="x-none" sz="2800" b="1" dirty="0">
                <a:latin typeface="Times New Roman" panose="02020603050405020304" pitchFamily="2" charset="0"/>
                <a:ea typeface="宋体" panose="02010600030101010101" pitchFamily="2" charset="-122"/>
              </a:rPr>
              <a:t>B</a:t>
            </a:r>
            <a:r>
              <a:rPr lang="en-US" altLang="x-none" sz="2800" b="1" baseline="30000"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树索引结构的叶子结点组成。每个结点存放若干个相邻控制区间的索引项，每个索引项存放一个控制区间中记录的最大关键字值和指向该控制区间的指针。顺序集中的每个结点及与它所对应的全部控制区间组成一个</a:t>
            </a:r>
            <a:r>
              <a:rPr lang="zh-CN" altLang="en-US" sz="2800" b="1" dirty="0">
                <a:solidFill>
                  <a:schemeClr val="folHlink"/>
                </a:solidFill>
                <a:latin typeface="Times New Roman" panose="02020603050405020304" pitchFamily="2" charset="0"/>
                <a:ea typeface="宋体" panose="02010600030101010101" pitchFamily="2" charset="-122"/>
              </a:rPr>
              <a:t>控制区域</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顺序集中的结点之间按顺序</a:t>
            </a:r>
            <a:r>
              <a:rPr lang="zh-CN" altLang="en-US" sz="2800" b="1" dirty="0">
                <a:solidFill>
                  <a:schemeClr val="tx2"/>
                </a:solidFill>
                <a:latin typeface="Times New Roman" panose="02020603050405020304" pitchFamily="2" charset="0"/>
                <a:ea typeface="宋体" panose="02010600030101010101" pitchFamily="2" charset="-122"/>
              </a:rPr>
              <a:t>链接</a:t>
            </a:r>
            <a:r>
              <a:rPr lang="zh-CN" altLang="en-US" sz="2800" b="1" dirty="0">
                <a:latin typeface="Times New Roman" panose="02020603050405020304" pitchFamily="2" charset="0"/>
                <a:ea typeface="宋体" panose="02010600030101010101" pitchFamily="2" charset="-122"/>
              </a:rPr>
              <a:t>成一个链表，每个结点又在其上层建立索引，并逐层向上按</a:t>
            </a:r>
            <a:r>
              <a:rPr lang="en-US" altLang="x-none" sz="2800" b="1" dirty="0">
                <a:latin typeface="Times New Roman" panose="02020603050405020304" pitchFamily="2" charset="0"/>
                <a:ea typeface="宋体" panose="02010600030101010101" pitchFamily="2" charset="-122"/>
              </a:rPr>
              <a:t>B</a:t>
            </a:r>
            <a:r>
              <a:rPr lang="en-US" altLang="x-none" sz="2800" b="1" baseline="30000"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树的形式建立多级索引</a:t>
            </a:r>
            <a:r>
              <a:rPr lang="zh-CN" altLang="en-US" sz="2800" b="1" dirty="0">
                <a:latin typeface="宋体" panose="02010600030101010101" pitchFamily="2" charset="-122"/>
                <a:ea typeface="宋体" panose="02010600030101010101" pitchFamily="2" charset="-122"/>
              </a:rPr>
              <a:t>。则</a:t>
            </a:r>
            <a:r>
              <a:rPr lang="zh-CN" altLang="en-US" sz="2800" b="1" dirty="0">
                <a:latin typeface="Times New Roman" panose="02020603050405020304" pitchFamily="2" charset="0"/>
                <a:ea typeface="宋体" panose="02010600030101010101" pitchFamily="2" charset="-122"/>
              </a:rPr>
              <a:t>顺序集中的每一个结点就是</a:t>
            </a:r>
            <a:r>
              <a:rPr lang="en-US" altLang="x-none" sz="2800" b="1" dirty="0">
                <a:latin typeface="Times New Roman" panose="02020603050405020304" pitchFamily="2" charset="0"/>
                <a:ea typeface="宋体" panose="02010600030101010101" pitchFamily="2" charset="-122"/>
              </a:rPr>
              <a:t>B</a:t>
            </a:r>
            <a:r>
              <a:rPr lang="en-US" altLang="x-none" sz="2800" b="1" baseline="30000"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树的叶子结点</a:t>
            </a:r>
            <a:r>
              <a:rPr lang="zh-CN" altLang="en-US" sz="2800" b="1" dirty="0">
                <a:latin typeface="宋体" panose="02010600030101010101" pitchFamily="2" charset="-122"/>
                <a:ea typeface="宋体" panose="02010600030101010101" pitchFamily="2" charset="-122"/>
              </a:rPr>
              <a:t>；在顺序集之上的索引部分称为</a:t>
            </a:r>
            <a:r>
              <a:rPr lang="zh-CN" altLang="en-US" sz="2800" b="1" dirty="0">
                <a:solidFill>
                  <a:schemeClr val="folHlink"/>
                </a:solidFill>
                <a:latin typeface="宋体" panose="02010600030101010101" pitchFamily="2" charset="-122"/>
                <a:ea typeface="宋体" panose="02010600030101010101" pitchFamily="2" charset="-122"/>
              </a:rPr>
              <a:t>索引集</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buClr>
                <a:schemeClr val="tx1"/>
              </a:buClr>
              <a:buSzPct val="90000"/>
            </a:pPr>
            <a:r>
              <a:rPr lang="zh-CN" altLang="en-US" sz="2800" b="1" dirty="0">
                <a:latin typeface="宋体" panose="02010600030101010101" pitchFamily="2" charset="-122"/>
                <a:ea typeface="宋体" panose="02010600030101010101" pitchFamily="2" charset="-122"/>
              </a:rPr>
              <a:t>    在</a:t>
            </a:r>
            <a:r>
              <a:rPr lang="en-US" altLang="x-none" sz="2800" b="1" dirty="0">
                <a:latin typeface="Times New Roman" panose="02020603050405020304" pitchFamily="2" charset="0"/>
                <a:ea typeface="宋体" panose="02010600030101010101" pitchFamily="2" charset="-122"/>
              </a:rPr>
              <a:t>VSAM</a:t>
            </a:r>
            <a:r>
              <a:rPr lang="zh-CN" altLang="en-US" sz="2800" b="1" dirty="0">
                <a:latin typeface="Times New Roman" panose="02020603050405020304" pitchFamily="2" charset="0"/>
                <a:ea typeface="宋体" panose="02010600030101010101" pitchFamily="2" charset="-122"/>
              </a:rPr>
              <a:t>文件上既可以按</a:t>
            </a:r>
            <a:r>
              <a:rPr lang="en-US" altLang="x-none" sz="2800" b="1" dirty="0">
                <a:latin typeface="Times New Roman" panose="02020603050405020304" pitchFamily="2" charset="0"/>
                <a:ea typeface="宋体" panose="02010600030101010101" pitchFamily="2" charset="-122"/>
              </a:rPr>
              <a:t>B</a:t>
            </a:r>
            <a:r>
              <a:rPr lang="en-US" altLang="x-none" sz="2800" b="1" baseline="30000"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树的方式实现记录的查找，又可以利用顺序集索引实现记录顺序查找</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815106" name="组合 861186"/>
          <p:cNvGrpSpPr/>
          <p:nvPr/>
        </p:nvGrpSpPr>
        <p:grpSpPr>
          <a:xfrm>
            <a:off x="914400" y="115888"/>
            <a:ext cx="7454900" cy="1198562"/>
            <a:chOff x="0" y="0"/>
            <a:chExt cx="4696" cy="755"/>
          </a:xfrm>
        </p:grpSpPr>
        <p:grpSp>
          <p:nvGrpSpPr>
            <p:cNvPr id="815107" name="组合 861187"/>
            <p:cNvGrpSpPr/>
            <p:nvPr/>
          </p:nvGrpSpPr>
          <p:grpSpPr>
            <a:xfrm>
              <a:off x="0" y="0"/>
              <a:ext cx="4696" cy="456"/>
              <a:chOff x="0" y="0"/>
              <a:chExt cx="4696" cy="456"/>
            </a:xfrm>
          </p:grpSpPr>
          <p:sp>
            <p:nvSpPr>
              <p:cNvPr id="815108" name="矩形 861188"/>
              <p:cNvSpPr/>
              <p:nvPr/>
            </p:nvSpPr>
            <p:spPr>
              <a:xfrm>
                <a:off x="1451" y="3"/>
                <a:ext cx="680" cy="453"/>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未用的</a:t>
                </a:r>
                <a:endParaRPr lang="zh-CN" altLang="en-US" sz="2000" b="1" dirty="0">
                  <a:latin typeface="Times New Roman" panose="02020603050405020304" pitchFamily="2" charset="0"/>
                  <a:ea typeface="宋体" panose="02010600030101010101" pitchFamily="2" charset="-122"/>
                </a:endParaRPr>
              </a:p>
              <a:p>
                <a:pPr algn="ctr"/>
                <a:r>
                  <a:rPr lang="zh-CN" altLang="en-US" sz="2000" b="1" dirty="0">
                    <a:latin typeface="Times New Roman" panose="02020603050405020304" pitchFamily="2" charset="0"/>
                    <a:ea typeface="宋体" panose="02010600030101010101" pitchFamily="2" charset="-122"/>
                  </a:rPr>
                  <a:t>自由空间</a:t>
                </a:r>
                <a:endParaRPr lang="zh-CN" altLang="en-US" sz="2000" b="1" dirty="0">
                  <a:latin typeface="Times New Roman" panose="02020603050405020304" pitchFamily="2" charset="0"/>
                  <a:ea typeface="宋体" panose="02010600030101010101" pitchFamily="2" charset="-122"/>
                </a:endParaRPr>
              </a:p>
            </p:txBody>
          </p:sp>
          <p:sp>
            <p:nvSpPr>
              <p:cNvPr id="815109" name="矩形 861189"/>
              <p:cNvSpPr/>
              <p:nvPr/>
            </p:nvSpPr>
            <p:spPr>
              <a:xfrm>
                <a:off x="2131" y="3"/>
                <a:ext cx="680" cy="453"/>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000" b="1" dirty="0">
                    <a:latin typeface="Times New Roman" panose="02020603050405020304" pitchFamily="2" charset="0"/>
                    <a:ea typeface="宋体" panose="02010600030101010101" pitchFamily="2" charset="-122"/>
                  </a:rPr>
                  <a:t>R</a:t>
                </a:r>
                <a:r>
                  <a:rPr lang="en-US" altLang="x-none" sz="2000" b="1" baseline="-22000" dirty="0">
                    <a:latin typeface="Times New Roman" panose="02020603050405020304" pitchFamily="2" charset="0"/>
                    <a:ea typeface="宋体" panose="02010600030101010101" pitchFamily="2" charset="-122"/>
                  </a:rPr>
                  <a:t>n</a:t>
                </a:r>
                <a:r>
                  <a:rPr lang="zh-CN" altLang="en-US" sz="2000" b="1" dirty="0">
                    <a:latin typeface="Times New Roman" panose="02020603050405020304" pitchFamily="2" charset="0"/>
                    <a:ea typeface="宋体" panose="02010600030101010101" pitchFamily="2" charset="-122"/>
                  </a:rPr>
                  <a:t>的</a:t>
                </a:r>
                <a:endParaRPr lang="zh-CN" altLang="en-US" sz="2000" b="1" dirty="0">
                  <a:latin typeface="Times New Roman" panose="02020603050405020304" pitchFamily="2" charset="0"/>
                  <a:ea typeface="宋体" panose="02010600030101010101" pitchFamily="2" charset="-122"/>
                </a:endParaRPr>
              </a:p>
              <a:p>
                <a:pPr algn="ctr"/>
                <a:r>
                  <a:rPr lang="zh-CN" altLang="en-US" sz="2000" b="1" dirty="0">
                    <a:latin typeface="Times New Roman" panose="02020603050405020304" pitchFamily="2" charset="0"/>
                    <a:ea typeface="宋体" panose="02010600030101010101" pitchFamily="2" charset="-122"/>
                  </a:rPr>
                  <a:t>控制信息</a:t>
                </a:r>
                <a:endParaRPr lang="zh-CN" altLang="en-US" sz="2000" b="1" dirty="0">
                  <a:latin typeface="Times New Roman" panose="02020603050405020304" pitchFamily="2" charset="0"/>
                  <a:ea typeface="宋体" panose="02010600030101010101" pitchFamily="2" charset="-122"/>
                </a:endParaRPr>
              </a:p>
            </p:txBody>
          </p:sp>
          <p:sp>
            <p:nvSpPr>
              <p:cNvPr id="815110" name="矩形 861190"/>
              <p:cNvSpPr/>
              <p:nvPr/>
            </p:nvSpPr>
            <p:spPr>
              <a:xfrm>
                <a:off x="2811" y="3"/>
                <a:ext cx="340" cy="453"/>
              </a:xfrm>
              <a:prstGeom prst="rect">
                <a:avLst/>
              </a:prstGeom>
              <a:noFill/>
              <a:ln w="9525" cap="flat" cmpd="sng">
                <a:solidFill>
                  <a:schemeClr val="tx1"/>
                </a:solidFill>
                <a:prstDash val="solid"/>
                <a:miter/>
                <a:headEnd type="none" w="med" len="med"/>
                <a:tailEnd type="none" w="med" len="med"/>
              </a:ln>
            </p:spPr>
            <p:txBody>
              <a:bodyPr wrap="none" anchor="ctr"/>
              <a:p>
                <a:pPr algn="ctr" eaLnBrk="0" hangingPunct="0"/>
                <a:r>
                  <a:rPr lang="en-US" altLang="x-none" b="1" dirty="0">
                    <a:latin typeface="Times New Roman" panose="02020603050405020304" pitchFamily="2" charset="0"/>
                    <a:ea typeface="Times New Roman" panose="02020603050405020304" pitchFamily="2" charset="0"/>
                  </a:rPr>
                  <a:t>…</a:t>
                </a:r>
                <a:endParaRPr lang="en-US" altLang="x-none" b="1" dirty="0">
                  <a:latin typeface="Times New Roman" panose="02020603050405020304" pitchFamily="2" charset="0"/>
                  <a:ea typeface="Times New Roman" panose="02020603050405020304" pitchFamily="2" charset="0"/>
                </a:endParaRPr>
              </a:p>
            </p:txBody>
          </p:sp>
          <p:sp>
            <p:nvSpPr>
              <p:cNvPr id="815111" name="矩形 861191"/>
              <p:cNvSpPr/>
              <p:nvPr/>
            </p:nvSpPr>
            <p:spPr>
              <a:xfrm>
                <a:off x="3155" y="3"/>
                <a:ext cx="680" cy="453"/>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000" b="1" dirty="0">
                    <a:latin typeface="Times New Roman" panose="02020603050405020304" pitchFamily="2" charset="0"/>
                    <a:ea typeface="宋体" panose="02010600030101010101" pitchFamily="2" charset="-122"/>
                  </a:rPr>
                  <a:t>R</a:t>
                </a:r>
                <a:r>
                  <a:rPr lang="en-US" altLang="x-none" sz="2000" b="1" baseline="-22000" dirty="0">
                    <a:latin typeface="Times New Roman" panose="02020603050405020304" pitchFamily="2" charset="0"/>
                    <a:ea typeface="宋体" panose="02010600030101010101" pitchFamily="2" charset="-122"/>
                  </a:rPr>
                  <a:t>1</a:t>
                </a:r>
                <a:r>
                  <a:rPr lang="zh-CN" altLang="en-US" sz="2000" b="1" dirty="0">
                    <a:latin typeface="Times New Roman" panose="02020603050405020304" pitchFamily="2" charset="0"/>
                    <a:ea typeface="宋体" panose="02010600030101010101" pitchFamily="2" charset="-122"/>
                  </a:rPr>
                  <a:t>的</a:t>
                </a:r>
                <a:endParaRPr lang="zh-CN" altLang="en-US" sz="2000" b="1" dirty="0">
                  <a:latin typeface="Times New Roman" panose="02020603050405020304" pitchFamily="2" charset="0"/>
                  <a:ea typeface="宋体" panose="02010600030101010101" pitchFamily="2" charset="-122"/>
                </a:endParaRPr>
              </a:p>
              <a:p>
                <a:pPr algn="ctr"/>
                <a:r>
                  <a:rPr lang="zh-CN" altLang="en-US" sz="2000" b="1" dirty="0">
                    <a:latin typeface="Times New Roman" panose="02020603050405020304" pitchFamily="2" charset="0"/>
                    <a:ea typeface="宋体" panose="02010600030101010101" pitchFamily="2" charset="-122"/>
                  </a:rPr>
                  <a:t>控制信息</a:t>
                </a:r>
                <a:endParaRPr lang="zh-CN" altLang="en-US" sz="2000" b="1" dirty="0">
                  <a:latin typeface="Times New Roman" panose="02020603050405020304" pitchFamily="2" charset="0"/>
                  <a:ea typeface="宋体" panose="02010600030101010101" pitchFamily="2" charset="-122"/>
                </a:endParaRPr>
              </a:p>
            </p:txBody>
          </p:sp>
          <p:sp>
            <p:nvSpPr>
              <p:cNvPr id="815112" name="矩形 861192"/>
              <p:cNvSpPr/>
              <p:nvPr/>
            </p:nvSpPr>
            <p:spPr>
              <a:xfrm>
                <a:off x="3835" y="3"/>
                <a:ext cx="861" cy="453"/>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控制区间的</a:t>
                </a:r>
                <a:endParaRPr lang="zh-CN" altLang="en-US" sz="2000" b="1" dirty="0">
                  <a:latin typeface="Times New Roman" panose="02020603050405020304" pitchFamily="2" charset="0"/>
                  <a:ea typeface="宋体" panose="02010600030101010101" pitchFamily="2" charset="-122"/>
                </a:endParaRPr>
              </a:p>
              <a:p>
                <a:pPr algn="ctr"/>
                <a:r>
                  <a:rPr lang="zh-CN" altLang="en-US" sz="2000" b="1" dirty="0">
                    <a:latin typeface="Times New Roman" panose="02020603050405020304" pitchFamily="2" charset="0"/>
                    <a:ea typeface="宋体" panose="02010600030101010101" pitchFamily="2" charset="-122"/>
                  </a:rPr>
                  <a:t>控制信息</a:t>
                </a:r>
                <a:endParaRPr lang="zh-CN" altLang="en-US" sz="2000" b="1" dirty="0">
                  <a:latin typeface="Times New Roman" panose="02020603050405020304" pitchFamily="2" charset="0"/>
                  <a:ea typeface="宋体" panose="02010600030101010101" pitchFamily="2" charset="-122"/>
                </a:endParaRPr>
              </a:p>
            </p:txBody>
          </p:sp>
          <p:grpSp>
            <p:nvGrpSpPr>
              <p:cNvPr id="815113" name="组合 861193"/>
              <p:cNvGrpSpPr/>
              <p:nvPr/>
            </p:nvGrpSpPr>
            <p:grpSpPr>
              <a:xfrm>
                <a:off x="0" y="0"/>
                <a:ext cx="1451" cy="453"/>
                <a:chOff x="0" y="0"/>
                <a:chExt cx="1451" cy="453"/>
              </a:xfrm>
            </p:grpSpPr>
            <p:sp>
              <p:nvSpPr>
                <p:cNvPr id="815114" name="矩形 861194"/>
                <p:cNvSpPr/>
                <p:nvPr/>
              </p:nvSpPr>
              <p:spPr>
                <a:xfrm>
                  <a:off x="0" y="0"/>
                  <a:ext cx="1451" cy="453"/>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R</a:t>
                  </a:r>
                  <a:r>
                    <a:rPr lang="en-US" altLang="x-none" sz="2800" b="1" baseline="-22000" dirty="0">
                      <a:latin typeface="Times New Roman" panose="02020603050405020304" pitchFamily="2" charset="0"/>
                      <a:ea typeface="宋体" panose="02010600030101010101" pitchFamily="2" charset="-122"/>
                    </a:rPr>
                    <a:t>1    </a:t>
                  </a:r>
                  <a:r>
                    <a:rPr lang="en-US" altLang="x-none" sz="2800" b="1" dirty="0">
                      <a:latin typeface="Times New Roman" panose="02020603050405020304" pitchFamily="2" charset="0"/>
                      <a:ea typeface="宋体" panose="02010600030101010101" pitchFamily="2" charset="-122"/>
                    </a:rPr>
                    <a:t>R</a:t>
                  </a:r>
                  <a:r>
                    <a:rPr lang="en-US" altLang="x-none" sz="2800" b="1" baseline="-22000" dirty="0">
                      <a:latin typeface="Times New Roman" panose="02020603050405020304" pitchFamily="2" charset="0"/>
                      <a:ea typeface="宋体" panose="02010600030101010101" pitchFamily="2" charset="-122"/>
                    </a:rPr>
                    <a:t>2    </a:t>
                  </a:r>
                  <a:r>
                    <a:rPr lang="en-US" altLang="x-none" b="1" dirty="0">
                      <a:latin typeface="Times New Roman" panose="02020603050405020304" pitchFamily="2" charset="0"/>
                      <a:ea typeface="Times New Roman" panose="02020603050405020304" pitchFamily="2" charset="0"/>
                    </a:rPr>
                    <a:t>…</a:t>
                  </a:r>
                  <a:r>
                    <a:rPr lang="en-US" altLang="x-none" sz="2800" b="1" baseline="-22000"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R</a:t>
                  </a:r>
                  <a:r>
                    <a:rPr lang="en-US" altLang="x-none" sz="2800" b="1" baseline="-22000" dirty="0">
                      <a:latin typeface="Times New Roman" panose="02020603050405020304" pitchFamily="2" charset="0"/>
                      <a:ea typeface="宋体" panose="02010600030101010101" pitchFamily="2" charset="-122"/>
                    </a:rPr>
                    <a:t>n</a:t>
                  </a:r>
                  <a:endParaRPr lang="en-US" altLang="x-none" sz="2800" b="1" baseline="-22000" dirty="0">
                    <a:latin typeface="Times New Roman" panose="02020603050405020304" pitchFamily="2" charset="0"/>
                    <a:ea typeface="宋体" panose="02010600030101010101" pitchFamily="2" charset="-122"/>
                  </a:endParaRPr>
                </a:p>
              </p:txBody>
            </p:sp>
            <p:sp>
              <p:nvSpPr>
                <p:cNvPr id="815115" name="直接连接符 861195"/>
                <p:cNvSpPr/>
                <p:nvPr/>
              </p:nvSpPr>
              <p:spPr>
                <a:xfrm>
                  <a:off x="336" y="0"/>
                  <a:ext cx="0" cy="453"/>
                </a:xfrm>
                <a:prstGeom prst="line">
                  <a:avLst/>
                </a:prstGeom>
                <a:ln w="9525" cap="flat" cmpd="sng">
                  <a:solidFill>
                    <a:schemeClr val="tx1"/>
                  </a:solidFill>
                  <a:prstDash val="solid"/>
                  <a:round/>
                  <a:headEnd type="none" w="med" len="med"/>
                  <a:tailEnd type="none" w="med" len="med"/>
                </a:ln>
              </p:spPr>
            </p:sp>
            <p:sp>
              <p:nvSpPr>
                <p:cNvPr id="815116" name="直接连接符 861196"/>
                <p:cNvSpPr/>
                <p:nvPr/>
              </p:nvSpPr>
              <p:spPr>
                <a:xfrm>
                  <a:off x="744" y="0"/>
                  <a:ext cx="0" cy="453"/>
                </a:xfrm>
                <a:prstGeom prst="line">
                  <a:avLst/>
                </a:prstGeom>
                <a:ln w="9525" cap="flat" cmpd="sng">
                  <a:solidFill>
                    <a:schemeClr val="tx1"/>
                  </a:solidFill>
                  <a:prstDash val="solid"/>
                  <a:round/>
                  <a:headEnd type="none" w="med" len="med"/>
                  <a:tailEnd type="none" w="med" len="med"/>
                </a:ln>
              </p:spPr>
            </p:sp>
            <p:sp>
              <p:nvSpPr>
                <p:cNvPr id="815117" name="直接连接符 861197"/>
                <p:cNvSpPr/>
                <p:nvPr/>
              </p:nvSpPr>
              <p:spPr>
                <a:xfrm>
                  <a:off x="1072" y="0"/>
                  <a:ext cx="0" cy="453"/>
                </a:xfrm>
                <a:prstGeom prst="line">
                  <a:avLst/>
                </a:prstGeom>
                <a:ln w="9525" cap="flat" cmpd="sng">
                  <a:solidFill>
                    <a:schemeClr val="tx1"/>
                  </a:solidFill>
                  <a:prstDash val="solid"/>
                  <a:round/>
                  <a:headEnd type="none" w="med" len="med"/>
                  <a:tailEnd type="none" w="med" len="med"/>
                </a:ln>
              </p:spPr>
            </p:sp>
          </p:grpSp>
        </p:grpSp>
        <p:sp>
          <p:nvSpPr>
            <p:cNvPr id="815118" name="矩形 861198"/>
            <p:cNvSpPr/>
            <p:nvPr/>
          </p:nvSpPr>
          <p:spPr>
            <a:xfrm>
              <a:off x="1064" y="528"/>
              <a:ext cx="1768"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11-5   </a:t>
              </a:r>
              <a:r>
                <a:rPr lang="zh-CN" altLang="en-US" sz="2000" b="1" dirty="0">
                  <a:latin typeface="Times New Roman" panose="02020603050405020304" pitchFamily="2" charset="0"/>
                  <a:ea typeface="宋体" panose="02010600030101010101" pitchFamily="2" charset="-122"/>
                </a:rPr>
                <a:t>控制区间的结构</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1186">
                                            <p:txEl>
                                              <p:charRg st="0" end="115"/>
                                            </p:txEl>
                                          </p:spTgt>
                                        </p:tgtEl>
                                        <p:attrNameLst>
                                          <p:attrName>style.visibility</p:attrName>
                                        </p:attrNameLst>
                                      </p:cBhvr>
                                      <p:to>
                                        <p:strVal val="visible"/>
                                      </p:to>
                                    </p:set>
                                    <p:anim calcmode="lin" valueType="num">
                                      <p:cBhvr additive="base">
                                        <p:cTn id="7" dur="500" fill="hold"/>
                                        <p:tgtEl>
                                          <p:spTgt spid="861186">
                                            <p:txEl>
                                              <p:charRg st="0" end="1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1186">
                                            <p:txEl>
                                              <p:charRg st="0" end="1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1186">
                                            <p:txEl>
                                              <p:charRg st="115" end="216"/>
                                            </p:txEl>
                                          </p:spTgt>
                                        </p:tgtEl>
                                        <p:attrNameLst>
                                          <p:attrName>style.visibility</p:attrName>
                                        </p:attrNameLst>
                                      </p:cBhvr>
                                      <p:to>
                                        <p:strVal val="visible"/>
                                      </p:to>
                                    </p:set>
                                    <p:anim calcmode="lin" valueType="num">
                                      <p:cBhvr additive="base">
                                        <p:cTn id="13" dur="500" fill="hold"/>
                                        <p:tgtEl>
                                          <p:spTgt spid="861186">
                                            <p:txEl>
                                              <p:charRg st="115" end="21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1186">
                                            <p:txEl>
                                              <p:charRg st="115" end="21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1186">
                                            <p:txEl>
                                              <p:charRg st="216" end="266"/>
                                            </p:txEl>
                                          </p:spTgt>
                                        </p:tgtEl>
                                        <p:attrNameLst>
                                          <p:attrName>style.visibility</p:attrName>
                                        </p:attrNameLst>
                                      </p:cBhvr>
                                      <p:to>
                                        <p:strVal val="visible"/>
                                      </p:to>
                                    </p:set>
                                    <p:anim calcmode="lin" valueType="num">
                                      <p:cBhvr additive="base">
                                        <p:cTn id="19" dur="500" fill="hold"/>
                                        <p:tgtEl>
                                          <p:spTgt spid="861186">
                                            <p:txEl>
                                              <p:charRg st="216" end="26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1186">
                                            <p:txEl>
                                              <p:charRg st="216" end="26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6" grpId="0" bldLvl="5"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2210" name="矩形 862209"/>
          <p:cNvSpPr/>
          <p:nvPr/>
        </p:nvSpPr>
        <p:spPr>
          <a:xfrm>
            <a:off x="152400" y="134938"/>
            <a:ext cx="8812213" cy="6607175"/>
          </a:xfrm>
          <a:prstGeom prst="rect">
            <a:avLst/>
          </a:prstGeom>
          <a:noFill/>
          <a:ln w="9525">
            <a:noFill/>
          </a:ln>
        </p:spPr>
        <p:txBody>
          <a:bodyPr anchor="t"/>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VSAM</a:t>
            </a:r>
            <a:r>
              <a:rPr lang="zh-CN" altLang="en-US" sz="2800" b="1" dirty="0">
                <a:latin typeface="Times New Roman" panose="02020603050405020304" pitchFamily="2" charset="0"/>
                <a:ea typeface="宋体" panose="02010600030101010101" pitchFamily="2" charset="-122"/>
              </a:rPr>
              <a:t>文件中没有溢出区，解决方法是留出空间</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10000"/>
              </a:spcBef>
              <a:buClr>
                <a:schemeClr val="tx1"/>
              </a:buClr>
              <a:buSzPct val="90000"/>
              <a:buFont typeface="Arial" panose="020B0604020202020204" pitchFamily="34" charset="0"/>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每个控制区间中留出空间</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10000"/>
              </a:spcBef>
              <a:buClr>
                <a:schemeClr val="tx1"/>
              </a:buClr>
              <a:buSzPct val="90000"/>
              <a:buFont typeface="Arial" panose="020B0604020202020204" pitchFamily="34" charset="0"/>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每个控制区域留出空的控制空间，并在顺序集的索引中指出</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pPr>
            <a:r>
              <a:rPr lang="en-US" altLang="x-none" sz="3600" b="1" dirty="0">
                <a:solidFill>
                  <a:schemeClr val="folHlink"/>
                </a:solidFill>
                <a:latin typeface="Times New Roman" panose="02020603050405020304" pitchFamily="2" charset="0"/>
                <a:ea typeface="宋体" panose="02010600030101010101" pitchFamily="2" charset="-122"/>
              </a:rPr>
              <a:t>1  </a:t>
            </a:r>
            <a:r>
              <a:rPr lang="zh-CN" altLang="en-US" sz="3600" b="1" dirty="0">
                <a:solidFill>
                  <a:schemeClr val="folHlink"/>
                </a:solidFill>
                <a:latin typeface="Times New Roman" panose="02020603050405020304" pitchFamily="2" charset="0"/>
                <a:ea typeface="楷体_GB2312" pitchFamily="1" charset="-122"/>
              </a:rPr>
              <a:t>记录的插入</a:t>
            </a:r>
            <a:endParaRPr lang="zh-CN" altLang="en-US" sz="3600" b="1" dirty="0">
              <a:solidFill>
                <a:schemeClr val="folHlink"/>
              </a:solidFill>
              <a:latin typeface="Times New Roman" panose="02020603050405020304" pitchFamily="2" charset="0"/>
              <a:ea typeface="楷体_GB2312" pitchFamily="1" charset="-122"/>
            </a:endParaRPr>
          </a:p>
          <a:p>
            <a:pPr>
              <a:lnSpc>
                <a:spcPct val="110000"/>
              </a:lnSpc>
              <a:spcBef>
                <a:spcPct val="10000"/>
              </a:spcBef>
            </a:pPr>
            <a:r>
              <a:rPr lang="zh-CN" altLang="en-US"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首先根据待插入记录的关键字查找到相应的位置：</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1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若</a:t>
            </a:r>
            <a:r>
              <a:rPr lang="zh-CN" altLang="en-US" sz="2800" b="1" dirty="0">
                <a:solidFill>
                  <a:schemeClr val="folHlink"/>
                </a:solidFill>
                <a:latin typeface="Times New Roman" panose="02020603050405020304" pitchFamily="2" charset="0"/>
                <a:ea typeface="宋体" panose="02010600030101010101" pitchFamily="2" charset="-122"/>
              </a:rPr>
              <a:t>该控制区间有可用空间</a:t>
            </a:r>
            <a:r>
              <a:rPr lang="zh-CN" altLang="en-US" sz="2800" b="1" dirty="0">
                <a:latin typeface="Times New Roman" panose="02020603050405020304" pitchFamily="2" charset="0"/>
                <a:ea typeface="宋体" panose="02010600030101010101" pitchFamily="2" charset="-122"/>
              </a:rPr>
              <a:t>：将关键字</a:t>
            </a:r>
            <a:r>
              <a:rPr lang="zh-CN" altLang="en-US" sz="2800" b="1" dirty="0">
                <a:solidFill>
                  <a:schemeClr val="folHlink"/>
                </a:solidFill>
                <a:latin typeface="Times New Roman" panose="02020603050405020304" pitchFamily="2" charset="0"/>
                <a:ea typeface="宋体" panose="02010600030101010101" pitchFamily="2" charset="-122"/>
              </a:rPr>
              <a:t>大于待插入记录的关键字的记录全部后移</a:t>
            </a:r>
            <a:r>
              <a:rPr lang="zh-CN" altLang="en-US" sz="2800" b="1" dirty="0">
                <a:latin typeface="Times New Roman" panose="02020603050405020304" pitchFamily="2" charset="0"/>
                <a:ea typeface="宋体" panose="02010600030101010101" pitchFamily="2" charset="-122"/>
              </a:rPr>
              <a:t>一个位置，在空出的位置存放待插入记录；</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1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若</a:t>
            </a:r>
            <a:r>
              <a:rPr lang="zh-CN" altLang="en-US" sz="2800" b="1" dirty="0">
                <a:solidFill>
                  <a:schemeClr val="folHlink"/>
                </a:solidFill>
                <a:latin typeface="Times New Roman" panose="02020603050405020304" pitchFamily="2" charset="0"/>
                <a:ea typeface="宋体" panose="02010600030101010101" pitchFamily="2" charset="-122"/>
              </a:rPr>
              <a:t>控制区间没有可用空间</a:t>
            </a:r>
            <a:r>
              <a:rPr lang="zh-CN" altLang="en-US" sz="2800" b="1" dirty="0">
                <a:latin typeface="Times New Roman" panose="02020603050405020304" pitchFamily="2" charset="0"/>
                <a:ea typeface="宋体" panose="02010600030101010101" pitchFamily="2" charset="-122"/>
              </a:rPr>
              <a:t>：利用同一控制区域的一个空白控制空间进行区间分裂，将近一半记录移到新的控制区间中，并修改顺序集中相应的索引，插入新的记录；</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2210">
                                            <p:txEl>
                                              <p:charRg st="0" end="32"/>
                                            </p:txEl>
                                          </p:spTgt>
                                        </p:tgtEl>
                                        <p:attrNameLst>
                                          <p:attrName>style.visibility</p:attrName>
                                        </p:attrNameLst>
                                      </p:cBhvr>
                                      <p:to>
                                        <p:strVal val="visible"/>
                                      </p:to>
                                    </p:set>
                                    <p:anim calcmode="lin" valueType="num">
                                      <p:cBhvr additive="base">
                                        <p:cTn id="7" dur="500" fill="hold"/>
                                        <p:tgtEl>
                                          <p:spTgt spid="862210">
                                            <p:txEl>
                                              <p:charRg st="0" end="3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2210">
                                            <p:txEl>
                                              <p:charRg st="0" end="3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2210">
                                            <p:txEl>
                                              <p:charRg st="32" end="49"/>
                                            </p:txEl>
                                          </p:spTgt>
                                        </p:tgtEl>
                                        <p:attrNameLst>
                                          <p:attrName>style.visibility</p:attrName>
                                        </p:attrNameLst>
                                      </p:cBhvr>
                                      <p:to>
                                        <p:strVal val="visible"/>
                                      </p:to>
                                    </p:set>
                                    <p:anim calcmode="lin" valueType="num">
                                      <p:cBhvr additive="base">
                                        <p:cTn id="13" dur="500" fill="hold"/>
                                        <p:tgtEl>
                                          <p:spTgt spid="862210">
                                            <p:txEl>
                                              <p:charRg st="32" end="4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2210">
                                            <p:txEl>
                                              <p:charRg st="32" end="4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2210">
                                            <p:txEl>
                                              <p:charRg st="49" end="79"/>
                                            </p:txEl>
                                          </p:spTgt>
                                        </p:tgtEl>
                                        <p:attrNameLst>
                                          <p:attrName>style.visibility</p:attrName>
                                        </p:attrNameLst>
                                      </p:cBhvr>
                                      <p:to>
                                        <p:strVal val="visible"/>
                                      </p:to>
                                    </p:set>
                                    <p:anim calcmode="lin" valueType="num">
                                      <p:cBhvr additive="base">
                                        <p:cTn id="19" dur="500" fill="hold"/>
                                        <p:tgtEl>
                                          <p:spTgt spid="862210">
                                            <p:txEl>
                                              <p:charRg st="49" end="7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2210">
                                            <p:txEl>
                                              <p:charRg st="49" end="7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62210">
                                            <p:txEl>
                                              <p:charRg st="79" end="88"/>
                                            </p:txEl>
                                          </p:spTgt>
                                        </p:tgtEl>
                                        <p:attrNameLst>
                                          <p:attrName>style.visibility</p:attrName>
                                        </p:attrNameLst>
                                      </p:cBhvr>
                                      <p:to>
                                        <p:strVal val="visible"/>
                                      </p:to>
                                    </p:set>
                                    <p:anim calcmode="lin" valueType="num">
                                      <p:cBhvr additive="base">
                                        <p:cTn id="25" dur="500" fill="hold"/>
                                        <p:tgtEl>
                                          <p:spTgt spid="862210">
                                            <p:txEl>
                                              <p:charRg st="79" end="8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62210">
                                            <p:txEl>
                                              <p:charRg st="79" end="8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62210">
                                            <p:txEl>
                                              <p:charRg st="88" end="118"/>
                                            </p:txEl>
                                          </p:spTgt>
                                        </p:tgtEl>
                                        <p:attrNameLst>
                                          <p:attrName>style.visibility</p:attrName>
                                        </p:attrNameLst>
                                      </p:cBhvr>
                                      <p:to>
                                        <p:strVal val="visible"/>
                                      </p:to>
                                    </p:set>
                                    <p:anim calcmode="lin" valueType="num">
                                      <p:cBhvr additive="base">
                                        <p:cTn id="31" dur="500" fill="hold"/>
                                        <p:tgtEl>
                                          <p:spTgt spid="862210">
                                            <p:txEl>
                                              <p:charRg st="88" end="11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62210">
                                            <p:txEl>
                                              <p:charRg st="88" end="1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62210">
                                            <p:txEl>
                                              <p:charRg st="118" end="175"/>
                                            </p:txEl>
                                          </p:spTgt>
                                        </p:tgtEl>
                                        <p:attrNameLst>
                                          <p:attrName>style.visibility</p:attrName>
                                        </p:attrNameLst>
                                      </p:cBhvr>
                                      <p:to>
                                        <p:strVal val="visible"/>
                                      </p:to>
                                    </p:set>
                                    <p:anim calcmode="lin" valueType="num">
                                      <p:cBhvr additive="base">
                                        <p:cTn id="37" dur="500" fill="hold"/>
                                        <p:tgtEl>
                                          <p:spTgt spid="862210">
                                            <p:txEl>
                                              <p:charRg st="118" end="17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62210">
                                            <p:txEl>
                                              <p:charRg st="118" end="17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62210">
                                            <p:txEl>
                                              <p:charRg st="175" end="251"/>
                                            </p:txEl>
                                          </p:spTgt>
                                        </p:tgtEl>
                                        <p:attrNameLst>
                                          <p:attrName>style.visibility</p:attrName>
                                        </p:attrNameLst>
                                      </p:cBhvr>
                                      <p:to>
                                        <p:strVal val="visible"/>
                                      </p:to>
                                    </p:set>
                                    <p:anim calcmode="lin" valueType="num">
                                      <p:cBhvr additive="base">
                                        <p:cTn id="43" dur="500" fill="hold"/>
                                        <p:tgtEl>
                                          <p:spTgt spid="862210">
                                            <p:txEl>
                                              <p:charRg st="175" end="25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62210">
                                            <p:txEl>
                                              <p:charRg st="175" end="25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0" grpId="0" bldLvl="5"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3234" name="文本占位符 863233"/>
          <p:cNvSpPr>
            <a:spLocks noGrp="1"/>
          </p:cNvSpPr>
          <p:nvPr>
            <p:ph idx="1"/>
          </p:nvPr>
        </p:nvSpPr>
        <p:spPr>
          <a:xfrm>
            <a:off x="152400" y="152400"/>
            <a:ext cx="8839200" cy="6372225"/>
          </a:xfrm>
        </p:spPr>
        <p:txBody>
          <a:bodyPr/>
          <a:p>
            <a:pPr marL="381000" lvl="1" indent="0" fontAlgn="base">
              <a:lnSpc>
                <a:spcPct val="110000"/>
              </a:lnSpc>
              <a:spcAft>
                <a:spcPct val="20000"/>
              </a:spcAft>
              <a:buNone/>
            </a:pPr>
            <a:r>
              <a:rPr lang="zh-CN" altLang="en-US" b="1" strike="noStrike" noProof="1" dirty="0">
                <a:solidFill>
                  <a:schemeClr val="folHlink"/>
                </a:solidFill>
              </a:rPr>
              <a:t>◆</a:t>
            </a:r>
            <a:r>
              <a:rPr lang="zh-CN" altLang="en-US" sz="2400" b="1" strike="noStrike" noProof="1" dirty="0">
                <a:solidFill>
                  <a:schemeClr val="hlink"/>
                </a:solidFill>
              </a:rPr>
              <a:t> </a:t>
            </a:r>
            <a:r>
              <a:rPr lang="zh-CN" altLang="en-US" b="1" strike="noStrike" noProof="1" dirty="0">
                <a:latin typeface="宋体" panose="02010600030101010101" pitchFamily="2" charset="-122"/>
              </a:rPr>
              <a:t>若</a:t>
            </a:r>
            <a:r>
              <a:rPr lang="zh-CN" altLang="en-US" b="1" strike="noStrike" noProof="1" dirty="0">
                <a:solidFill>
                  <a:schemeClr val="folHlink"/>
                </a:solidFill>
              </a:rPr>
              <a:t>控制区域中没有空白控制空间</a:t>
            </a:r>
            <a:r>
              <a:rPr lang="zh-CN" altLang="en-US" b="1" strike="noStrike" noProof="1" dirty="0"/>
              <a:t>：则开辟一个新的控制区域，进行控制区间域分裂和相应的顺序集中的结点分裂</a:t>
            </a:r>
            <a:r>
              <a:rPr lang="zh-CN" altLang="en-US" b="1" strike="noStrike" noProof="1" dirty="0">
                <a:latin typeface="宋体" panose="02010600030101010101" pitchFamily="2" charset="-122"/>
              </a:rPr>
              <a:t>。</a:t>
            </a:r>
            <a:r>
              <a:rPr lang="zh-CN" altLang="en-US" b="1" strike="noStrike" noProof="1" dirty="0"/>
              <a:t>也可按</a:t>
            </a:r>
            <a:r>
              <a:rPr lang="en-US" altLang="x-none" b="1" strike="noStrike" noProof="1" dirty="0"/>
              <a:t>B</a:t>
            </a:r>
            <a:r>
              <a:rPr lang="en-US" altLang="x-none" b="1" strike="noStrike" baseline="30000" noProof="1" dirty="0"/>
              <a:t>+</a:t>
            </a:r>
            <a:r>
              <a:rPr lang="zh-CN" altLang="en-US" b="1" strike="noStrike" noProof="1" dirty="0"/>
              <a:t>树的分裂方法进行</a:t>
            </a:r>
            <a:r>
              <a:rPr lang="zh-CN" altLang="en-US" b="1" strike="noStrike" noProof="1" dirty="0">
                <a:latin typeface="宋体" panose="02010600030101010101" pitchFamily="2" charset="-122"/>
              </a:rPr>
              <a:t>。</a:t>
            </a:r>
            <a:endParaRPr lang="zh-CN" altLang="en-US" b="1" strike="noStrike" noProof="1" dirty="0"/>
          </a:p>
          <a:p>
            <a:pPr marL="0" indent="0" fontAlgn="base">
              <a:lnSpc>
                <a:spcPct val="110000"/>
              </a:lnSpc>
              <a:spcAft>
                <a:spcPct val="20000"/>
              </a:spcAft>
              <a:buNone/>
            </a:pPr>
            <a:r>
              <a:rPr lang="en-US" altLang="x-none" sz="3600" b="1" strike="noStrike" noProof="1" dirty="0">
                <a:solidFill>
                  <a:schemeClr val="folHlink"/>
                </a:solidFill>
                <a:cs typeface="Times New Roman" panose="02020603050405020304" pitchFamily="2" charset="0"/>
              </a:rPr>
              <a:t>2  </a:t>
            </a:r>
            <a:r>
              <a:rPr lang="zh-CN" altLang="en-US" sz="3600" b="1" strike="noStrike" noProof="1" dirty="0">
                <a:solidFill>
                  <a:schemeClr val="folHlink"/>
                </a:solidFill>
                <a:ea typeface="楷体_GB2312" pitchFamily="1" charset="-122"/>
              </a:rPr>
              <a:t>记录的删除</a:t>
            </a:r>
            <a:endParaRPr lang="zh-CN" altLang="en-US" sz="3600" b="1" strike="noStrike" noProof="1" dirty="0">
              <a:solidFill>
                <a:schemeClr val="folHlink"/>
              </a:solidFill>
              <a:effectLst>
                <a:outerShdw blurRad="38100" dist="38100" dir="2700000">
                  <a:srgbClr val="000000"/>
                </a:outerShdw>
              </a:effectLst>
              <a:ea typeface="楷体_GB2312" pitchFamily="1" charset="-122"/>
            </a:endParaRPr>
          </a:p>
          <a:p>
            <a:pPr marL="0" indent="0" fontAlgn="base">
              <a:lnSpc>
                <a:spcPct val="110000"/>
              </a:lnSpc>
              <a:buNone/>
            </a:pPr>
            <a:r>
              <a:rPr lang="zh-CN" altLang="en-US" sz="2800" b="1" strike="noStrike" noProof="1" dirty="0"/>
              <a:t>        先找到要删除的记录，然后将同一控制区间中比删除记录关键字大的所有记录逐个前移，覆盖要删除的记录</a:t>
            </a:r>
            <a:r>
              <a:rPr lang="zh-CN" altLang="en-US" sz="2800" b="1" strike="noStrike" noProof="1" dirty="0">
                <a:latin typeface="宋体" panose="02010600030101010101" pitchFamily="2" charset="-122"/>
              </a:rPr>
              <a:t>。当一个控制区间的记录全部删除后</a:t>
            </a:r>
            <a:r>
              <a:rPr lang="zh-CN" altLang="en-US" sz="2800" b="1" strike="noStrike" noProof="1" dirty="0"/>
              <a:t>，需修改顺序集中相应的索引项</a:t>
            </a:r>
            <a:r>
              <a:rPr lang="zh-CN" altLang="en-US" sz="2800" b="1" strike="noStrike" noProof="1" dirty="0">
                <a:latin typeface="宋体" panose="02010600030101010101" pitchFamily="2" charset="-122"/>
              </a:rPr>
              <a:t>。</a:t>
            </a:r>
            <a:endParaRPr lang="zh-CN" altLang="en-US" sz="2800" b="1" strike="noStrike" noProof="1" dirty="0">
              <a:latin typeface="宋体" panose="02010600030101010101" pitchFamily="2" charset="-122"/>
            </a:endParaRPr>
          </a:p>
          <a:p>
            <a:pPr marL="0" indent="0" fontAlgn="base">
              <a:lnSpc>
                <a:spcPct val="110000"/>
              </a:lnSpc>
              <a:buNone/>
            </a:pPr>
            <a:r>
              <a:rPr lang="en-US" altLang="x-none" sz="3600" b="1" strike="noStrike" noProof="1" dirty="0">
                <a:solidFill>
                  <a:schemeClr val="folHlink"/>
                </a:solidFill>
              </a:rPr>
              <a:t>3   VSAM</a:t>
            </a:r>
            <a:r>
              <a:rPr lang="zh-CN" altLang="en-US" sz="3600" b="1" strike="noStrike" noProof="1" dirty="0">
                <a:solidFill>
                  <a:schemeClr val="folHlink"/>
                </a:solidFill>
                <a:ea typeface="楷体_GB2312" pitchFamily="1" charset="-122"/>
              </a:rPr>
              <a:t>文件的特点</a:t>
            </a:r>
            <a:endParaRPr lang="zh-CN" altLang="en-US" sz="3600" b="1" strike="noStrike" noProof="1" dirty="0">
              <a:solidFill>
                <a:schemeClr val="folHlink"/>
              </a:solidFill>
              <a:ea typeface="楷体_GB2312" pitchFamily="1" charset="-122"/>
            </a:endParaRPr>
          </a:p>
          <a:p>
            <a:pPr marL="381000" lvl="1" indent="0" fontAlgn="base">
              <a:lnSpc>
                <a:spcPct val="110000"/>
              </a:lnSpc>
              <a:buNone/>
            </a:pPr>
            <a:r>
              <a:rPr lang="zh-CN" altLang="en-US" sz="3200" b="1" strike="noStrike" noProof="1" dirty="0"/>
              <a:t>⑴</a:t>
            </a:r>
            <a:r>
              <a:rPr lang="zh-CN" altLang="en-US" sz="3200" b="1" strike="noStrike" noProof="1" dirty="0">
                <a:solidFill>
                  <a:schemeClr val="hlink"/>
                </a:solidFill>
              </a:rPr>
              <a:t>  </a:t>
            </a:r>
            <a:r>
              <a:rPr lang="zh-CN" altLang="en-US" sz="3200" b="1" strike="noStrike" noProof="1" dirty="0">
                <a:solidFill>
                  <a:schemeClr val="folHlink"/>
                </a:solidFill>
              </a:rPr>
              <a:t>优点</a:t>
            </a:r>
            <a:r>
              <a:rPr lang="zh-CN" altLang="en-US" sz="2400" b="1" strike="noStrike" noProof="1" dirty="0"/>
              <a:t> </a:t>
            </a:r>
            <a:endParaRPr lang="zh-CN" altLang="en-US" b="1" strike="noStrike" noProof="1" dirty="0"/>
          </a:p>
          <a:p>
            <a:pPr marL="762000" lvl="2" indent="0" fontAlgn="base">
              <a:lnSpc>
                <a:spcPct val="110000"/>
              </a:lnSpc>
              <a:buNone/>
            </a:pPr>
            <a:r>
              <a:rPr lang="zh-CN" altLang="en-US" sz="2800" b="1" strike="noStrike" noProof="1" dirty="0">
                <a:solidFill>
                  <a:schemeClr val="folHlink"/>
                </a:solidFill>
              </a:rPr>
              <a:t>◆</a:t>
            </a:r>
            <a:r>
              <a:rPr lang="zh-CN" altLang="en-US" sz="2800" b="1" strike="noStrike" noProof="1" dirty="0">
                <a:solidFill>
                  <a:schemeClr val="hlink"/>
                </a:solidFill>
              </a:rPr>
              <a:t> </a:t>
            </a:r>
            <a:r>
              <a:rPr lang="zh-CN" altLang="en-US" sz="2800" b="1" strike="noStrike" noProof="1" dirty="0"/>
              <a:t>能动态地分配和释放空间；</a:t>
            </a:r>
            <a:endParaRPr lang="zh-CN" altLang="en-US" sz="2800" b="1" strike="noStrike" noProof="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4258" name="矩形 864257"/>
          <p:cNvSpPr/>
          <p:nvPr/>
        </p:nvSpPr>
        <p:spPr>
          <a:xfrm>
            <a:off x="179388" y="115888"/>
            <a:ext cx="8812212" cy="5976937"/>
          </a:xfrm>
          <a:prstGeom prst="rect">
            <a:avLst/>
          </a:prstGeom>
          <a:noFill/>
          <a:ln w="9525">
            <a:noFill/>
          </a:ln>
        </p:spPr>
        <p:txBody>
          <a:bodyPr anchor="t"/>
          <a:p>
            <a:pPr marL="723900" lvl="2" indent="0" eaLnBrk="1" hangingPunct="1">
              <a:lnSpc>
                <a:spcPct val="110000"/>
              </a:lnSpc>
              <a:spcBef>
                <a:spcPct val="20000"/>
              </a:spcBef>
              <a:spcAft>
                <a:spcPct val="20000"/>
              </a:spcAft>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能保持较高的</a:t>
            </a:r>
            <a:r>
              <a:rPr lang="zh-CN" altLang="en-US" sz="2800" b="1" dirty="0">
                <a:latin typeface="Times New Roman" panose="02020603050405020304" pitchFamily="2" charset="0"/>
                <a:ea typeface="宋体" panose="02010600030101010101" pitchFamily="2" charset="-122"/>
              </a:rPr>
              <a:t>查询效率，无论是查询原有的还是后插入的记录，都有相同的查询速度</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723900" lvl="2" indent="0" eaLnBrk="0" hangingPunct="0">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能保持较高的</a:t>
            </a:r>
            <a:r>
              <a:rPr lang="zh-CN" altLang="en-US" sz="2800" b="1" dirty="0">
                <a:latin typeface="Times New Roman" panose="02020603050405020304" pitchFamily="2" charset="0"/>
                <a:ea typeface="宋体" panose="02010600030101010101" pitchFamily="2" charset="-122"/>
              </a:rPr>
              <a:t>存储利用率</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平均</a:t>
            </a:r>
            <a:r>
              <a:rPr lang="en-US" altLang="x-none" sz="2800" b="1" dirty="0">
                <a:latin typeface="Times New Roman" panose="02020603050405020304" pitchFamily="2" charset="0"/>
                <a:ea typeface="宋体" panose="02010600030101010101" pitchFamily="2" charset="-122"/>
              </a:rPr>
              <a:t>75%)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723900" lvl="2" indent="0" eaLnBrk="0" hangingPunct="0">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永远不需定期整理文件或对文件进行再组织</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355600" lvl="1" indent="0" eaLnBrk="0" hangingPunct="0">
              <a:lnSpc>
                <a:spcPct val="110000"/>
              </a:lnSpc>
              <a:spcBef>
                <a:spcPct val="20000"/>
              </a:spcBef>
            </a:pPr>
            <a:r>
              <a:rPr lang="zh-CN" altLang="en-US" sz="3200" b="1" dirty="0">
                <a:latin typeface="Times New Roman" panose="02020603050405020304" pitchFamily="2" charset="0"/>
                <a:ea typeface="宋体" panose="02010600030101010101" pitchFamily="2" charset="-122"/>
              </a:rPr>
              <a:t>⑵  </a:t>
            </a:r>
            <a:r>
              <a:rPr lang="zh-CN" altLang="en-US" sz="3200" b="1" dirty="0">
                <a:solidFill>
                  <a:schemeClr val="folHlink"/>
                </a:solidFill>
                <a:latin typeface="Times New Roman" panose="02020603050405020304" pitchFamily="2" charset="0"/>
                <a:ea typeface="宋体" panose="02010600030101010101" pitchFamily="2" charset="-122"/>
              </a:rPr>
              <a:t>缺点</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a:p>
            <a:pPr marL="723900" lvl="2" indent="0" eaLnBrk="0" hangingPunct="0">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为保证具有较好的索引结构，在插入或删除时索引结构本身也在变化</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723900" lvl="2" indent="0" eaLnBrk="0" hangingPunct="0">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控制信息和索引占用空间较多，因此，</a:t>
            </a:r>
            <a:r>
              <a:rPr lang="en-US" altLang="x-none" sz="2800" b="1" dirty="0">
                <a:latin typeface="Times New Roman" panose="02020603050405020304" pitchFamily="2" charset="0"/>
                <a:ea typeface="宋体" panose="02010600030101010101" pitchFamily="2" charset="-122"/>
              </a:rPr>
              <a:t>VSAM</a:t>
            </a:r>
            <a:r>
              <a:rPr lang="zh-CN" altLang="en-US" sz="2800" b="1" dirty="0">
                <a:latin typeface="Times New Roman" panose="02020603050405020304" pitchFamily="2" charset="0"/>
                <a:ea typeface="宋体" panose="02010600030101010101" pitchFamily="2" charset="-122"/>
              </a:rPr>
              <a:t>文件通常比较庞大</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基于</a:t>
            </a:r>
            <a:r>
              <a:rPr lang="en-US" altLang="x-none" sz="2800" b="1" dirty="0">
                <a:latin typeface="Times New Roman" panose="02020603050405020304" pitchFamily="2" charset="0"/>
                <a:ea typeface="宋体" panose="02010600030101010101" pitchFamily="2" charset="-122"/>
              </a:rPr>
              <a:t>B</a:t>
            </a:r>
            <a:r>
              <a:rPr lang="en-US" altLang="x-none" sz="2800" b="1" baseline="30000"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树的</a:t>
            </a:r>
            <a:r>
              <a:rPr lang="en-US" altLang="x-none" sz="2800" b="1" dirty="0">
                <a:latin typeface="Times New Roman" panose="02020603050405020304" pitchFamily="2" charset="0"/>
                <a:ea typeface="宋体" panose="02010600030101010101" pitchFamily="2" charset="-122"/>
              </a:rPr>
              <a:t>VSAM</a:t>
            </a:r>
            <a:r>
              <a:rPr lang="zh-CN" altLang="en-US" sz="2800" b="1" dirty="0">
                <a:latin typeface="Times New Roman" panose="02020603050405020304" pitchFamily="2" charset="0"/>
                <a:ea typeface="宋体" panose="02010600030101010101" pitchFamily="2" charset="-122"/>
              </a:rPr>
              <a:t>文件通常被作为大型索引顺序文件的标准</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4258">
                                            <p:txEl>
                                              <p:charRg st="0" end="41"/>
                                            </p:txEl>
                                          </p:spTgt>
                                        </p:tgtEl>
                                        <p:attrNameLst>
                                          <p:attrName>style.visibility</p:attrName>
                                        </p:attrNameLst>
                                      </p:cBhvr>
                                      <p:to>
                                        <p:strVal val="visible"/>
                                      </p:to>
                                    </p:set>
                                    <p:anim calcmode="lin" valueType="num">
                                      <p:cBhvr additive="base">
                                        <p:cTn id="7" dur="500" fill="hold"/>
                                        <p:tgtEl>
                                          <p:spTgt spid="864258">
                                            <p:txEl>
                                              <p:charRg st="0" end="4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4258">
                                            <p:txEl>
                                              <p:charRg st="0" end="4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4258">
                                            <p:txEl>
                                              <p:charRg st="41" end="64"/>
                                            </p:txEl>
                                          </p:spTgt>
                                        </p:tgtEl>
                                        <p:attrNameLst>
                                          <p:attrName>style.visibility</p:attrName>
                                        </p:attrNameLst>
                                      </p:cBhvr>
                                      <p:to>
                                        <p:strVal val="visible"/>
                                      </p:to>
                                    </p:set>
                                    <p:anim calcmode="lin" valueType="num">
                                      <p:cBhvr additive="base">
                                        <p:cTn id="13" dur="500" fill="hold"/>
                                        <p:tgtEl>
                                          <p:spTgt spid="864258">
                                            <p:txEl>
                                              <p:charRg st="41" end="6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4258">
                                            <p:txEl>
                                              <p:charRg st="41" end="6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4258">
                                            <p:txEl>
                                              <p:charRg st="64" end="87"/>
                                            </p:txEl>
                                          </p:spTgt>
                                        </p:tgtEl>
                                        <p:attrNameLst>
                                          <p:attrName>style.visibility</p:attrName>
                                        </p:attrNameLst>
                                      </p:cBhvr>
                                      <p:to>
                                        <p:strVal val="visible"/>
                                      </p:to>
                                    </p:set>
                                    <p:anim calcmode="lin" valueType="num">
                                      <p:cBhvr additive="base">
                                        <p:cTn id="19" dur="500" fill="hold"/>
                                        <p:tgtEl>
                                          <p:spTgt spid="864258">
                                            <p:txEl>
                                              <p:charRg st="64" end="8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4258">
                                            <p:txEl>
                                              <p:charRg st="64" end="8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64258">
                                            <p:txEl>
                                              <p:charRg st="87" end="94"/>
                                            </p:txEl>
                                          </p:spTgt>
                                        </p:tgtEl>
                                        <p:attrNameLst>
                                          <p:attrName>style.visibility</p:attrName>
                                        </p:attrNameLst>
                                      </p:cBhvr>
                                      <p:to>
                                        <p:strVal val="visible"/>
                                      </p:to>
                                    </p:set>
                                    <p:anim calcmode="lin" valueType="num">
                                      <p:cBhvr additive="base">
                                        <p:cTn id="25" dur="500" fill="hold"/>
                                        <p:tgtEl>
                                          <p:spTgt spid="864258">
                                            <p:txEl>
                                              <p:charRg st="87" end="9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64258">
                                            <p:txEl>
                                              <p:charRg st="87" end="9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64258">
                                            <p:txEl>
                                              <p:charRg st="94" end="128"/>
                                            </p:txEl>
                                          </p:spTgt>
                                        </p:tgtEl>
                                        <p:attrNameLst>
                                          <p:attrName>style.visibility</p:attrName>
                                        </p:attrNameLst>
                                      </p:cBhvr>
                                      <p:to>
                                        <p:strVal val="visible"/>
                                      </p:to>
                                    </p:set>
                                    <p:anim calcmode="lin" valueType="num">
                                      <p:cBhvr additive="base">
                                        <p:cTn id="31" dur="500" fill="hold"/>
                                        <p:tgtEl>
                                          <p:spTgt spid="864258">
                                            <p:txEl>
                                              <p:charRg st="94" end="12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64258">
                                            <p:txEl>
                                              <p:charRg st="94" end="12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64258">
                                            <p:txEl>
                                              <p:charRg st="128" end="161"/>
                                            </p:txEl>
                                          </p:spTgt>
                                        </p:tgtEl>
                                        <p:attrNameLst>
                                          <p:attrName>style.visibility</p:attrName>
                                        </p:attrNameLst>
                                      </p:cBhvr>
                                      <p:to>
                                        <p:strVal val="visible"/>
                                      </p:to>
                                    </p:set>
                                    <p:anim calcmode="lin" valueType="num">
                                      <p:cBhvr additive="base">
                                        <p:cTn id="37" dur="500" fill="hold"/>
                                        <p:tgtEl>
                                          <p:spTgt spid="864258">
                                            <p:txEl>
                                              <p:charRg st="128" end="16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64258">
                                            <p:txEl>
                                              <p:charRg st="128" end="16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64258">
                                            <p:txEl>
                                              <p:charRg st="161" end="199"/>
                                            </p:txEl>
                                          </p:spTgt>
                                        </p:tgtEl>
                                        <p:attrNameLst>
                                          <p:attrName>style.visibility</p:attrName>
                                        </p:attrNameLst>
                                      </p:cBhvr>
                                      <p:to>
                                        <p:strVal val="visible"/>
                                      </p:to>
                                    </p:set>
                                    <p:anim calcmode="lin" valueType="num">
                                      <p:cBhvr additive="base">
                                        <p:cTn id="43" dur="500" fill="hold"/>
                                        <p:tgtEl>
                                          <p:spTgt spid="864258">
                                            <p:txEl>
                                              <p:charRg st="161" end="19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64258">
                                            <p:txEl>
                                              <p:charRg st="161" end="19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58" grpId="0" bldLvl="5"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5282" name="标题 865281"/>
          <p:cNvSpPr>
            <a:spLocks noGrp="1"/>
          </p:cNvSpPr>
          <p:nvPr>
            <p:ph type="title"/>
          </p:nvPr>
        </p:nvSpPr>
        <p:spPr>
          <a:xfrm>
            <a:off x="1190625" y="188913"/>
            <a:ext cx="5326063" cy="758825"/>
          </a:xfrm>
        </p:spPr>
        <p:txBody>
          <a:bodyPr lIns="92075" tIns="46038" rIns="92075" bIns="46038" anchor="ctr"/>
          <a:p>
            <a:pPr fontAlgn="base"/>
            <a:r>
              <a:rPr lang="en-US" altLang="x-none" b="1" strike="noStrike" noProof="1" dirty="0">
                <a:latin typeface="Times New Roman" panose="02020603050405020304" pitchFamily="2" charset="0"/>
              </a:rPr>
              <a:t>11.2.5   </a:t>
            </a:r>
            <a:r>
              <a:rPr lang="zh-CN" altLang="en-US" b="1" strike="noStrike" noProof="1" dirty="0">
                <a:latin typeface="Times New Roman" panose="02020603050405020304" pitchFamily="2" charset="0"/>
                <a:ea typeface="楷体_GB2312" pitchFamily="1" charset="-122"/>
              </a:rPr>
              <a:t>散列文件</a:t>
            </a:r>
            <a:endParaRPr lang="zh-CN" altLang="en-US" b="1" strike="noStrike" noProof="1" dirty="0">
              <a:latin typeface="Times New Roman" panose="02020603050405020304" pitchFamily="2" charset="0"/>
              <a:ea typeface="楷体_GB2312" pitchFamily="1" charset="-122"/>
            </a:endParaRPr>
          </a:p>
        </p:txBody>
      </p:sp>
      <p:sp>
        <p:nvSpPr>
          <p:cNvPr id="819202" name="矩形 865282"/>
          <p:cNvSpPr/>
          <p:nvPr/>
        </p:nvSpPr>
        <p:spPr>
          <a:xfrm>
            <a:off x="152400" y="1084263"/>
            <a:ext cx="8812213" cy="5584825"/>
          </a:xfrm>
          <a:prstGeom prst="rect">
            <a:avLst/>
          </a:prstGeom>
          <a:noFill/>
          <a:ln w="9525">
            <a:noFill/>
          </a:ln>
        </p:spPr>
        <p:txBody>
          <a:bodyPr lIns="92075" tIns="46038" rIns="92075" bIns="46038" anchor="t">
            <a:spAutoFit/>
          </a:bodyPr>
          <a:p>
            <a:pPr>
              <a:lnSpc>
                <a:spcPct val="110000"/>
              </a:lnSpc>
              <a:spcBef>
                <a:spcPct val="2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散列文件</a:t>
            </a:r>
            <a:r>
              <a:rPr lang="en-US" altLang="x-none" sz="3200" b="1" dirty="0">
                <a:latin typeface="Times New Roman" panose="02020603050405020304" pitchFamily="2" charset="0"/>
                <a:ea typeface="宋体" panose="02010600030101010101" pitchFamily="2" charset="-122"/>
              </a:rPr>
              <a:t>(</a:t>
            </a:r>
            <a:r>
              <a:rPr lang="zh-CN" altLang="en-US" sz="3200" b="1" dirty="0">
                <a:latin typeface="Times New Roman" panose="02020603050405020304" pitchFamily="2" charset="0"/>
                <a:ea typeface="宋体" panose="02010600030101010101" pitchFamily="2" charset="-122"/>
              </a:rPr>
              <a:t>直接存取文件</a:t>
            </a:r>
            <a:r>
              <a:rPr lang="en-US" altLang="x-none" sz="3200" b="1" dirty="0">
                <a:latin typeface="Times New Roman" panose="02020603050405020304" pitchFamily="2" charset="0"/>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利用散列存储方式组织的文件</a:t>
            </a:r>
            <a:r>
              <a:rPr lang="zh-CN" altLang="en-US" sz="2800" b="1" dirty="0">
                <a:latin typeface="宋体" panose="02010600030101010101" pitchFamily="2" charset="-122"/>
                <a:ea typeface="宋体" panose="02010600030101010101" pitchFamily="2" charset="-122"/>
              </a:rPr>
              <a:t>。类似散列表</a:t>
            </a:r>
            <a:r>
              <a:rPr lang="zh-CN" altLang="en-US" sz="2800" b="1" dirty="0">
                <a:latin typeface="Times New Roman" panose="02020603050405020304" pitchFamily="2" charset="0"/>
                <a:ea typeface="宋体" panose="02010600030101010101" pitchFamily="2" charset="-122"/>
              </a:rPr>
              <a:t>，即根据文件中记录关键字的特点，设计一个散列函数和冲突处理方法，将记录散列到存储介质上</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tx1"/>
              </a:buClr>
              <a:buSzPct val="90000"/>
            </a:pPr>
            <a:r>
              <a:rPr lang="zh-CN" altLang="en-US" sz="2800" b="1" dirty="0">
                <a:latin typeface="Times New Roman" panose="02020603050405020304" pitchFamily="2" charset="0"/>
                <a:ea typeface="宋体" panose="02010600030101010101" pitchFamily="2" charset="-122"/>
              </a:rPr>
              <a:t>        在散列文件中，磁盘上的记录是成组存放的，若干个记录组成一个存储单位，称为</a:t>
            </a:r>
            <a:r>
              <a:rPr lang="zh-CN" altLang="en-US" sz="2800" b="1" dirty="0">
                <a:solidFill>
                  <a:schemeClr val="folHlink"/>
                </a:solidFill>
                <a:latin typeface="Times New Roman" panose="02020603050405020304" pitchFamily="2" charset="0"/>
                <a:ea typeface="宋体" panose="02010600030101010101" pitchFamily="2" charset="-122"/>
              </a:rPr>
              <a:t>桶</a:t>
            </a:r>
            <a:r>
              <a:rPr lang="en-US" altLang="x-none" sz="2800" b="1" dirty="0">
                <a:latin typeface="Times New Roman" panose="02020603050405020304" pitchFamily="2" charset="0"/>
                <a:ea typeface="宋体" panose="02010600030101010101" pitchFamily="2" charset="-122"/>
              </a:rPr>
              <a:t>(Bucket)</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同一个桶中的记录都是同义词</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关键字的角度</a:t>
            </a:r>
            <a:r>
              <a:rPr lang="en-US" altLang="x-none"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tx1"/>
              </a:buClr>
              <a:buSzPct val="90000"/>
            </a:pPr>
            <a:r>
              <a:rPr lang="zh-CN" altLang="en-US" sz="2800" b="1" dirty="0">
                <a:latin typeface="Times New Roman" panose="02020603050405020304" pitchFamily="2" charset="0"/>
                <a:ea typeface="宋体" panose="02010600030101010101" pitchFamily="2" charset="-122"/>
              </a:rPr>
              <a:t>        设</a:t>
            </a:r>
            <a:r>
              <a:rPr lang="zh-CN" altLang="en-US" sz="2800" b="1" dirty="0">
                <a:latin typeface="宋体" panose="02010600030101010101" pitchFamily="2" charset="-122"/>
                <a:ea typeface="宋体" panose="02010600030101010101" pitchFamily="2" charset="-122"/>
              </a:rPr>
              <a:t>一个桶中能存放</a:t>
            </a:r>
            <a:r>
              <a:rPr lang="en-US" altLang="x-none" sz="2800" b="1" dirty="0">
                <a:latin typeface="Times New Roman" panose="02020603050405020304" pitchFamily="2"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个记录</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当桶中已有</a:t>
            </a:r>
            <a:r>
              <a:rPr lang="en-US" altLang="x-none" sz="2800" b="1" dirty="0">
                <a:latin typeface="Times New Roman" panose="02020603050405020304" pitchFamily="2" charset="0"/>
                <a:ea typeface="宋体" panose="02010600030101010101" pitchFamily="2" charset="-122"/>
              </a:rPr>
              <a:t>m</a:t>
            </a:r>
            <a:r>
              <a:rPr lang="zh-CN" altLang="en-US" sz="2800" b="1" dirty="0">
                <a:latin typeface="Times New Roman" panose="02020603050405020304" pitchFamily="2" charset="0"/>
                <a:ea typeface="宋体" panose="02010600030101010101" pitchFamily="2" charset="-122"/>
              </a:rPr>
              <a:t>个同义词的记录时，要存放第</a:t>
            </a:r>
            <a:r>
              <a:rPr lang="en-US" altLang="x-none" sz="2800" b="1" dirty="0">
                <a:latin typeface="Times New Roman" panose="02020603050405020304" pitchFamily="2" charset="0"/>
                <a:ea typeface="宋体" panose="02010600030101010101" pitchFamily="2" charset="-122"/>
              </a:rPr>
              <a:t>m+1</a:t>
            </a:r>
            <a:r>
              <a:rPr lang="zh-CN" altLang="en-US" sz="2800" b="1" dirty="0">
                <a:latin typeface="Times New Roman" panose="02020603050405020304" pitchFamily="2" charset="0"/>
                <a:ea typeface="宋体" panose="02010600030101010101" pitchFamily="2" charset="-122"/>
              </a:rPr>
              <a:t>个同义词就“溢出” </a:t>
            </a:r>
            <a:r>
              <a:rPr lang="zh-CN" altLang="en-US" sz="2800" b="1" dirty="0">
                <a:latin typeface="宋体" panose="02010600030101010101" pitchFamily="2" charset="-122"/>
                <a:ea typeface="宋体" panose="02010600030101010101" pitchFamily="2" charset="-122"/>
              </a:rPr>
              <a:t>。冲突处理方法一般是</a:t>
            </a:r>
            <a:r>
              <a:rPr lang="zh-CN" altLang="en-US" sz="2800" b="1" dirty="0">
                <a:solidFill>
                  <a:schemeClr val="folHlink"/>
                </a:solidFill>
                <a:latin typeface="宋体" panose="02010600030101010101" pitchFamily="2" charset="-122"/>
                <a:ea typeface="宋体" panose="02010600030101010101" pitchFamily="2" charset="-122"/>
              </a:rPr>
              <a:t>拉链法</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tx1"/>
              </a:buClr>
              <a:buSzPct val="90000"/>
            </a:pPr>
            <a:r>
              <a:rPr lang="zh-CN" altLang="en-US" sz="2800" b="1" dirty="0">
                <a:latin typeface="Times New Roman" panose="02020603050405020304" pitchFamily="2" charset="0"/>
                <a:ea typeface="宋体" panose="02010600030101010101" pitchFamily="2" charset="-122"/>
              </a:rPr>
              <a:t>        检索记录时，先根据给定值求出散列桶地址，将基</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20225" name="矩形 866305"/>
          <p:cNvSpPr/>
          <p:nvPr/>
        </p:nvSpPr>
        <p:spPr>
          <a:xfrm>
            <a:off x="152400" y="152400"/>
            <a:ext cx="8812213" cy="6410325"/>
          </a:xfrm>
          <a:prstGeom prst="rect">
            <a:avLst/>
          </a:prstGeom>
          <a:noFill/>
          <a:ln w="9525">
            <a:noFill/>
          </a:ln>
        </p:spPr>
        <p:txBody>
          <a:bodyPr lIns="92075" tIns="46038" rIns="92075" bIns="46038" anchor="t">
            <a:spAutoFit/>
          </a:bodyPr>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桶的记录读入内存进行顺序查找，若找到关键字等于给定值的记录，则查找成功；否则，依次读入各溢出桶中的记录继续进行查找。</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在散列文件中删除记录，是对</a:t>
            </a:r>
            <a:r>
              <a:rPr lang="zh-CN" altLang="en-US" sz="2800" b="1" dirty="0">
                <a:latin typeface="宋体" panose="02010600030101010101" pitchFamily="2" charset="-122"/>
                <a:ea typeface="宋体" panose="02010600030101010101" pitchFamily="2" charset="-122"/>
              </a:rPr>
              <a:t>记录加删除标记</a:t>
            </a:r>
            <a:r>
              <a:rPr lang="zh-CN" altLang="en-US"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buClr>
                <a:schemeClr val="tx1"/>
              </a:buClr>
              <a:buSzPct val="90000"/>
            </a:pPr>
            <a:r>
              <a:rPr lang="zh-CN" altLang="en-US" sz="3600" b="1" dirty="0">
                <a:solidFill>
                  <a:schemeClr val="folHlink"/>
                </a:solidFill>
                <a:latin typeface="Times New Roman" panose="02020603050405020304" pitchFamily="2" charset="0"/>
                <a:ea typeface="楷体_GB2312" pitchFamily="1" charset="-122"/>
              </a:rPr>
              <a:t>散列文件的特点</a:t>
            </a:r>
            <a:endParaRPr lang="zh-CN" altLang="en-US" sz="3600" b="1" dirty="0">
              <a:solidFill>
                <a:schemeClr val="folHlink"/>
              </a:solidFill>
              <a:latin typeface="Times New Roman" panose="02020603050405020304" pitchFamily="2" charset="0"/>
              <a:ea typeface="楷体_GB2312" pitchFamily="1" charset="-122"/>
            </a:endParaRPr>
          </a:p>
          <a:p>
            <a:pPr marL="355600" lvl="1" indent="0" eaLnBrk="0" hangingPunct="0">
              <a:lnSpc>
                <a:spcPct val="110000"/>
              </a:lnSpc>
              <a:spcBef>
                <a:spcPct val="10000"/>
              </a:spcBef>
            </a:pPr>
            <a:r>
              <a:rPr lang="zh-CN" altLang="en-US" sz="3200" b="1" dirty="0">
                <a:latin typeface="Times New Roman" panose="02020603050405020304" pitchFamily="2" charset="0"/>
                <a:ea typeface="宋体" panose="02010600030101010101" pitchFamily="2" charset="-122"/>
              </a:rPr>
              <a:t>⑴</a:t>
            </a:r>
            <a:r>
              <a:rPr lang="zh-CN" altLang="en-US" sz="3200" b="1" dirty="0">
                <a:solidFill>
                  <a:schemeClr val="hlink"/>
                </a:solidFill>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优点</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a:p>
            <a:pPr marL="723900" lvl="2" indent="0" eaLnBrk="0" hangingPunct="0">
              <a:lnSpc>
                <a:spcPct val="110000"/>
              </a:lnSpc>
              <a:spcBef>
                <a:spcPct val="10000"/>
              </a:spcBef>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文件随机存取，记录不需进行排序</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723900" lvl="2" indent="0" eaLnBrk="0" hangingPunct="0">
              <a:lnSpc>
                <a:spcPct val="110000"/>
              </a:lnSpc>
              <a:spcBef>
                <a:spcPct val="1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插入、删除方便，存取速度快</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723900" lvl="2" indent="0" eaLnBrk="0" hangingPunct="0">
              <a:lnSpc>
                <a:spcPct val="110000"/>
              </a:lnSpc>
              <a:spcBef>
                <a:spcPct val="1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不需要索引区，</a:t>
            </a:r>
            <a:r>
              <a:rPr lang="zh-CN" altLang="en-US" sz="2800" b="1" dirty="0">
                <a:latin typeface="宋体" panose="02010600030101010101" pitchFamily="2" charset="-122"/>
                <a:ea typeface="宋体" panose="02010600030101010101" pitchFamily="2" charset="-122"/>
              </a:rPr>
              <a:t>节省</a:t>
            </a:r>
            <a:r>
              <a:rPr lang="zh-CN" altLang="en-US" sz="2800" b="1" dirty="0">
                <a:latin typeface="Times New Roman" panose="02020603050405020304" pitchFamily="2" charset="0"/>
                <a:ea typeface="宋体" panose="02010600030101010101" pitchFamily="2" charset="-122"/>
              </a:rPr>
              <a:t>存储空间</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355600" lvl="1" indent="0" eaLnBrk="0" hangingPunct="0">
              <a:lnSpc>
                <a:spcPct val="110000"/>
              </a:lnSpc>
              <a:spcBef>
                <a:spcPct val="10000"/>
              </a:spcBef>
            </a:pPr>
            <a:r>
              <a:rPr lang="zh-CN" altLang="en-US" sz="3200" b="1" dirty="0">
                <a:latin typeface="Times New Roman" panose="02020603050405020304" pitchFamily="2" charset="0"/>
                <a:ea typeface="宋体" panose="02010600030101010101" pitchFamily="2" charset="-122"/>
              </a:rPr>
              <a:t>⑵ </a:t>
            </a:r>
            <a:r>
              <a:rPr lang="zh-CN" altLang="en-US" sz="3200" b="1" dirty="0">
                <a:solidFill>
                  <a:schemeClr val="hlink"/>
                </a:solidFill>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缺点</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a:p>
            <a:pPr marL="723900" lvl="2" indent="0" eaLnBrk="0" hangingPunct="0">
              <a:lnSpc>
                <a:spcPct val="110000"/>
              </a:lnSpc>
              <a:spcBef>
                <a:spcPct val="1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不能进行顺序存取，只能按关键字随机存取</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723900" lvl="2" indent="0" eaLnBrk="0" hangingPunct="0">
              <a:lnSpc>
                <a:spcPct val="110000"/>
              </a:lnSpc>
              <a:spcBef>
                <a:spcPct val="1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检索方式仅限于简单查询</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7330" name="标题 867329"/>
          <p:cNvSpPr>
            <a:spLocks noGrp="1"/>
          </p:cNvSpPr>
          <p:nvPr>
            <p:ph type="title"/>
          </p:nvPr>
        </p:nvSpPr>
        <p:spPr>
          <a:xfrm>
            <a:off x="1333500" y="142875"/>
            <a:ext cx="6118225" cy="765175"/>
          </a:xfrm>
        </p:spPr>
        <p:txBody>
          <a:bodyPr lIns="92075" tIns="46038" rIns="92075" bIns="46038" anchor="ctr"/>
          <a:p>
            <a:pPr fontAlgn="base"/>
            <a:r>
              <a:rPr lang="en-US" altLang="x-none" b="1" strike="noStrike" noProof="1" dirty="0">
                <a:latin typeface="Times New Roman" panose="02020603050405020304" pitchFamily="2" charset="0"/>
              </a:rPr>
              <a:t>11.2.6   </a:t>
            </a:r>
            <a:r>
              <a:rPr lang="zh-CN" altLang="en-US" b="1" strike="noStrike" noProof="1" dirty="0">
                <a:latin typeface="Times New Roman" panose="02020603050405020304" pitchFamily="2" charset="0"/>
                <a:ea typeface="楷体_GB2312" pitchFamily="1" charset="-122"/>
              </a:rPr>
              <a:t>多关键字文件</a:t>
            </a:r>
            <a:endParaRPr lang="zh-CN" altLang="en-US" b="1" strike="noStrike" noProof="1" dirty="0">
              <a:latin typeface="Times New Roman" panose="02020603050405020304" pitchFamily="2" charset="0"/>
              <a:ea typeface="楷体_GB2312" pitchFamily="1" charset="-122"/>
            </a:endParaRPr>
          </a:p>
        </p:txBody>
      </p:sp>
      <p:sp>
        <p:nvSpPr>
          <p:cNvPr id="821250" name="矩形 867330"/>
          <p:cNvSpPr/>
          <p:nvPr/>
        </p:nvSpPr>
        <p:spPr>
          <a:xfrm>
            <a:off x="152400" y="1001713"/>
            <a:ext cx="8812213" cy="2911475"/>
          </a:xfrm>
          <a:prstGeom prst="rect">
            <a:avLst/>
          </a:prstGeom>
          <a:noFill/>
          <a:ln w="9525">
            <a:noFill/>
          </a:ln>
        </p:spPr>
        <p:txBody>
          <a:bodyPr lIns="92075" tIns="46038" rIns="92075" bIns="46038" anchor="t">
            <a:spAutoFit/>
          </a:bodyPr>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数据库文件常常是多关键字文件，多关键字文件的特点是不仅可以对主关键字进行各种查询，而且可以对次关键字进行各种查询</a:t>
            </a:r>
            <a:r>
              <a:rPr lang="zh-CN" altLang="en-US" sz="2800" b="1" dirty="0">
                <a:latin typeface="宋体" panose="02010600030101010101" pitchFamily="2" charset="-122"/>
                <a:ea typeface="宋体" panose="02010600030101010101" pitchFamily="2" charset="-122"/>
              </a:rPr>
              <a:t>。因此</a:t>
            </a:r>
            <a:r>
              <a:rPr lang="zh-CN" altLang="en-US" sz="2800" b="1" dirty="0">
                <a:latin typeface="Times New Roman" panose="02020603050405020304" pitchFamily="2" charset="0"/>
                <a:ea typeface="宋体" panose="02010600030101010101" pitchFamily="2" charset="-122"/>
              </a:rPr>
              <a:t>，对多关键字文件除了可按前面的方法组织主关键字索引外，还需要建立各个次关键字的索引</a:t>
            </a:r>
            <a:r>
              <a:rPr lang="zh-CN" altLang="en-US" sz="2800" b="1" dirty="0">
                <a:latin typeface="宋体" panose="02010600030101010101" pitchFamily="2" charset="-122"/>
                <a:ea typeface="宋体" panose="02010600030101010101" pitchFamily="2" charset="-122"/>
              </a:rPr>
              <a:t>。由于建立</a:t>
            </a:r>
            <a:r>
              <a:rPr lang="zh-CN" altLang="en-US" sz="2800" b="1" dirty="0">
                <a:latin typeface="Times New Roman" panose="02020603050405020304" pitchFamily="2" charset="0"/>
                <a:ea typeface="宋体" panose="02010600030101010101" pitchFamily="2" charset="-122"/>
              </a:rPr>
              <a:t>次关键字的索引的结构不同，多关键字文件有多重表文件和倒排文件</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22273" name="矩形 868353"/>
          <p:cNvSpPr/>
          <p:nvPr/>
        </p:nvSpPr>
        <p:spPr>
          <a:xfrm>
            <a:off x="152400" y="188913"/>
            <a:ext cx="8812213" cy="6602412"/>
          </a:xfrm>
          <a:prstGeom prst="rect">
            <a:avLst/>
          </a:prstGeom>
          <a:noFill/>
          <a:ln w="9525">
            <a:noFill/>
          </a:ln>
        </p:spPr>
        <p:txBody>
          <a:bodyPr lIns="92075" tIns="46038" rIns="92075" bIns="46038" anchor="t">
            <a:spAutoFit/>
          </a:bodyPr>
          <a:p>
            <a:pPr>
              <a:lnSpc>
                <a:spcPct val="110000"/>
              </a:lnSpc>
              <a:spcBef>
                <a:spcPct val="10000"/>
              </a:spcBef>
              <a:buClr>
                <a:schemeClr val="tx1"/>
              </a:buClr>
              <a:buSzPct val="90000"/>
            </a:pPr>
            <a:r>
              <a:rPr lang="en-US" altLang="x-none" sz="4000" b="1" dirty="0">
                <a:solidFill>
                  <a:schemeClr val="folHlink"/>
                </a:solidFill>
                <a:latin typeface="Times New Roman" panose="02020603050405020304" pitchFamily="2" charset="0"/>
                <a:ea typeface="宋体" panose="02010600030101010101" pitchFamily="2" charset="-122"/>
              </a:rPr>
              <a:t>1  </a:t>
            </a:r>
            <a:r>
              <a:rPr lang="zh-CN" altLang="en-US" sz="4000" b="1" dirty="0">
                <a:solidFill>
                  <a:schemeClr val="folHlink"/>
                </a:solidFill>
                <a:latin typeface="Times New Roman" panose="02020603050405020304" pitchFamily="2" charset="0"/>
                <a:ea typeface="楷体_GB2312" pitchFamily="1" charset="-122"/>
              </a:rPr>
              <a:t>多重表文件</a:t>
            </a:r>
            <a:endParaRPr lang="zh-CN" altLang="en-US" sz="4000" b="1" dirty="0">
              <a:solidFill>
                <a:schemeClr val="folHlink"/>
              </a:solidFill>
              <a:latin typeface="Times New Roman" panose="02020603050405020304" pitchFamily="2" charset="0"/>
              <a:ea typeface="楷体_GB2312" pitchFamily="1" charset="-122"/>
            </a:endParaRPr>
          </a:p>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多重表文件</a:t>
            </a:r>
            <a:r>
              <a:rPr lang="en-US" altLang="x-none" sz="3200" b="1" dirty="0">
                <a:latin typeface="Times New Roman" panose="02020603050405020304" pitchFamily="2" charset="0"/>
                <a:ea typeface="宋体" panose="02010600030101010101" pitchFamily="2" charset="-122"/>
              </a:rPr>
              <a:t>(</a:t>
            </a:r>
            <a:r>
              <a:rPr lang="en-US" altLang="x-none" sz="3200" b="1" dirty="0">
                <a:solidFill>
                  <a:schemeClr val="folHlink"/>
                </a:solidFill>
                <a:latin typeface="Times New Roman" panose="02020603050405020304" pitchFamily="2" charset="0"/>
                <a:ea typeface="宋体" panose="02010600030101010101" pitchFamily="2" charset="-122"/>
              </a:rPr>
              <a:t>M</a:t>
            </a:r>
            <a:r>
              <a:rPr lang="en-US" altLang="x-none" sz="3200" b="1" dirty="0">
                <a:solidFill>
                  <a:schemeClr val="accent1"/>
                </a:solidFill>
                <a:latin typeface="Times New Roman" panose="02020603050405020304" pitchFamily="2" charset="0"/>
                <a:ea typeface="宋体" panose="02010600030101010101" pitchFamily="2" charset="-122"/>
              </a:rPr>
              <a:t>ultilist </a:t>
            </a:r>
            <a:r>
              <a:rPr lang="en-US" altLang="x-none" sz="3200" b="1" dirty="0">
                <a:solidFill>
                  <a:schemeClr val="folHlink"/>
                </a:solidFill>
                <a:latin typeface="Times New Roman" panose="02020603050405020304" pitchFamily="2" charset="0"/>
                <a:ea typeface="宋体" panose="02010600030101010101" pitchFamily="2" charset="-122"/>
              </a:rPr>
              <a:t>F</a:t>
            </a:r>
            <a:r>
              <a:rPr lang="en-US" altLang="x-none" sz="3200" b="1" dirty="0">
                <a:solidFill>
                  <a:schemeClr val="accent1"/>
                </a:solidFill>
                <a:latin typeface="Times New Roman" panose="02020603050405020304" pitchFamily="2" charset="0"/>
                <a:ea typeface="宋体" panose="02010600030101010101" pitchFamily="2" charset="-122"/>
              </a:rPr>
              <a:t>iles</a:t>
            </a:r>
            <a:r>
              <a:rPr lang="en-US" altLang="x-none"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的特点是：记录按主关键字的顺序构成一个串联文件</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物理上的</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，并建立主关键字索引</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称为主索引</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；对每个次关键字都建立次关键字索引</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称为次索引</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，所有具有同一次关键字值的记录构成一个链表</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逻辑上的</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主索引</a:t>
            </a:r>
            <a:r>
              <a:rPr lang="zh-CN" altLang="en-US" sz="2800" b="1" dirty="0">
                <a:latin typeface="Times New Roman" panose="02020603050405020304" pitchFamily="2" charset="0"/>
                <a:ea typeface="宋体" panose="02010600030101010101" pitchFamily="2" charset="-122"/>
              </a:rPr>
              <a:t>一般是非稠密索引，其索引项一般有两项：主关键字值、头指针。</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次索引</a:t>
            </a:r>
            <a:r>
              <a:rPr lang="zh-CN" altLang="en-US" sz="2800" b="1" dirty="0">
                <a:latin typeface="Times New Roman" panose="02020603050405020304" pitchFamily="2" charset="0"/>
                <a:ea typeface="宋体" panose="02010600030101010101" pitchFamily="2" charset="-122"/>
              </a:rPr>
              <a:t>一般是稠密索引，其索引项一般有三项：次关键字值、头指针、链表长度。</a:t>
            </a:r>
            <a:r>
              <a:rPr lang="zh-CN" altLang="en-US" sz="2800" b="1" dirty="0">
                <a:solidFill>
                  <a:schemeClr val="folHlink"/>
                </a:solidFill>
                <a:latin typeface="Times New Roman" panose="02020603050405020304" pitchFamily="2" charset="0"/>
                <a:ea typeface="宋体" panose="02010600030101010101" pitchFamily="2" charset="-122"/>
              </a:rPr>
              <a:t>头指针</a:t>
            </a:r>
            <a:r>
              <a:rPr lang="zh-CN" altLang="en-US" sz="2800" b="1" dirty="0">
                <a:latin typeface="Times New Roman" panose="02020603050405020304" pitchFamily="2" charset="0"/>
                <a:ea typeface="宋体" panose="02010600030101010101" pitchFamily="2" charset="-122"/>
              </a:rPr>
              <a:t>指向数据文件中具有该次关键字值的第</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个记录，在数据文件中为各个次关键字增加一个指针域，指向具有相同次关键字值的下一个记录的地址。</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23297" name="矩形 869377"/>
          <p:cNvSpPr/>
          <p:nvPr/>
        </p:nvSpPr>
        <p:spPr>
          <a:xfrm>
            <a:off x="152400" y="188913"/>
            <a:ext cx="8812213" cy="5534025"/>
          </a:xfrm>
          <a:prstGeom prst="rect">
            <a:avLst/>
          </a:prstGeom>
          <a:noFill/>
          <a:ln w="9525">
            <a:noFill/>
          </a:ln>
        </p:spPr>
        <p:txBody>
          <a:bodyPr lIns="92075" tIns="46038" rIns="92075" bIns="46038" anchor="t">
            <a:spAutoFit/>
          </a:bodyPr>
          <a:p>
            <a:pPr>
              <a:lnSpc>
                <a:spcPct val="110000"/>
              </a:lnSpc>
              <a:spcBef>
                <a:spcPct val="20000"/>
              </a:spcBef>
              <a:buClr>
                <a:schemeClr val="tx1"/>
              </a:buClr>
              <a:buSzPct val="90000"/>
            </a:pPr>
            <a:r>
              <a:rPr lang="zh-CN" altLang="en-US" sz="2800" b="1" dirty="0">
                <a:latin typeface="Times New Roman" panose="02020603050405020304" pitchFamily="2" charset="0"/>
                <a:ea typeface="宋体" panose="02010600030101010101" pitchFamily="2" charset="-122"/>
              </a:rPr>
              <a:t>        对于任何次关键字的查询，都应首先查找对应的索引，然后顺着相应指针所指的方向查找属于本链表的记录。</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tx1"/>
              </a:buClr>
              <a:buSzPct val="90000"/>
            </a:pPr>
            <a:r>
              <a:rPr lang="zh-CN" altLang="en-US" sz="3600" b="1" dirty="0">
                <a:solidFill>
                  <a:schemeClr val="folHlink"/>
                </a:solidFill>
                <a:latin typeface="Times New Roman" panose="02020603050405020304" pitchFamily="2" charset="0"/>
                <a:ea typeface="楷体_GB2312" pitchFamily="1" charset="-122"/>
              </a:rPr>
              <a:t>多重表文件的特点</a:t>
            </a:r>
            <a:endParaRPr lang="zh-CN" altLang="en-US" sz="3600" b="1" dirty="0">
              <a:solidFill>
                <a:schemeClr val="folHlink"/>
              </a:solidFill>
              <a:latin typeface="Times New Roman" panose="02020603050405020304" pitchFamily="2" charset="0"/>
              <a:ea typeface="楷体_GB2312" pitchFamily="1" charset="-122"/>
            </a:endParaRPr>
          </a:p>
          <a:p>
            <a:pPr marL="355600" lvl="1" indent="0" eaLnBrk="1" hangingPunct="1">
              <a:lnSpc>
                <a:spcPct val="110000"/>
              </a:lnSpc>
              <a:spcBef>
                <a:spcPct val="20000"/>
              </a:spcBef>
              <a:buClr>
                <a:schemeClr val="tx1"/>
              </a:buClr>
              <a:buSzPct val="90000"/>
              <a:buFont typeface="Arial" panose="020B0604020202020204" pitchFamily="34" charset="0"/>
              <a:buNone/>
            </a:pPr>
            <a:r>
              <a:rPr lang="zh-CN" altLang="en-US" sz="3200" b="1" dirty="0">
                <a:latin typeface="Times New Roman" panose="02020603050405020304" pitchFamily="2" charset="0"/>
                <a:ea typeface="宋体" panose="02010600030101010101" pitchFamily="2" charset="-122"/>
              </a:rPr>
              <a:t>⑴</a:t>
            </a:r>
            <a:r>
              <a:rPr lang="zh-CN" altLang="en-US" sz="3200" b="1" dirty="0">
                <a:solidFill>
                  <a:schemeClr val="hlink"/>
                </a:solidFill>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优点</a:t>
            </a:r>
            <a:endParaRPr lang="zh-CN" altLang="en-US" sz="3200" b="1" dirty="0">
              <a:solidFill>
                <a:schemeClr val="folHlink"/>
              </a:solidFill>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tx1"/>
              </a:buClr>
              <a:buSzPct val="90000"/>
              <a:buFont typeface="Arial" panose="020B0604020202020204" pitchFamily="34" charset="0"/>
              <a:buNone/>
            </a:pPr>
            <a:r>
              <a:rPr lang="zh-CN" altLang="en-US" sz="2800" b="1" dirty="0">
                <a:latin typeface="Times New Roman" panose="02020603050405020304" pitchFamily="2" charset="0"/>
                <a:ea typeface="宋体" panose="02010600030101010101" pitchFamily="2" charset="-122"/>
              </a:rPr>
              <a:t>易于构造和修改、查询方便。</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tx1"/>
              </a:buClr>
              <a:buSzPct val="90000"/>
              <a:buFont typeface="Arial" panose="020B0604020202020204" pitchFamily="34" charset="0"/>
              <a:buNone/>
            </a:pPr>
            <a:r>
              <a:rPr lang="zh-CN" altLang="en-US" sz="3200" b="1" dirty="0">
                <a:latin typeface="Times New Roman" panose="02020603050405020304" pitchFamily="2" charset="0"/>
                <a:ea typeface="宋体" panose="02010600030101010101" pitchFamily="2" charset="-122"/>
              </a:rPr>
              <a:t>⑵ </a:t>
            </a:r>
            <a:r>
              <a:rPr lang="zh-CN" altLang="en-US" sz="3200" b="1" dirty="0">
                <a:solidFill>
                  <a:schemeClr val="hlink"/>
                </a:solidFill>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缺点</a:t>
            </a:r>
            <a:endParaRPr lang="zh-CN" altLang="en-US" sz="3200" b="1" dirty="0">
              <a:solidFill>
                <a:schemeClr val="folHlink"/>
              </a:solidFill>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tx1"/>
              </a:buClr>
              <a:buSzPct val="90000"/>
              <a:buFont typeface="Arial" panose="020B0604020202020204" pitchFamily="34" charset="0"/>
              <a:buNone/>
            </a:pPr>
            <a:r>
              <a:rPr lang="zh-CN" altLang="en-US" sz="2800" b="1" dirty="0">
                <a:latin typeface="Times New Roman" panose="02020603050405020304" pitchFamily="2" charset="0"/>
                <a:ea typeface="宋体" panose="02010600030101010101" pitchFamily="2" charset="-122"/>
              </a:rPr>
              <a:t>插入和删除一个记录时，需要修改多个次关键字的指针</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在链表中插入或删除记录</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，同时还要修改各索引中的有关信息。</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96673" name="文本占位符 842753"/>
          <p:cNvSpPr>
            <a:spLocks noGrp="1"/>
          </p:cNvSpPr>
          <p:nvPr>
            <p:ph idx="1"/>
          </p:nvPr>
        </p:nvSpPr>
        <p:spPr>
          <a:xfrm>
            <a:off x="152400" y="152400"/>
            <a:ext cx="8839200" cy="6516688"/>
          </a:xfrm>
          <a:ln/>
        </p:spPr>
        <p:txBody>
          <a:bodyPr anchor="t"/>
          <a:p>
            <a:pPr marL="0" indent="355600">
              <a:lnSpc>
                <a:spcPct val="110000"/>
              </a:lnSpc>
              <a:buClr>
                <a:schemeClr val="tx1"/>
              </a:buClr>
              <a:buNone/>
            </a:pPr>
            <a:r>
              <a:rPr lang="zh-CN" altLang="en-US" sz="2800" b="1" dirty="0"/>
              <a:t>    文件存储在外存上，通常是以块</a:t>
            </a:r>
            <a:r>
              <a:rPr lang="en-US" altLang="x-none" sz="2800" b="1" dirty="0"/>
              <a:t>(I/O</a:t>
            </a:r>
            <a:r>
              <a:rPr lang="zh-CN" altLang="en-US" sz="2800" b="1" dirty="0"/>
              <a:t>读写的基本单位，称为</a:t>
            </a:r>
            <a:r>
              <a:rPr lang="zh-CN" altLang="en-US" sz="2800" b="1" dirty="0">
                <a:solidFill>
                  <a:schemeClr val="folHlink"/>
                </a:solidFill>
              </a:rPr>
              <a:t>物理记录</a:t>
            </a:r>
            <a:r>
              <a:rPr lang="en-US" altLang="x-none" sz="2800" b="1" dirty="0"/>
              <a:t>)</a:t>
            </a:r>
            <a:r>
              <a:rPr lang="zh-CN" altLang="en-US" sz="2800" b="1" dirty="0"/>
              <a:t>存取。</a:t>
            </a:r>
            <a:endParaRPr lang="zh-CN" altLang="en-US" sz="2800" b="1" dirty="0"/>
          </a:p>
          <a:p>
            <a:pPr marL="0" indent="355600">
              <a:lnSpc>
                <a:spcPct val="110000"/>
              </a:lnSpc>
              <a:buClr>
                <a:schemeClr val="tx1"/>
              </a:buClr>
              <a:buNone/>
            </a:pPr>
            <a:r>
              <a:rPr lang="zh-CN" altLang="en-US" sz="2800" b="1" dirty="0"/>
              <a:t>    物理记录和逻辑记录之间的关系是</a:t>
            </a:r>
            <a:r>
              <a:rPr lang="zh-CN" altLang="en-US" sz="2800" b="1" dirty="0">
                <a:latin typeface="宋体" panose="02010600030101010101" pitchFamily="2" charset="-122"/>
              </a:rPr>
              <a:t>：</a:t>
            </a:r>
            <a:r>
              <a:rPr lang="zh-CN" altLang="en-US" sz="2800" b="1" dirty="0"/>
              <a:t> </a:t>
            </a:r>
            <a:endParaRPr lang="zh-CN" altLang="en-US" sz="2800" b="1" dirty="0"/>
          </a:p>
          <a:p>
            <a:pPr marL="723900" lvl="1" indent="0">
              <a:lnSpc>
                <a:spcPct val="110000"/>
              </a:lnSpc>
              <a:buNone/>
            </a:pPr>
            <a:r>
              <a:rPr lang="zh-CN" altLang="en-US" b="1" dirty="0"/>
              <a:t>①  一个物理记录存放一个逻辑记录； </a:t>
            </a:r>
            <a:endParaRPr lang="zh-CN" altLang="en-US" b="1" dirty="0"/>
          </a:p>
          <a:p>
            <a:pPr marL="723900" lvl="1" indent="0">
              <a:lnSpc>
                <a:spcPct val="110000"/>
              </a:lnSpc>
              <a:buNone/>
            </a:pPr>
            <a:r>
              <a:rPr lang="zh-CN" altLang="en-US" b="1" dirty="0"/>
              <a:t>②  一个物理记录包含多个逻辑记录； </a:t>
            </a:r>
            <a:endParaRPr lang="zh-CN" altLang="en-US" b="1" dirty="0"/>
          </a:p>
          <a:p>
            <a:pPr marL="723900" lvl="1" indent="0">
              <a:lnSpc>
                <a:spcPct val="110000"/>
              </a:lnSpc>
              <a:buNone/>
            </a:pPr>
            <a:r>
              <a:rPr lang="zh-CN" altLang="en-US" b="1" dirty="0"/>
              <a:t>③  多个物理记录存放一个逻辑记录</a:t>
            </a:r>
            <a:r>
              <a:rPr lang="zh-CN" altLang="en-US" b="1" dirty="0">
                <a:latin typeface="宋体" panose="02010600030101010101" pitchFamily="2" charset="-122"/>
              </a:rPr>
              <a:t>。</a:t>
            </a:r>
            <a:r>
              <a:rPr lang="zh-CN" altLang="en-US" b="1" dirty="0"/>
              <a:t> </a:t>
            </a:r>
            <a:endParaRPr lang="zh-CN" altLang="en-US" b="1" dirty="0"/>
          </a:p>
          <a:p>
            <a:pPr marL="0" indent="355600">
              <a:lnSpc>
                <a:spcPct val="110000"/>
              </a:lnSpc>
              <a:buClr>
                <a:schemeClr val="tx1"/>
              </a:buClr>
              <a:buNone/>
            </a:pPr>
            <a:r>
              <a:rPr lang="zh-CN" altLang="en-US" sz="2800" b="1" dirty="0"/>
              <a:t>⑶  </a:t>
            </a:r>
            <a:r>
              <a:rPr lang="zh-CN" altLang="en-US" sz="2800" b="1" dirty="0">
                <a:solidFill>
                  <a:schemeClr val="folHlink"/>
                </a:solidFill>
              </a:rPr>
              <a:t>文件</a:t>
            </a:r>
            <a:r>
              <a:rPr lang="en-US" altLang="x-none" sz="2800" b="1" dirty="0"/>
              <a:t>(File)</a:t>
            </a:r>
            <a:r>
              <a:rPr lang="zh-CN" altLang="en-US" sz="2800" b="1" dirty="0">
                <a:latin typeface="宋体" panose="02010600030101010101" pitchFamily="2" charset="-122"/>
              </a:rPr>
              <a:t>：大量性质相同的数据记录的集合。文件的所有记录是按某种排列顺序呈现在用户面前</a:t>
            </a:r>
            <a:r>
              <a:rPr lang="zh-CN" altLang="en-US" sz="2800" b="1" dirty="0"/>
              <a:t>，这种排列顺序可以是按记录的关键字，也可以是按记录进入文件的先后等</a:t>
            </a:r>
            <a:r>
              <a:rPr lang="zh-CN" altLang="en-US" sz="2800" b="1" dirty="0">
                <a:latin typeface="宋体" panose="02010600030101010101" pitchFamily="2" charset="-122"/>
              </a:rPr>
              <a:t>。</a:t>
            </a:r>
            <a:r>
              <a:rPr lang="zh-CN" altLang="en-US" sz="2800" b="1" dirty="0"/>
              <a:t>则记录之间形成一种线性结构</a:t>
            </a:r>
            <a:r>
              <a:rPr lang="en-US" altLang="x-none" sz="2800" b="1" dirty="0"/>
              <a:t>(</a:t>
            </a:r>
            <a:r>
              <a:rPr lang="zh-CN" altLang="en-US" sz="2800" b="1" dirty="0"/>
              <a:t>逻辑上的</a:t>
            </a:r>
            <a:r>
              <a:rPr lang="en-US" altLang="x-none" sz="2800" b="1" dirty="0"/>
              <a:t>)</a:t>
            </a:r>
            <a:r>
              <a:rPr lang="zh-CN" altLang="en-US" sz="2800" b="1" dirty="0"/>
              <a:t>，称为文件的</a:t>
            </a:r>
            <a:r>
              <a:rPr lang="zh-CN" altLang="en-US" sz="2800" b="1" dirty="0">
                <a:solidFill>
                  <a:schemeClr val="folHlink"/>
                </a:solidFill>
              </a:rPr>
              <a:t>逻辑结构</a:t>
            </a:r>
            <a:r>
              <a:rPr lang="zh-CN" altLang="en-US" sz="2800" b="1" dirty="0"/>
              <a:t>；文件在外存上的组织方式称为文件的</a:t>
            </a:r>
            <a:r>
              <a:rPr lang="zh-CN" altLang="en-US" sz="2800" b="1" dirty="0">
                <a:solidFill>
                  <a:schemeClr val="folHlink"/>
                </a:solidFill>
              </a:rPr>
              <a:t>物理结构</a:t>
            </a:r>
            <a:r>
              <a:rPr lang="zh-CN" altLang="en-US" sz="2800" b="1" dirty="0">
                <a:latin typeface="宋体" panose="02010600030101010101" pitchFamily="2" charset="-122"/>
              </a:rPr>
              <a:t>。</a:t>
            </a:r>
            <a:r>
              <a:rPr lang="zh-CN" altLang="en-US" sz="2800" b="1" dirty="0"/>
              <a:t>基本的物理结构有</a:t>
            </a:r>
            <a:r>
              <a:rPr lang="zh-CN" altLang="en-US" sz="2800" b="1" dirty="0">
                <a:latin typeface="宋体" panose="02010600030101010101" pitchFamily="2" charset="-122"/>
              </a:rPr>
              <a:t>：顺序结构</a:t>
            </a:r>
            <a:r>
              <a:rPr lang="zh-CN" altLang="en-US" sz="2800" b="1" dirty="0"/>
              <a:t>，链接结构，索引结构 </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24321" name="矩形 870401"/>
          <p:cNvSpPr/>
          <p:nvPr/>
        </p:nvSpPr>
        <p:spPr>
          <a:xfrm>
            <a:off x="152400" y="188913"/>
            <a:ext cx="8812213" cy="5881687"/>
          </a:xfrm>
          <a:prstGeom prst="rect">
            <a:avLst/>
          </a:prstGeom>
          <a:noFill/>
          <a:ln w="9525">
            <a:noFill/>
          </a:ln>
        </p:spPr>
        <p:txBody>
          <a:bodyPr lIns="92075" tIns="46038" rIns="92075" bIns="46038" anchor="t">
            <a:spAutoFit/>
          </a:bodyPr>
          <a:p>
            <a:pPr>
              <a:lnSpc>
                <a:spcPct val="110000"/>
              </a:lnSpc>
              <a:spcBef>
                <a:spcPct val="20000"/>
              </a:spcBef>
              <a:buClr>
                <a:schemeClr val="tx1"/>
              </a:buClr>
              <a:buSzPct val="90000"/>
            </a:pPr>
            <a:r>
              <a:rPr lang="en-US" altLang="x-none" sz="4000" b="1" dirty="0">
                <a:solidFill>
                  <a:schemeClr val="folHlink"/>
                </a:solidFill>
                <a:latin typeface="Times New Roman" panose="02020603050405020304" pitchFamily="2" charset="0"/>
                <a:ea typeface="宋体" panose="02010600030101010101" pitchFamily="2" charset="-122"/>
              </a:rPr>
              <a:t>2  </a:t>
            </a:r>
            <a:r>
              <a:rPr lang="zh-CN" altLang="en-US" sz="4000" b="1" dirty="0">
                <a:solidFill>
                  <a:schemeClr val="folHlink"/>
                </a:solidFill>
                <a:latin typeface="Times New Roman" panose="02020603050405020304" pitchFamily="2" charset="0"/>
                <a:ea typeface="楷体_GB2312" pitchFamily="1" charset="-122"/>
              </a:rPr>
              <a:t>倒排文件</a:t>
            </a:r>
            <a:endParaRPr lang="zh-CN" altLang="en-US" sz="4000" b="1" dirty="0">
              <a:solidFill>
                <a:schemeClr val="folHlink"/>
              </a:solidFill>
              <a:latin typeface="Times New Roman" panose="02020603050405020304" pitchFamily="2" charset="0"/>
              <a:ea typeface="楷体_GB2312" pitchFamily="1" charset="-122"/>
            </a:endParaRPr>
          </a:p>
          <a:p>
            <a:pPr>
              <a:lnSpc>
                <a:spcPct val="110000"/>
              </a:lnSpc>
              <a:spcBef>
                <a:spcPct val="2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倒排文件</a:t>
            </a:r>
            <a:r>
              <a:rPr lang="zh-CN" altLang="en-US" sz="2800" b="1" dirty="0">
                <a:latin typeface="Times New Roman" panose="02020603050405020304" pitchFamily="2" charset="0"/>
                <a:ea typeface="宋体" panose="02010600030101010101" pitchFamily="2" charset="-122"/>
              </a:rPr>
              <a:t>又称逆转表文件。与多重表文件类似，可以处理多关键字查询。其差别是：</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tx1"/>
              </a:buClr>
              <a:buSzPct val="90000"/>
              <a:buFont typeface="Arial" panose="020B0604020202020204" pitchFamily="34" charset="0"/>
              <a:buNone/>
            </a:pPr>
            <a:r>
              <a:rPr lang="zh-CN" altLang="en-US" sz="2800" b="1" dirty="0">
                <a:solidFill>
                  <a:schemeClr val="folHlink"/>
                </a:solidFill>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多重表文件：将具有相同关键字值的记录链接在一起，在数据文件中设有与各个关键字对应的指针域；</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tx1"/>
              </a:buClr>
              <a:buSzPct val="90000"/>
              <a:buFont typeface="Arial" panose="020B0604020202020204" pitchFamily="34" charset="0"/>
              <a:buNone/>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倒排文件：将具有相同关键字值的记录的地址收集在一起，并保存到相应的次关键字的索引项中，在数据文件中不设置对应的指针域，见</a:t>
            </a:r>
            <a:r>
              <a:rPr lang="en-US" altLang="x-none" sz="2800" b="1" dirty="0">
                <a:latin typeface="Times New Roman" panose="02020603050405020304" pitchFamily="2" charset="0"/>
                <a:ea typeface="宋体" panose="02010600030101010101" pitchFamily="2" charset="-122"/>
              </a:rPr>
              <a:t>p</a:t>
            </a:r>
            <a:r>
              <a:rPr lang="en-US" altLang="x-none" sz="2800" b="1" baseline="-20000" dirty="0">
                <a:latin typeface="Times New Roman" panose="02020603050405020304" pitchFamily="2" charset="0"/>
                <a:ea typeface="宋体" panose="02010600030101010101" pitchFamily="2" charset="-122"/>
              </a:rPr>
              <a:t>321</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tx1"/>
              </a:buClr>
              <a:buSzPct val="90000"/>
            </a:pPr>
            <a:r>
              <a:rPr lang="zh-CN" altLang="en-US" sz="2800" b="1" dirty="0">
                <a:solidFill>
                  <a:schemeClr val="folHlink"/>
                </a:solidFill>
                <a:latin typeface="Times New Roman" panose="02020603050405020304" pitchFamily="2" charset="0"/>
                <a:ea typeface="宋体" panose="02010600030101010101" pitchFamily="2" charset="-122"/>
              </a:rPr>
              <a:t>        次索引</a:t>
            </a:r>
            <a:r>
              <a:rPr lang="zh-CN" altLang="en-US" sz="2800" b="1" dirty="0">
                <a:latin typeface="Times New Roman" panose="02020603050405020304" pitchFamily="2" charset="0"/>
                <a:ea typeface="宋体" panose="02010600030101010101" pitchFamily="2" charset="-122"/>
              </a:rPr>
              <a:t>是次关键字倒排表，倒排表由次关键字值、记录指针</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地址</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，索引中保持次关键字的逻辑顺序。</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25345" name="矩形 871425"/>
          <p:cNvSpPr/>
          <p:nvPr/>
        </p:nvSpPr>
        <p:spPr>
          <a:xfrm>
            <a:off x="152400" y="188913"/>
            <a:ext cx="8812213" cy="4954587"/>
          </a:xfrm>
          <a:prstGeom prst="rect">
            <a:avLst/>
          </a:prstGeom>
          <a:noFill/>
          <a:ln w="9525">
            <a:noFill/>
          </a:ln>
        </p:spPr>
        <p:txBody>
          <a:bodyPr lIns="92075" tIns="46038" rIns="92075" bIns="46038" anchor="t">
            <a:spAutoFit/>
          </a:bodyPr>
          <a:p>
            <a:pPr>
              <a:lnSpc>
                <a:spcPct val="110000"/>
              </a:lnSpc>
              <a:spcBef>
                <a:spcPct val="20000"/>
              </a:spcBef>
              <a:buClr>
                <a:schemeClr val="tx1"/>
              </a:buClr>
              <a:buSzPct val="90000"/>
            </a:pPr>
            <a:r>
              <a:rPr lang="zh-CN" altLang="en-US" sz="3600" b="1" dirty="0">
                <a:solidFill>
                  <a:schemeClr val="folHlink"/>
                </a:solidFill>
                <a:latin typeface="Times New Roman" panose="02020603050405020304" pitchFamily="2" charset="0"/>
                <a:ea typeface="楷体_GB2312" pitchFamily="1" charset="-122"/>
              </a:rPr>
              <a:t>倒排表文件的特点</a:t>
            </a:r>
            <a:endParaRPr lang="zh-CN" altLang="en-US" sz="3600" b="1" dirty="0">
              <a:solidFill>
                <a:schemeClr val="folHlink"/>
              </a:solidFill>
              <a:latin typeface="Times New Roman" panose="02020603050405020304" pitchFamily="2" charset="0"/>
              <a:ea typeface="楷体_GB2312" pitchFamily="1" charset="-122"/>
            </a:endParaRPr>
          </a:p>
          <a:p>
            <a:pPr marL="355600" lvl="1" indent="0" eaLnBrk="1" hangingPunct="1">
              <a:lnSpc>
                <a:spcPct val="110000"/>
              </a:lnSpc>
              <a:spcBef>
                <a:spcPct val="20000"/>
              </a:spcBef>
              <a:buClr>
                <a:schemeClr val="tx1"/>
              </a:buClr>
              <a:buSzPct val="90000"/>
              <a:buFont typeface="Arial" panose="020B0604020202020204" pitchFamily="34" charset="0"/>
              <a:buNone/>
            </a:pPr>
            <a:r>
              <a:rPr lang="zh-CN" altLang="en-US" sz="3200" b="1" dirty="0">
                <a:latin typeface="Times New Roman" panose="02020603050405020304" pitchFamily="2" charset="0"/>
                <a:ea typeface="宋体" panose="02010600030101010101" pitchFamily="2" charset="-122"/>
              </a:rPr>
              <a:t>⑴</a:t>
            </a:r>
            <a:r>
              <a:rPr lang="zh-CN" altLang="en-US" sz="3200" b="1" dirty="0">
                <a:solidFill>
                  <a:schemeClr val="hlink"/>
                </a:solidFill>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优点</a:t>
            </a:r>
            <a:endParaRPr lang="zh-CN" altLang="en-US" sz="3200" b="1" dirty="0">
              <a:solidFill>
                <a:schemeClr val="folHlink"/>
              </a:solidFill>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tx1"/>
              </a:buClr>
              <a:buSzPct val="90000"/>
              <a:buFont typeface="Arial" panose="020B0604020202020204" pitchFamily="34" charset="0"/>
              <a:buNone/>
            </a:pPr>
            <a:r>
              <a:rPr lang="zh-CN" altLang="en-US" sz="2800" b="1" dirty="0">
                <a:latin typeface="Times New Roman" panose="02020603050405020304" pitchFamily="2" charset="0"/>
                <a:ea typeface="宋体" panose="02010600030101010101" pitchFamily="2" charset="-122"/>
              </a:rPr>
              <a:t>检索速度快，插入和删除操作比多重表文件简单。当插入一个记录时，只要将记录存入数据文件，并将其存储地址加入各倒排表中；删除也很方便。</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tx1"/>
              </a:buClr>
              <a:buSzPct val="90000"/>
              <a:buFont typeface="Arial" panose="020B0604020202020204" pitchFamily="34" charset="0"/>
              <a:buNone/>
            </a:pPr>
            <a:r>
              <a:rPr lang="zh-CN" altLang="en-US" sz="3200" b="1" dirty="0">
                <a:latin typeface="Times New Roman" panose="02020603050405020304" pitchFamily="2" charset="0"/>
                <a:ea typeface="宋体" panose="02010600030101010101" pitchFamily="2" charset="-122"/>
              </a:rPr>
              <a:t>⑵ </a:t>
            </a:r>
            <a:r>
              <a:rPr lang="zh-CN" altLang="en-US" sz="3200" b="1" dirty="0">
                <a:solidFill>
                  <a:schemeClr val="hlink"/>
                </a:solidFill>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缺点</a:t>
            </a:r>
            <a:endParaRPr lang="zh-CN" altLang="en-US" sz="3200" b="1" dirty="0">
              <a:solidFill>
                <a:schemeClr val="folHlink"/>
              </a:solidFill>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tx1"/>
              </a:buClr>
              <a:buSzPct val="90000"/>
              <a:buFont typeface="Arial" panose="020B0604020202020204" pitchFamily="34" charset="0"/>
              <a:buNone/>
            </a:pPr>
            <a:r>
              <a:rPr lang="zh-CN" altLang="en-US" sz="2800" b="1" dirty="0">
                <a:latin typeface="Times New Roman" panose="02020603050405020304" pitchFamily="2" charset="0"/>
                <a:ea typeface="宋体" panose="02010600030101010101" pitchFamily="2" charset="-122"/>
              </a:rPr>
              <a:t>倒排表维护比较困难。在同一索引表中，不同关键字值的记录数目不同，同一倒排表中的各项长度不等。</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72450" name="标题 872449"/>
          <p:cNvSpPr>
            <a:spLocks noGrp="1"/>
          </p:cNvSpPr>
          <p:nvPr>
            <p:ph type="title"/>
          </p:nvPr>
        </p:nvSpPr>
        <p:spPr>
          <a:xfrm>
            <a:off x="762000" y="152400"/>
            <a:ext cx="5897563" cy="900113"/>
          </a:xfrm>
        </p:spPr>
        <p:txBody>
          <a:bodyPr lIns="92075" tIns="46038" rIns="92075" bIns="46038" anchor="ctr"/>
          <a:p>
            <a:pPr fontAlgn="base"/>
            <a:r>
              <a:rPr lang="en-US" altLang="x-none" sz="5400" b="1" strike="noStrike" noProof="1" dirty="0">
                <a:latin typeface="Times New Roman" panose="02020603050405020304" pitchFamily="2" charset="0"/>
              </a:rPr>
              <a:t>11. 3</a:t>
            </a:r>
            <a:r>
              <a:rPr lang="en-US" altLang="x-none" sz="5400" b="1" strike="noStrike" noProof="1" dirty="0"/>
              <a:t>  </a:t>
            </a:r>
            <a:r>
              <a:rPr lang="zh-CN" altLang="en-US" sz="5400" b="1" strike="noStrike" noProof="1" dirty="0">
                <a:ea typeface="楷体_GB2312" pitchFamily="1" charset="-122"/>
              </a:rPr>
              <a:t>外部排序</a:t>
            </a:r>
            <a:endParaRPr lang="zh-CN" altLang="en-US" sz="5400" b="1" strike="noStrike" noProof="1" dirty="0">
              <a:ea typeface="楷体_GB2312" pitchFamily="1" charset="-122"/>
            </a:endParaRPr>
          </a:p>
        </p:txBody>
      </p:sp>
      <p:sp>
        <p:nvSpPr>
          <p:cNvPr id="826370" name="矩形 872450"/>
          <p:cNvSpPr/>
          <p:nvPr/>
        </p:nvSpPr>
        <p:spPr>
          <a:xfrm>
            <a:off x="152400" y="1141413"/>
            <a:ext cx="8839200" cy="2574925"/>
          </a:xfrm>
          <a:prstGeom prst="rect">
            <a:avLst/>
          </a:prstGeom>
          <a:noFill/>
          <a:ln w="9525">
            <a:noFill/>
          </a:ln>
        </p:spPr>
        <p:txBody>
          <a:bodyPr lIns="92075" tIns="46038" rIns="92075" bIns="46038" anchor="t">
            <a:spAutoFit/>
          </a:bodyPr>
          <a:p>
            <a:pPr>
              <a:lnSpc>
                <a:spcPct val="110000"/>
              </a:lnSpc>
              <a:spcBef>
                <a:spcPct val="10000"/>
              </a:spcBef>
              <a:spcAft>
                <a:spcPct val="20000"/>
              </a:spcAft>
              <a:buClr>
                <a:schemeClr val="tx1"/>
              </a:buClr>
              <a:buSzPct val="90000"/>
            </a:pPr>
            <a:r>
              <a:rPr lang="zh-CN" altLang="en-US" sz="2800" b="1" dirty="0">
                <a:latin typeface="宋体" panose="02010600030101010101" pitchFamily="2" charset="-122"/>
                <a:ea typeface="宋体" panose="02010600030101010101" pitchFamily="2" charset="-122"/>
              </a:rPr>
              <a:t>    当对数据记录量巨大的数据文件进行排序时，由于受到内存容量的限制，无法将所有数据记录一次全部读入到内存进行。排序过程中需要多次进行内、外存之间的数据交换。</a:t>
            </a:r>
            <a:r>
              <a:rPr lang="zh-CN" altLang="en-US" sz="2800" b="1" dirty="0">
                <a:solidFill>
                  <a:schemeClr val="tx2"/>
                </a:solidFill>
                <a:latin typeface="宋体" panose="02010600030101010101" pitchFamily="2" charset="-122"/>
                <a:ea typeface="宋体" panose="02010600030101010101" pitchFamily="2" charset="-122"/>
              </a:rPr>
              <a:t>利用外存对数据文件进行排序</a:t>
            </a:r>
            <a:r>
              <a:rPr lang="zh-CN" altLang="en-US" sz="2800" b="1" dirty="0">
                <a:latin typeface="宋体" panose="02010600030101010101" pitchFamily="2" charset="-122"/>
                <a:ea typeface="宋体" panose="02010600030101010101" pitchFamily="2" charset="-122"/>
              </a:rPr>
              <a:t>称为</a:t>
            </a:r>
            <a:r>
              <a:rPr lang="zh-CN" altLang="en-US" sz="3200" b="1" dirty="0">
                <a:solidFill>
                  <a:schemeClr val="folHlink"/>
                </a:solidFill>
                <a:latin typeface="楷体_GB2312" pitchFamily="1" charset="-122"/>
                <a:ea typeface="楷体_GB2312" pitchFamily="1" charset="-122"/>
              </a:rPr>
              <a:t>外部排序</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73474" name="标题 873473"/>
          <p:cNvSpPr>
            <a:spLocks noGrp="1"/>
          </p:cNvSpPr>
          <p:nvPr>
            <p:ph type="title"/>
          </p:nvPr>
        </p:nvSpPr>
        <p:spPr>
          <a:xfrm>
            <a:off x="762000" y="173038"/>
            <a:ext cx="6330950" cy="735013"/>
          </a:xfrm>
        </p:spPr>
        <p:txBody>
          <a:bodyPr lIns="92075" tIns="46038" rIns="92075" bIns="46038" anchor="ctr"/>
          <a:p>
            <a:pPr fontAlgn="base"/>
            <a:r>
              <a:rPr lang="en-US" altLang="x-none" b="1" strike="noStrike" noProof="1" dirty="0">
                <a:latin typeface="Times New Roman" panose="02020603050405020304" pitchFamily="2" charset="0"/>
              </a:rPr>
              <a:t>11.3.1   </a:t>
            </a:r>
            <a:r>
              <a:rPr lang="zh-CN" altLang="en-US" b="1" strike="noStrike" noProof="1" dirty="0">
                <a:latin typeface="楷体_GB2312" pitchFamily="1" charset="-122"/>
                <a:ea typeface="楷体_GB2312" pitchFamily="1" charset="-122"/>
              </a:rPr>
              <a:t>外部排序方法</a:t>
            </a:r>
            <a:endParaRPr lang="zh-CN" altLang="en-US" b="1" strike="noStrike" noProof="1" dirty="0">
              <a:latin typeface="楷体_GB2312" pitchFamily="1" charset="-122"/>
              <a:ea typeface="楷体_GB2312" pitchFamily="1" charset="-122"/>
            </a:endParaRPr>
          </a:p>
        </p:txBody>
      </p:sp>
      <p:sp>
        <p:nvSpPr>
          <p:cNvPr id="827394" name="矩形 873474"/>
          <p:cNvSpPr/>
          <p:nvPr/>
        </p:nvSpPr>
        <p:spPr>
          <a:xfrm>
            <a:off x="152400" y="1063625"/>
            <a:ext cx="8839200" cy="5029200"/>
          </a:xfrm>
          <a:prstGeom prst="rect">
            <a:avLst/>
          </a:prstGeom>
          <a:noFill/>
          <a:ln w="9525">
            <a:noFill/>
          </a:ln>
        </p:spPr>
        <p:txBody>
          <a:bodyPr lIns="92075" tIns="46038" rIns="92075" bIns="46038" anchor="t">
            <a:spAutoFit/>
          </a:bodyPr>
          <a:p>
            <a:pPr eaLnBrk="0" hangingPunct="0">
              <a:lnSpc>
                <a:spcPct val="110000"/>
              </a:lnSpc>
              <a:spcBef>
                <a:spcPct val="20000"/>
              </a:spcBef>
            </a:pPr>
            <a:r>
              <a:rPr lang="zh-CN" altLang="en-US" sz="2800" b="1" dirty="0">
                <a:latin typeface="宋体" panose="02010600030101010101" pitchFamily="2" charset="-122"/>
                <a:ea typeface="宋体" panose="02010600030101010101" pitchFamily="2" charset="-122"/>
              </a:rPr>
              <a:t>    </a:t>
            </a:r>
            <a:r>
              <a:rPr lang="zh-CN" altLang="en-US" sz="2800" b="1" dirty="0">
                <a:solidFill>
                  <a:schemeClr val="tx2"/>
                </a:solidFill>
                <a:latin typeface="宋体" panose="02010600030101010101" pitchFamily="2" charset="-122"/>
                <a:ea typeface="宋体" panose="02010600030101010101" pitchFamily="2" charset="-122"/>
              </a:rPr>
              <a:t>外部排序最基本的方法是</a:t>
            </a:r>
            <a:r>
              <a:rPr lang="zh-CN" altLang="en-US" sz="3200" b="1" dirty="0">
                <a:solidFill>
                  <a:schemeClr val="folHlink"/>
                </a:solidFill>
                <a:latin typeface="楷体_GB2312" pitchFamily="1" charset="-122"/>
                <a:ea typeface="楷体_GB2312" pitchFamily="1" charset="-122"/>
              </a:rPr>
              <a:t>归并</a:t>
            </a:r>
            <a:r>
              <a:rPr lang="zh-CN" altLang="en-US" sz="2800" b="1" dirty="0">
                <a:latin typeface="宋体" panose="02010600030101010101" pitchFamily="2" charset="-122"/>
                <a:ea typeface="宋体" panose="02010600030101010101" pitchFamily="2" charset="-122"/>
              </a:rPr>
              <a:t>。这种方法是由两个相对独立的阶段组成：</a:t>
            </a:r>
            <a:endParaRPr lang="zh-CN" altLang="en-US" sz="2800" b="1" dirty="0">
              <a:latin typeface="宋体" panose="02010600030101010101" pitchFamily="2" charset="-122"/>
              <a:ea typeface="宋体" panose="02010600030101010101" pitchFamily="2" charset="-122"/>
            </a:endParaRPr>
          </a:p>
          <a:p>
            <a:pPr marL="533400" lvl="1" indent="0" eaLnBrk="0" hangingPunct="0">
              <a:lnSpc>
                <a:spcPct val="110000"/>
              </a:lnSpc>
              <a:spcBef>
                <a:spcPct val="20000"/>
              </a:spcBef>
            </a:pPr>
            <a:r>
              <a:rPr lang="zh-CN" altLang="en-US" sz="2800" b="1" dirty="0">
                <a:latin typeface="宋体" panose="02010600030101010101" pitchFamily="2" charset="-122"/>
                <a:ea typeface="宋体" panose="02010600030101010101" pitchFamily="2" charset="-122"/>
              </a:rPr>
              <a:t>① </a:t>
            </a:r>
            <a:r>
              <a:rPr lang="zh-CN" altLang="en-US" sz="2800" b="1" dirty="0">
                <a:latin typeface="宋体" panose="02010600030101010101" pitchFamily="2" charset="-122"/>
                <a:ea typeface="宋体" panose="02010600030101010101" pitchFamily="2" charset="-122"/>
              </a:rPr>
              <a:t>按内存</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缓冲区</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的大小，将</a:t>
            </a:r>
            <a:r>
              <a:rPr lang="en-US" altLang="x-none" sz="2800" b="1" dirty="0">
                <a:latin typeface="Times New Roman" panose="02020603050405020304" pitchFamily="2" charset="0"/>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个记录的数据文件分成若干个长度为</a:t>
            </a:r>
            <a:r>
              <a:rPr lang="en-US" altLang="x-none" sz="2800" b="1" i="1" dirty="0">
                <a:latin typeface="Times New Roman" panose="02020603050405020304" pitchFamily="2"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的段或子文件，依次读入内存并选择有效的内部排序方法进行排序；然后将排好序的有序子文件重新写入到外存。子</a:t>
            </a:r>
            <a:r>
              <a:rPr lang="zh-CN" altLang="en-US" sz="2800" b="1" dirty="0">
                <a:latin typeface="Times New Roman" panose="02020603050405020304" pitchFamily="2" charset="0"/>
                <a:ea typeface="宋体" panose="02010600030101010101" pitchFamily="2" charset="-122"/>
              </a:rPr>
              <a:t>文件称为</a:t>
            </a:r>
            <a:r>
              <a:rPr lang="zh-CN" altLang="en-US" sz="2800" b="1" dirty="0">
                <a:solidFill>
                  <a:schemeClr val="folHlink"/>
                </a:solidFill>
                <a:latin typeface="Times New Roman" panose="02020603050405020304" pitchFamily="2" charset="0"/>
                <a:ea typeface="宋体" panose="02010600030101010101" pitchFamily="2" charset="-122"/>
              </a:rPr>
              <a:t>归并段</a:t>
            </a:r>
            <a:r>
              <a:rPr lang="zh-CN" altLang="en-US" sz="2800" b="1" dirty="0">
                <a:latin typeface="Times New Roman" panose="02020603050405020304" pitchFamily="2" charset="0"/>
                <a:ea typeface="宋体" panose="02010600030101010101" pitchFamily="2" charset="-122"/>
              </a:rPr>
              <a:t>或</a:t>
            </a:r>
            <a:r>
              <a:rPr lang="zh-CN" altLang="en-US" sz="2800" b="1" dirty="0">
                <a:solidFill>
                  <a:schemeClr val="folHlink"/>
                </a:solidFill>
                <a:latin typeface="Times New Roman" panose="02020603050405020304" pitchFamily="2" charset="0"/>
                <a:ea typeface="宋体" panose="02010600030101010101" pitchFamily="2" charset="-122"/>
              </a:rPr>
              <a:t>顺串</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0" hangingPunct="0">
              <a:lnSpc>
                <a:spcPct val="110000"/>
              </a:lnSpc>
              <a:spcBef>
                <a:spcPct val="20000"/>
              </a:spcBef>
            </a:pPr>
            <a:r>
              <a:rPr lang="zh-CN" altLang="en-US" sz="2800" b="1" dirty="0">
                <a:latin typeface="宋体" panose="02010600030101010101" pitchFamily="2" charset="-122"/>
                <a:ea typeface="宋体" panose="02010600030101010101" pitchFamily="2" charset="-122"/>
              </a:rPr>
              <a:t>② </a:t>
            </a:r>
            <a:r>
              <a:rPr lang="zh-CN" altLang="en-US" sz="2800" b="1" dirty="0">
                <a:latin typeface="Times New Roman" panose="02020603050405020304" pitchFamily="2" charset="0"/>
                <a:ea typeface="宋体" panose="02010600030101010101" pitchFamily="2" charset="-122"/>
              </a:rPr>
              <a:t>采用归并的办法对</a:t>
            </a:r>
            <a:r>
              <a:rPr lang="zh-CN" altLang="en-US" sz="2800" b="1" dirty="0">
                <a:solidFill>
                  <a:schemeClr val="folHlink"/>
                </a:solidFill>
                <a:latin typeface="Times New Roman" panose="02020603050405020304" pitchFamily="2" charset="0"/>
                <a:ea typeface="宋体" panose="02010600030101010101" pitchFamily="2" charset="-122"/>
              </a:rPr>
              <a:t>归并段</a:t>
            </a:r>
            <a:r>
              <a:rPr lang="zh-CN" altLang="en-US" sz="2800" b="1" dirty="0">
                <a:latin typeface="Times New Roman" panose="02020603050405020304" pitchFamily="2" charset="0"/>
                <a:ea typeface="宋体" panose="02010600030101010101" pitchFamily="2" charset="-122"/>
              </a:rPr>
              <a:t>进行逐趟归并，使</a:t>
            </a:r>
            <a:r>
              <a:rPr lang="zh-CN" altLang="en-US" sz="2800" b="1" dirty="0">
                <a:solidFill>
                  <a:schemeClr val="tx2"/>
                </a:solidFill>
                <a:latin typeface="Times New Roman" panose="02020603050405020304" pitchFamily="2" charset="0"/>
                <a:ea typeface="宋体" panose="02010600030101010101" pitchFamily="2" charset="-122"/>
              </a:rPr>
              <a:t>归并段</a:t>
            </a:r>
            <a:r>
              <a:rPr lang="zh-CN" altLang="en-US" sz="2800" b="1" dirty="0">
                <a:latin typeface="Times New Roman" panose="02020603050405020304" pitchFamily="2" charset="0"/>
                <a:ea typeface="宋体" panose="02010600030101010101" pitchFamily="2" charset="-122"/>
              </a:rPr>
              <a:t>的长度逐渐增大，直到最后合并成只有一个</a:t>
            </a:r>
            <a:r>
              <a:rPr lang="zh-CN" altLang="en-US" sz="2800" b="1" dirty="0">
                <a:solidFill>
                  <a:schemeClr val="folHlink"/>
                </a:solidFill>
                <a:latin typeface="Times New Roman" panose="02020603050405020304" pitchFamily="2" charset="0"/>
                <a:ea typeface="宋体" panose="02010600030101010101" pitchFamily="2" charset="-122"/>
              </a:rPr>
              <a:t>归并段</a:t>
            </a:r>
            <a:r>
              <a:rPr lang="zh-CN" altLang="en-US" sz="2800" b="1" dirty="0">
                <a:latin typeface="Times New Roman" panose="02020603050405020304" pitchFamily="2" charset="0"/>
                <a:ea typeface="宋体" panose="02010600030101010101" pitchFamily="2" charset="-122"/>
              </a:rPr>
              <a:t>的文件</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排好序的文件</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28417" name="文本占位符 874497"/>
          <p:cNvSpPr>
            <a:spLocks noGrp="1"/>
          </p:cNvSpPr>
          <p:nvPr>
            <p:ph type="body" sz="half" idx="1"/>
          </p:nvPr>
        </p:nvSpPr>
        <p:spPr>
          <a:xfrm>
            <a:off x="144463" y="188913"/>
            <a:ext cx="8748712" cy="6480175"/>
          </a:xfrm>
          <a:ln/>
        </p:spPr>
        <p:txBody>
          <a:bodyPr anchor="t"/>
          <a:p>
            <a:pPr marL="0" indent="0">
              <a:lnSpc>
                <a:spcPct val="110000"/>
              </a:lnSpc>
              <a:buNone/>
            </a:pPr>
            <a:r>
              <a:rPr lang="en-US" altLang="x-none" sz="4000" b="1" dirty="0">
                <a:solidFill>
                  <a:schemeClr val="folHlink"/>
                </a:solidFill>
              </a:rPr>
              <a:t>1</a:t>
            </a:r>
            <a:r>
              <a:rPr lang="en-US" altLang="x-none" sz="4000" b="1" dirty="0">
                <a:solidFill>
                  <a:schemeClr val="folHlink"/>
                </a:solidFill>
                <a:latin typeface="宋体" panose="02010600030101010101" pitchFamily="2" charset="-122"/>
              </a:rPr>
              <a:t> </a:t>
            </a:r>
            <a:r>
              <a:rPr lang="zh-CN" altLang="en-US" sz="4000" b="1" dirty="0">
                <a:solidFill>
                  <a:schemeClr val="folHlink"/>
                </a:solidFill>
                <a:ea typeface="楷体_GB2312" pitchFamily="1" charset="-122"/>
              </a:rPr>
              <a:t>外部排序的简单方法</a:t>
            </a:r>
            <a:endParaRPr lang="zh-CN" altLang="en-US" sz="4000" b="1" dirty="0">
              <a:solidFill>
                <a:schemeClr val="folHlink"/>
              </a:solidFill>
              <a:ea typeface="楷体_GB2312" pitchFamily="1" charset="-122"/>
            </a:endParaRPr>
          </a:p>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归并排序有多种方法，最简单的就是</a:t>
            </a:r>
            <a:r>
              <a:rPr lang="en-US" altLang="x-none" sz="2800" b="1" dirty="0"/>
              <a:t>2-</a:t>
            </a:r>
            <a:r>
              <a:rPr lang="zh-CN" altLang="en-US" sz="2800" b="1" dirty="0">
                <a:latin typeface="宋体" panose="02010600030101010101" pitchFamily="2" charset="-122"/>
              </a:rPr>
              <a:t>路归并。</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设有一个</a:t>
            </a:r>
            <a:r>
              <a:rPr lang="zh-CN" altLang="en-US" sz="2800" b="1" dirty="0"/>
              <a:t>磁盘上的数据文件，共有</a:t>
            </a:r>
            <a:r>
              <a:rPr lang="en-US" altLang="x-none" sz="2800" b="1" dirty="0"/>
              <a:t>100,000</a:t>
            </a:r>
            <a:r>
              <a:rPr lang="zh-CN" altLang="en-US" sz="2800" b="1" dirty="0"/>
              <a:t>个记录</a:t>
            </a:r>
            <a:r>
              <a:rPr lang="en-US" altLang="x-none" sz="2800" b="1" dirty="0"/>
              <a:t>(A</a:t>
            </a:r>
            <a:r>
              <a:rPr lang="en-US" altLang="x-none" sz="2800" b="1" baseline="-20000" dirty="0"/>
              <a:t>1</a:t>
            </a:r>
            <a:r>
              <a:rPr lang="zh-CN" altLang="en-US" sz="2800" b="1" dirty="0"/>
              <a:t>， </a:t>
            </a:r>
            <a:r>
              <a:rPr lang="en-US" altLang="x-none" sz="2800" b="1" dirty="0"/>
              <a:t>A</a:t>
            </a:r>
            <a:r>
              <a:rPr lang="en-US" altLang="x-none" sz="2800" b="1" baseline="-20000" dirty="0"/>
              <a:t>2</a:t>
            </a:r>
            <a:r>
              <a:rPr lang="zh-CN" altLang="en-US" sz="2800" b="1" dirty="0"/>
              <a:t>， </a:t>
            </a:r>
            <a:r>
              <a:rPr lang="en-US" altLang="x-none" sz="2800" b="1" dirty="0">
                <a:cs typeface="Times New Roman" panose="02020603050405020304" pitchFamily="2" charset="0"/>
              </a:rPr>
              <a:t>…</a:t>
            </a:r>
            <a:r>
              <a:rPr lang="zh-CN" altLang="en-US" sz="2800" b="1" dirty="0"/>
              <a:t>，</a:t>
            </a:r>
            <a:r>
              <a:rPr lang="en-US" altLang="x-none" sz="2800" b="1" dirty="0"/>
              <a:t>A</a:t>
            </a:r>
            <a:r>
              <a:rPr lang="en-US" altLang="x-none" sz="2800" b="1" baseline="-20000" dirty="0"/>
              <a:t>100000</a:t>
            </a:r>
            <a:r>
              <a:rPr lang="en-US" altLang="x-none" sz="2800" b="1" dirty="0"/>
              <a:t>)</a:t>
            </a:r>
            <a:r>
              <a:rPr lang="zh-CN" altLang="en-US" sz="2800" b="1" dirty="0"/>
              <a:t>，页块长为</a:t>
            </a:r>
            <a:r>
              <a:rPr lang="en-US" altLang="x-none" sz="2800" b="1" dirty="0"/>
              <a:t>200</a:t>
            </a:r>
            <a:r>
              <a:rPr lang="zh-CN" altLang="en-US" sz="2800" b="1" dirty="0"/>
              <a:t>个记录，供排序使用的缓冲区可提供容纳</a:t>
            </a:r>
            <a:r>
              <a:rPr lang="en-US" altLang="x-none" sz="2800" b="1" dirty="0"/>
              <a:t>1000</a:t>
            </a:r>
            <a:r>
              <a:rPr lang="zh-CN" altLang="en-US" sz="2800" b="1" dirty="0"/>
              <a:t>个记录的空间，现要对该文件进行排序，排序过程可按如下步骤进行： </a:t>
            </a:r>
            <a:endParaRPr lang="zh-CN" altLang="en-US" sz="2800" b="1" dirty="0"/>
          </a:p>
          <a:p>
            <a:pPr marL="0" indent="0">
              <a:lnSpc>
                <a:spcPct val="110000"/>
              </a:lnSpc>
              <a:buNone/>
            </a:pPr>
            <a:r>
              <a:rPr lang="zh-CN" altLang="en-US" sz="2800" b="1" dirty="0"/>
              <a:t>        </a:t>
            </a:r>
            <a:r>
              <a:rPr lang="zh-CN" altLang="en-US" b="1" dirty="0">
                <a:solidFill>
                  <a:schemeClr val="tx2"/>
                </a:solidFill>
              </a:rPr>
              <a:t>第一步</a:t>
            </a:r>
            <a:r>
              <a:rPr lang="zh-CN" altLang="en-US" b="1" dirty="0"/>
              <a:t>：</a:t>
            </a:r>
            <a:r>
              <a:rPr lang="zh-CN" altLang="en-US" sz="2800" b="1" dirty="0"/>
              <a:t>每次将</a:t>
            </a:r>
            <a:r>
              <a:rPr lang="en-US" altLang="x-none" sz="2800" b="1" dirty="0"/>
              <a:t>5</a:t>
            </a:r>
            <a:r>
              <a:rPr lang="zh-CN" altLang="en-US" sz="2800" b="1" dirty="0"/>
              <a:t>个页块</a:t>
            </a:r>
            <a:r>
              <a:rPr lang="en-US" altLang="x-none" sz="2800" b="1" dirty="0"/>
              <a:t>(1000</a:t>
            </a:r>
            <a:r>
              <a:rPr lang="zh-CN" altLang="en-US" sz="2800" b="1" dirty="0"/>
              <a:t>个记录</a:t>
            </a:r>
            <a:r>
              <a:rPr lang="en-US" altLang="x-none" sz="2800" b="1" dirty="0"/>
              <a:t>)</a:t>
            </a:r>
            <a:r>
              <a:rPr lang="zh-CN" altLang="en-US" sz="2800" b="1" dirty="0"/>
              <a:t>由外存读到内存， 进行内排序，整个文件共得到</a:t>
            </a:r>
            <a:r>
              <a:rPr lang="en-US" altLang="x-none" sz="2800" b="1" dirty="0"/>
              <a:t>10</a:t>
            </a:r>
            <a:r>
              <a:rPr lang="zh-CN" altLang="en-US" sz="2800" b="1" dirty="0"/>
              <a:t>个初始顺串</a:t>
            </a:r>
            <a:r>
              <a:rPr lang="en-US" altLang="x-none" sz="2800" b="1" dirty="0"/>
              <a:t>R</a:t>
            </a:r>
            <a:r>
              <a:rPr lang="en-US" altLang="x-none" sz="2800" b="1" baseline="-20000" dirty="0"/>
              <a:t>1</a:t>
            </a:r>
            <a:r>
              <a:rPr lang="en-US" altLang="x-none" sz="2800" b="1" dirty="0"/>
              <a:t>~R</a:t>
            </a:r>
            <a:r>
              <a:rPr lang="en-US" altLang="x-none" sz="2800" b="1" baseline="-20000" dirty="0"/>
              <a:t>10</a:t>
            </a:r>
            <a:r>
              <a:rPr lang="en-US" altLang="x-none" sz="2800" b="1" dirty="0"/>
              <a:t> (</a:t>
            </a:r>
            <a:r>
              <a:rPr lang="zh-CN" altLang="en-US" sz="2800" b="1" dirty="0"/>
              <a:t>每一个顺串占</a:t>
            </a:r>
            <a:r>
              <a:rPr lang="en-US" altLang="x-none" sz="2800" b="1" dirty="0"/>
              <a:t>5</a:t>
            </a:r>
            <a:r>
              <a:rPr lang="zh-CN" altLang="en-US" sz="2800" b="1" dirty="0"/>
              <a:t>个页块</a:t>
            </a:r>
            <a:r>
              <a:rPr lang="en-US" altLang="x-none" sz="2800" b="1" dirty="0"/>
              <a:t>)</a:t>
            </a:r>
            <a:r>
              <a:rPr lang="zh-CN" altLang="en-US" sz="2800" b="1" dirty="0"/>
              <a:t>，然后把它们写回到磁盘上去，如图</a:t>
            </a:r>
            <a:r>
              <a:rPr lang="en-US" altLang="x-none" sz="2800" b="1" dirty="0"/>
              <a:t>11-6</a:t>
            </a:r>
            <a:r>
              <a:rPr lang="zh-CN" altLang="en-US" sz="2800" b="1" dirty="0"/>
              <a:t>所示。</a:t>
            </a:r>
            <a:endParaRPr lang="zh-CN" altLang="en-US" sz="2800" b="1" dirty="0"/>
          </a:p>
          <a:p>
            <a:pPr marL="0" indent="0">
              <a:lnSpc>
                <a:spcPct val="110000"/>
              </a:lnSpc>
              <a:buNone/>
            </a:pPr>
            <a:r>
              <a:rPr lang="zh-CN" altLang="en-US" sz="2800" b="1" dirty="0"/>
              <a:t>       </a:t>
            </a:r>
            <a:r>
              <a:rPr lang="zh-CN" altLang="en-US" b="1" dirty="0">
                <a:solidFill>
                  <a:schemeClr val="tx2"/>
                </a:solidFill>
              </a:rPr>
              <a:t>第二步</a:t>
            </a:r>
            <a:r>
              <a:rPr lang="zh-CN" altLang="en-US" b="1" dirty="0"/>
              <a:t>：</a:t>
            </a:r>
            <a:r>
              <a:rPr lang="zh-CN" altLang="en-US" sz="2800" b="1" dirty="0"/>
              <a:t>然后两两归并，直到成为一个有序文件为止。</a:t>
            </a:r>
            <a:endParaRPr lang="zh-CN" altLang="en-US" sz="2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29441" name="矩形 875521"/>
          <p:cNvSpPr/>
          <p:nvPr/>
        </p:nvSpPr>
        <p:spPr>
          <a:xfrm>
            <a:off x="1539875" y="3106738"/>
            <a:ext cx="576263" cy="360362"/>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1</a:t>
            </a:r>
            <a:endParaRPr lang="en-US" altLang="x-none" baseline="-20000" dirty="0">
              <a:latin typeface="Times New Roman" panose="02020603050405020304" pitchFamily="2" charset="0"/>
              <a:ea typeface="宋体" panose="02010600030101010101" pitchFamily="2" charset="-122"/>
            </a:endParaRPr>
          </a:p>
        </p:txBody>
      </p:sp>
      <p:grpSp>
        <p:nvGrpSpPr>
          <p:cNvPr id="829442" name="组合 875522"/>
          <p:cNvGrpSpPr/>
          <p:nvPr/>
        </p:nvGrpSpPr>
        <p:grpSpPr>
          <a:xfrm>
            <a:off x="250825" y="260350"/>
            <a:ext cx="8569325" cy="6192838"/>
            <a:chOff x="0" y="0"/>
            <a:chExt cx="5398" cy="3901"/>
          </a:xfrm>
        </p:grpSpPr>
        <p:sp>
          <p:nvSpPr>
            <p:cNvPr id="829443" name="矩形 875523"/>
            <p:cNvSpPr/>
            <p:nvPr/>
          </p:nvSpPr>
          <p:spPr>
            <a:xfrm>
              <a:off x="3085" y="3266"/>
              <a:ext cx="1224" cy="227"/>
            </a:xfrm>
            <a:prstGeom prst="rect">
              <a:avLst/>
            </a:prstGeom>
            <a:noFill/>
            <a:ln w="9525">
              <a:noFill/>
            </a:ln>
          </p:spPr>
          <p:txBody>
            <a:bodyPr wrap="none" anchor="ctr"/>
            <a:p>
              <a:pPr algn="ctr"/>
              <a:r>
                <a:rPr lang="zh-CN" altLang="en-US" sz="2000" b="1" dirty="0">
                  <a:latin typeface="Times New Roman" panose="02020603050405020304" pitchFamily="2" charset="0"/>
                  <a:ea typeface="楷体_GB2312" pitchFamily="1" charset="-122"/>
                </a:rPr>
                <a:t>有序的数据文件</a:t>
              </a:r>
              <a:endParaRPr lang="zh-CN" altLang="en-US" sz="2000" b="1" baseline="-20000" dirty="0">
                <a:latin typeface="Times New Roman" panose="02020603050405020304" pitchFamily="2" charset="0"/>
                <a:ea typeface="楷体_GB2312" pitchFamily="1" charset="-122"/>
              </a:endParaRPr>
            </a:p>
          </p:txBody>
        </p:sp>
        <p:grpSp>
          <p:nvGrpSpPr>
            <p:cNvPr id="829444" name="组合 875524"/>
            <p:cNvGrpSpPr/>
            <p:nvPr/>
          </p:nvGrpSpPr>
          <p:grpSpPr>
            <a:xfrm>
              <a:off x="0" y="0"/>
              <a:ext cx="5398" cy="2937"/>
              <a:chOff x="0" y="0"/>
              <a:chExt cx="5398" cy="2937"/>
            </a:xfrm>
          </p:grpSpPr>
          <p:grpSp>
            <p:nvGrpSpPr>
              <p:cNvPr id="829445" name="组合 875525"/>
              <p:cNvGrpSpPr/>
              <p:nvPr/>
            </p:nvGrpSpPr>
            <p:grpSpPr>
              <a:xfrm>
                <a:off x="0" y="0"/>
                <a:ext cx="363" cy="469"/>
                <a:chOff x="0" y="0"/>
                <a:chExt cx="363" cy="469"/>
              </a:xfrm>
            </p:grpSpPr>
            <p:sp>
              <p:nvSpPr>
                <p:cNvPr id="829446" name="矩形 875526"/>
                <p:cNvSpPr/>
                <p:nvPr/>
              </p:nvSpPr>
              <p:spPr>
                <a:xfrm>
                  <a:off x="45" y="0"/>
                  <a:ext cx="272" cy="204"/>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1</a:t>
                  </a:r>
                  <a:endParaRPr lang="en-US" altLang="x-none" baseline="-20000" dirty="0">
                    <a:latin typeface="Times New Roman" panose="02020603050405020304" pitchFamily="2" charset="0"/>
                    <a:ea typeface="宋体" panose="02010600030101010101" pitchFamily="2" charset="-122"/>
                  </a:endParaRPr>
                </a:p>
              </p:txBody>
            </p:sp>
            <p:grpSp>
              <p:nvGrpSpPr>
                <p:cNvPr id="829447" name="组合 875527"/>
                <p:cNvGrpSpPr/>
                <p:nvPr/>
              </p:nvGrpSpPr>
              <p:grpSpPr>
                <a:xfrm>
                  <a:off x="0" y="242"/>
                  <a:ext cx="363" cy="227"/>
                  <a:chOff x="0" y="0"/>
                  <a:chExt cx="363" cy="227"/>
                </a:xfrm>
              </p:grpSpPr>
              <p:sp>
                <p:nvSpPr>
                  <p:cNvPr id="829448" name="矩形 875528"/>
                  <p:cNvSpPr/>
                  <p:nvPr/>
                </p:nvSpPr>
                <p:spPr>
                  <a:xfrm>
                    <a:off x="0" y="0"/>
                    <a:ext cx="363" cy="227"/>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449" name="直接连接符 875529"/>
                  <p:cNvSpPr/>
                  <p:nvPr/>
                </p:nvSpPr>
                <p:spPr>
                  <a:xfrm>
                    <a:off x="181" y="0"/>
                    <a:ext cx="0" cy="227"/>
                  </a:xfrm>
                  <a:prstGeom prst="line">
                    <a:avLst/>
                  </a:prstGeom>
                  <a:ln w="9525" cap="flat" cmpd="sng">
                    <a:solidFill>
                      <a:schemeClr val="tx1"/>
                    </a:solidFill>
                    <a:prstDash val="solid"/>
                    <a:round/>
                    <a:headEnd type="none" w="med" len="med"/>
                    <a:tailEnd type="none" w="med" len="med"/>
                  </a:ln>
                </p:spPr>
              </p:sp>
            </p:grpSp>
          </p:grpSp>
          <p:grpSp>
            <p:nvGrpSpPr>
              <p:cNvPr id="829450" name="组合 875530"/>
              <p:cNvGrpSpPr/>
              <p:nvPr/>
            </p:nvGrpSpPr>
            <p:grpSpPr>
              <a:xfrm>
                <a:off x="499" y="0"/>
                <a:ext cx="363" cy="469"/>
                <a:chOff x="0" y="0"/>
                <a:chExt cx="363" cy="469"/>
              </a:xfrm>
            </p:grpSpPr>
            <p:sp>
              <p:nvSpPr>
                <p:cNvPr id="829451" name="矩形 875531"/>
                <p:cNvSpPr/>
                <p:nvPr/>
              </p:nvSpPr>
              <p:spPr>
                <a:xfrm>
                  <a:off x="45" y="0"/>
                  <a:ext cx="272" cy="204"/>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2</a:t>
                  </a:r>
                  <a:endParaRPr lang="en-US" altLang="x-none" baseline="-20000" dirty="0">
                    <a:latin typeface="Times New Roman" panose="02020603050405020304" pitchFamily="2" charset="0"/>
                    <a:ea typeface="宋体" panose="02010600030101010101" pitchFamily="2" charset="-122"/>
                  </a:endParaRPr>
                </a:p>
              </p:txBody>
            </p:sp>
            <p:grpSp>
              <p:nvGrpSpPr>
                <p:cNvPr id="829452" name="组合 875532"/>
                <p:cNvGrpSpPr/>
                <p:nvPr/>
              </p:nvGrpSpPr>
              <p:grpSpPr>
                <a:xfrm>
                  <a:off x="0" y="242"/>
                  <a:ext cx="363" cy="227"/>
                  <a:chOff x="0" y="0"/>
                  <a:chExt cx="363" cy="227"/>
                </a:xfrm>
              </p:grpSpPr>
              <p:sp>
                <p:nvSpPr>
                  <p:cNvPr id="829453" name="矩形 875533"/>
                  <p:cNvSpPr/>
                  <p:nvPr/>
                </p:nvSpPr>
                <p:spPr>
                  <a:xfrm>
                    <a:off x="0" y="0"/>
                    <a:ext cx="363" cy="227"/>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454" name="直接连接符 875534"/>
                  <p:cNvSpPr/>
                  <p:nvPr/>
                </p:nvSpPr>
                <p:spPr>
                  <a:xfrm>
                    <a:off x="181" y="0"/>
                    <a:ext cx="0" cy="227"/>
                  </a:xfrm>
                  <a:prstGeom prst="line">
                    <a:avLst/>
                  </a:prstGeom>
                  <a:ln w="9525" cap="flat" cmpd="sng">
                    <a:solidFill>
                      <a:schemeClr val="tx1"/>
                    </a:solidFill>
                    <a:prstDash val="solid"/>
                    <a:round/>
                    <a:headEnd type="none" w="med" len="med"/>
                    <a:tailEnd type="none" w="med" len="med"/>
                  </a:ln>
                </p:spPr>
              </p:sp>
            </p:grpSp>
          </p:grpSp>
          <p:grpSp>
            <p:nvGrpSpPr>
              <p:cNvPr id="829455" name="组合 875535"/>
              <p:cNvGrpSpPr/>
              <p:nvPr/>
            </p:nvGrpSpPr>
            <p:grpSpPr>
              <a:xfrm>
                <a:off x="1088" y="0"/>
                <a:ext cx="363" cy="469"/>
                <a:chOff x="0" y="0"/>
                <a:chExt cx="363" cy="469"/>
              </a:xfrm>
            </p:grpSpPr>
            <p:sp>
              <p:nvSpPr>
                <p:cNvPr id="829456" name="矩形 875536"/>
                <p:cNvSpPr/>
                <p:nvPr/>
              </p:nvSpPr>
              <p:spPr>
                <a:xfrm>
                  <a:off x="45" y="0"/>
                  <a:ext cx="272" cy="204"/>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3</a:t>
                  </a:r>
                  <a:endParaRPr lang="en-US" altLang="x-none" baseline="-20000" dirty="0">
                    <a:latin typeface="Times New Roman" panose="02020603050405020304" pitchFamily="2" charset="0"/>
                    <a:ea typeface="宋体" panose="02010600030101010101" pitchFamily="2" charset="-122"/>
                  </a:endParaRPr>
                </a:p>
              </p:txBody>
            </p:sp>
            <p:grpSp>
              <p:nvGrpSpPr>
                <p:cNvPr id="829457" name="组合 875537"/>
                <p:cNvGrpSpPr/>
                <p:nvPr/>
              </p:nvGrpSpPr>
              <p:grpSpPr>
                <a:xfrm>
                  <a:off x="0" y="242"/>
                  <a:ext cx="363" cy="227"/>
                  <a:chOff x="0" y="0"/>
                  <a:chExt cx="363" cy="227"/>
                </a:xfrm>
              </p:grpSpPr>
              <p:sp>
                <p:nvSpPr>
                  <p:cNvPr id="829458" name="矩形 875538"/>
                  <p:cNvSpPr/>
                  <p:nvPr/>
                </p:nvSpPr>
                <p:spPr>
                  <a:xfrm>
                    <a:off x="0" y="0"/>
                    <a:ext cx="363" cy="227"/>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459" name="直接连接符 875539"/>
                  <p:cNvSpPr/>
                  <p:nvPr/>
                </p:nvSpPr>
                <p:spPr>
                  <a:xfrm>
                    <a:off x="181" y="0"/>
                    <a:ext cx="0" cy="227"/>
                  </a:xfrm>
                  <a:prstGeom prst="line">
                    <a:avLst/>
                  </a:prstGeom>
                  <a:ln w="9525" cap="flat" cmpd="sng">
                    <a:solidFill>
                      <a:schemeClr val="tx1"/>
                    </a:solidFill>
                    <a:prstDash val="solid"/>
                    <a:round/>
                    <a:headEnd type="none" w="med" len="med"/>
                    <a:tailEnd type="none" w="med" len="med"/>
                  </a:ln>
                </p:spPr>
              </p:sp>
            </p:grpSp>
          </p:grpSp>
          <p:grpSp>
            <p:nvGrpSpPr>
              <p:cNvPr id="829460" name="组合 875540"/>
              <p:cNvGrpSpPr/>
              <p:nvPr/>
            </p:nvGrpSpPr>
            <p:grpSpPr>
              <a:xfrm>
                <a:off x="1587" y="0"/>
                <a:ext cx="363" cy="469"/>
                <a:chOff x="0" y="0"/>
                <a:chExt cx="363" cy="469"/>
              </a:xfrm>
            </p:grpSpPr>
            <p:sp>
              <p:nvSpPr>
                <p:cNvPr id="829461" name="矩形 875541"/>
                <p:cNvSpPr/>
                <p:nvPr/>
              </p:nvSpPr>
              <p:spPr>
                <a:xfrm>
                  <a:off x="45" y="0"/>
                  <a:ext cx="272" cy="204"/>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4</a:t>
                  </a:r>
                  <a:endParaRPr lang="en-US" altLang="x-none" baseline="-20000" dirty="0">
                    <a:latin typeface="Times New Roman" panose="02020603050405020304" pitchFamily="2" charset="0"/>
                    <a:ea typeface="宋体" panose="02010600030101010101" pitchFamily="2" charset="-122"/>
                  </a:endParaRPr>
                </a:p>
              </p:txBody>
            </p:sp>
            <p:grpSp>
              <p:nvGrpSpPr>
                <p:cNvPr id="829462" name="组合 875542"/>
                <p:cNvGrpSpPr/>
                <p:nvPr/>
              </p:nvGrpSpPr>
              <p:grpSpPr>
                <a:xfrm>
                  <a:off x="0" y="242"/>
                  <a:ext cx="363" cy="227"/>
                  <a:chOff x="0" y="0"/>
                  <a:chExt cx="363" cy="227"/>
                </a:xfrm>
              </p:grpSpPr>
              <p:sp>
                <p:nvSpPr>
                  <p:cNvPr id="829463" name="矩形 875543"/>
                  <p:cNvSpPr/>
                  <p:nvPr/>
                </p:nvSpPr>
                <p:spPr>
                  <a:xfrm>
                    <a:off x="0" y="0"/>
                    <a:ext cx="363" cy="227"/>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464" name="直接连接符 875544"/>
                  <p:cNvSpPr/>
                  <p:nvPr/>
                </p:nvSpPr>
                <p:spPr>
                  <a:xfrm>
                    <a:off x="181" y="0"/>
                    <a:ext cx="0" cy="227"/>
                  </a:xfrm>
                  <a:prstGeom prst="line">
                    <a:avLst/>
                  </a:prstGeom>
                  <a:ln w="9525" cap="flat" cmpd="sng">
                    <a:solidFill>
                      <a:schemeClr val="tx1"/>
                    </a:solidFill>
                    <a:prstDash val="solid"/>
                    <a:round/>
                    <a:headEnd type="none" w="med" len="med"/>
                    <a:tailEnd type="none" w="med" len="med"/>
                  </a:ln>
                </p:spPr>
              </p:sp>
            </p:grpSp>
          </p:grpSp>
          <p:grpSp>
            <p:nvGrpSpPr>
              <p:cNvPr id="829465" name="组合 875545"/>
              <p:cNvGrpSpPr/>
              <p:nvPr/>
            </p:nvGrpSpPr>
            <p:grpSpPr>
              <a:xfrm>
                <a:off x="2282" y="0"/>
                <a:ext cx="363" cy="469"/>
                <a:chOff x="0" y="0"/>
                <a:chExt cx="363" cy="469"/>
              </a:xfrm>
            </p:grpSpPr>
            <p:sp>
              <p:nvSpPr>
                <p:cNvPr id="829466" name="矩形 875546"/>
                <p:cNvSpPr/>
                <p:nvPr/>
              </p:nvSpPr>
              <p:spPr>
                <a:xfrm>
                  <a:off x="45" y="0"/>
                  <a:ext cx="272" cy="204"/>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5</a:t>
                  </a:r>
                  <a:endParaRPr lang="en-US" altLang="x-none" baseline="-20000" dirty="0">
                    <a:latin typeface="Times New Roman" panose="02020603050405020304" pitchFamily="2" charset="0"/>
                    <a:ea typeface="宋体" panose="02010600030101010101" pitchFamily="2" charset="-122"/>
                  </a:endParaRPr>
                </a:p>
              </p:txBody>
            </p:sp>
            <p:grpSp>
              <p:nvGrpSpPr>
                <p:cNvPr id="829467" name="组合 875547"/>
                <p:cNvGrpSpPr/>
                <p:nvPr/>
              </p:nvGrpSpPr>
              <p:grpSpPr>
                <a:xfrm>
                  <a:off x="0" y="242"/>
                  <a:ext cx="363" cy="227"/>
                  <a:chOff x="0" y="0"/>
                  <a:chExt cx="363" cy="227"/>
                </a:xfrm>
              </p:grpSpPr>
              <p:sp>
                <p:nvSpPr>
                  <p:cNvPr id="829468" name="矩形 875548"/>
                  <p:cNvSpPr/>
                  <p:nvPr/>
                </p:nvSpPr>
                <p:spPr>
                  <a:xfrm>
                    <a:off x="0" y="0"/>
                    <a:ext cx="363" cy="227"/>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469" name="直接连接符 875549"/>
                  <p:cNvSpPr/>
                  <p:nvPr/>
                </p:nvSpPr>
                <p:spPr>
                  <a:xfrm>
                    <a:off x="181" y="0"/>
                    <a:ext cx="0" cy="227"/>
                  </a:xfrm>
                  <a:prstGeom prst="line">
                    <a:avLst/>
                  </a:prstGeom>
                  <a:ln w="9525" cap="flat" cmpd="sng">
                    <a:solidFill>
                      <a:schemeClr val="tx1"/>
                    </a:solidFill>
                    <a:prstDash val="solid"/>
                    <a:round/>
                    <a:headEnd type="none" w="med" len="med"/>
                    <a:tailEnd type="none" w="med" len="med"/>
                  </a:ln>
                </p:spPr>
              </p:sp>
            </p:grpSp>
          </p:grpSp>
          <p:grpSp>
            <p:nvGrpSpPr>
              <p:cNvPr id="829470" name="组合 875550"/>
              <p:cNvGrpSpPr/>
              <p:nvPr/>
            </p:nvGrpSpPr>
            <p:grpSpPr>
              <a:xfrm>
                <a:off x="2781" y="0"/>
                <a:ext cx="363" cy="469"/>
                <a:chOff x="0" y="0"/>
                <a:chExt cx="363" cy="469"/>
              </a:xfrm>
            </p:grpSpPr>
            <p:sp>
              <p:nvSpPr>
                <p:cNvPr id="829471" name="矩形 875551"/>
                <p:cNvSpPr/>
                <p:nvPr/>
              </p:nvSpPr>
              <p:spPr>
                <a:xfrm>
                  <a:off x="45" y="0"/>
                  <a:ext cx="272" cy="204"/>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6</a:t>
                  </a:r>
                  <a:endParaRPr lang="en-US" altLang="x-none" baseline="-20000" dirty="0">
                    <a:latin typeface="Times New Roman" panose="02020603050405020304" pitchFamily="2" charset="0"/>
                    <a:ea typeface="宋体" panose="02010600030101010101" pitchFamily="2" charset="-122"/>
                  </a:endParaRPr>
                </a:p>
              </p:txBody>
            </p:sp>
            <p:grpSp>
              <p:nvGrpSpPr>
                <p:cNvPr id="829472" name="组合 875552"/>
                <p:cNvGrpSpPr/>
                <p:nvPr/>
              </p:nvGrpSpPr>
              <p:grpSpPr>
                <a:xfrm>
                  <a:off x="0" y="242"/>
                  <a:ext cx="363" cy="227"/>
                  <a:chOff x="0" y="0"/>
                  <a:chExt cx="363" cy="227"/>
                </a:xfrm>
              </p:grpSpPr>
              <p:sp>
                <p:nvSpPr>
                  <p:cNvPr id="829473" name="矩形 875553"/>
                  <p:cNvSpPr/>
                  <p:nvPr/>
                </p:nvSpPr>
                <p:spPr>
                  <a:xfrm>
                    <a:off x="0" y="0"/>
                    <a:ext cx="363" cy="227"/>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474" name="直接连接符 875554"/>
                  <p:cNvSpPr/>
                  <p:nvPr/>
                </p:nvSpPr>
                <p:spPr>
                  <a:xfrm>
                    <a:off x="181" y="0"/>
                    <a:ext cx="0" cy="227"/>
                  </a:xfrm>
                  <a:prstGeom prst="line">
                    <a:avLst/>
                  </a:prstGeom>
                  <a:ln w="9525" cap="flat" cmpd="sng">
                    <a:solidFill>
                      <a:schemeClr val="tx1"/>
                    </a:solidFill>
                    <a:prstDash val="solid"/>
                    <a:round/>
                    <a:headEnd type="none" w="med" len="med"/>
                    <a:tailEnd type="none" w="med" len="med"/>
                  </a:ln>
                </p:spPr>
              </p:sp>
            </p:grpSp>
          </p:grpSp>
          <p:grpSp>
            <p:nvGrpSpPr>
              <p:cNvPr id="829475" name="组合 875555"/>
              <p:cNvGrpSpPr/>
              <p:nvPr/>
            </p:nvGrpSpPr>
            <p:grpSpPr>
              <a:xfrm>
                <a:off x="3402" y="0"/>
                <a:ext cx="363" cy="469"/>
                <a:chOff x="0" y="0"/>
                <a:chExt cx="363" cy="469"/>
              </a:xfrm>
            </p:grpSpPr>
            <p:sp>
              <p:nvSpPr>
                <p:cNvPr id="829476" name="矩形 875556"/>
                <p:cNvSpPr/>
                <p:nvPr/>
              </p:nvSpPr>
              <p:spPr>
                <a:xfrm>
                  <a:off x="45" y="0"/>
                  <a:ext cx="272" cy="204"/>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7</a:t>
                  </a:r>
                  <a:endParaRPr lang="en-US" altLang="x-none" baseline="-20000" dirty="0">
                    <a:latin typeface="Times New Roman" panose="02020603050405020304" pitchFamily="2" charset="0"/>
                    <a:ea typeface="宋体" panose="02010600030101010101" pitchFamily="2" charset="-122"/>
                  </a:endParaRPr>
                </a:p>
              </p:txBody>
            </p:sp>
            <p:grpSp>
              <p:nvGrpSpPr>
                <p:cNvPr id="829477" name="组合 875557"/>
                <p:cNvGrpSpPr/>
                <p:nvPr/>
              </p:nvGrpSpPr>
              <p:grpSpPr>
                <a:xfrm>
                  <a:off x="0" y="242"/>
                  <a:ext cx="363" cy="227"/>
                  <a:chOff x="0" y="0"/>
                  <a:chExt cx="363" cy="227"/>
                </a:xfrm>
              </p:grpSpPr>
              <p:sp>
                <p:nvSpPr>
                  <p:cNvPr id="829478" name="矩形 875558"/>
                  <p:cNvSpPr/>
                  <p:nvPr/>
                </p:nvSpPr>
                <p:spPr>
                  <a:xfrm>
                    <a:off x="0" y="0"/>
                    <a:ext cx="363" cy="227"/>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479" name="直接连接符 875559"/>
                  <p:cNvSpPr/>
                  <p:nvPr/>
                </p:nvSpPr>
                <p:spPr>
                  <a:xfrm>
                    <a:off x="181" y="0"/>
                    <a:ext cx="0" cy="227"/>
                  </a:xfrm>
                  <a:prstGeom prst="line">
                    <a:avLst/>
                  </a:prstGeom>
                  <a:ln w="9525" cap="flat" cmpd="sng">
                    <a:solidFill>
                      <a:schemeClr val="tx1"/>
                    </a:solidFill>
                    <a:prstDash val="solid"/>
                    <a:round/>
                    <a:headEnd type="none" w="med" len="med"/>
                    <a:tailEnd type="none" w="med" len="med"/>
                  </a:ln>
                </p:spPr>
              </p:sp>
            </p:grpSp>
          </p:grpSp>
          <p:grpSp>
            <p:nvGrpSpPr>
              <p:cNvPr id="829480" name="组合 875560"/>
              <p:cNvGrpSpPr/>
              <p:nvPr/>
            </p:nvGrpSpPr>
            <p:grpSpPr>
              <a:xfrm>
                <a:off x="3901" y="0"/>
                <a:ext cx="363" cy="469"/>
                <a:chOff x="0" y="0"/>
                <a:chExt cx="363" cy="469"/>
              </a:xfrm>
            </p:grpSpPr>
            <p:sp>
              <p:nvSpPr>
                <p:cNvPr id="829481" name="矩形 875561"/>
                <p:cNvSpPr/>
                <p:nvPr/>
              </p:nvSpPr>
              <p:spPr>
                <a:xfrm>
                  <a:off x="45" y="0"/>
                  <a:ext cx="272" cy="204"/>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8</a:t>
                  </a:r>
                  <a:endParaRPr lang="en-US" altLang="x-none" baseline="-20000" dirty="0">
                    <a:latin typeface="Times New Roman" panose="02020603050405020304" pitchFamily="2" charset="0"/>
                    <a:ea typeface="宋体" panose="02010600030101010101" pitchFamily="2" charset="-122"/>
                  </a:endParaRPr>
                </a:p>
              </p:txBody>
            </p:sp>
            <p:grpSp>
              <p:nvGrpSpPr>
                <p:cNvPr id="829482" name="组合 875562"/>
                <p:cNvGrpSpPr/>
                <p:nvPr/>
              </p:nvGrpSpPr>
              <p:grpSpPr>
                <a:xfrm>
                  <a:off x="0" y="242"/>
                  <a:ext cx="363" cy="227"/>
                  <a:chOff x="0" y="0"/>
                  <a:chExt cx="363" cy="227"/>
                </a:xfrm>
              </p:grpSpPr>
              <p:sp>
                <p:nvSpPr>
                  <p:cNvPr id="829483" name="矩形 875563"/>
                  <p:cNvSpPr/>
                  <p:nvPr/>
                </p:nvSpPr>
                <p:spPr>
                  <a:xfrm>
                    <a:off x="0" y="0"/>
                    <a:ext cx="363" cy="227"/>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484" name="直接连接符 875564"/>
                  <p:cNvSpPr/>
                  <p:nvPr/>
                </p:nvSpPr>
                <p:spPr>
                  <a:xfrm>
                    <a:off x="181" y="0"/>
                    <a:ext cx="0" cy="227"/>
                  </a:xfrm>
                  <a:prstGeom prst="line">
                    <a:avLst/>
                  </a:prstGeom>
                  <a:ln w="9525" cap="flat" cmpd="sng">
                    <a:solidFill>
                      <a:schemeClr val="tx1"/>
                    </a:solidFill>
                    <a:prstDash val="solid"/>
                    <a:round/>
                    <a:headEnd type="none" w="med" len="med"/>
                    <a:tailEnd type="none" w="med" len="med"/>
                  </a:ln>
                </p:spPr>
              </p:sp>
            </p:grpSp>
          </p:grpSp>
          <p:grpSp>
            <p:nvGrpSpPr>
              <p:cNvPr id="829485" name="组合 875565"/>
              <p:cNvGrpSpPr/>
              <p:nvPr/>
            </p:nvGrpSpPr>
            <p:grpSpPr>
              <a:xfrm>
                <a:off x="4536" y="0"/>
                <a:ext cx="363" cy="469"/>
                <a:chOff x="0" y="0"/>
                <a:chExt cx="363" cy="469"/>
              </a:xfrm>
            </p:grpSpPr>
            <p:sp>
              <p:nvSpPr>
                <p:cNvPr id="829486" name="矩形 875566"/>
                <p:cNvSpPr/>
                <p:nvPr/>
              </p:nvSpPr>
              <p:spPr>
                <a:xfrm>
                  <a:off x="45" y="0"/>
                  <a:ext cx="272" cy="204"/>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9</a:t>
                  </a:r>
                  <a:endParaRPr lang="en-US" altLang="x-none" baseline="-20000" dirty="0">
                    <a:latin typeface="Times New Roman" panose="02020603050405020304" pitchFamily="2" charset="0"/>
                    <a:ea typeface="宋体" panose="02010600030101010101" pitchFamily="2" charset="-122"/>
                  </a:endParaRPr>
                </a:p>
              </p:txBody>
            </p:sp>
            <p:grpSp>
              <p:nvGrpSpPr>
                <p:cNvPr id="829487" name="组合 875567"/>
                <p:cNvGrpSpPr/>
                <p:nvPr/>
              </p:nvGrpSpPr>
              <p:grpSpPr>
                <a:xfrm>
                  <a:off x="0" y="242"/>
                  <a:ext cx="363" cy="227"/>
                  <a:chOff x="0" y="0"/>
                  <a:chExt cx="363" cy="227"/>
                </a:xfrm>
              </p:grpSpPr>
              <p:sp>
                <p:nvSpPr>
                  <p:cNvPr id="829488" name="矩形 875568"/>
                  <p:cNvSpPr/>
                  <p:nvPr/>
                </p:nvSpPr>
                <p:spPr>
                  <a:xfrm>
                    <a:off x="0" y="0"/>
                    <a:ext cx="363" cy="227"/>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489" name="直接连接符 875569"/>
                  <p:cNvSpPr/>
                  <p:nvPr/>
                </p:nvSpPr>
                <p:spPr>
                  <a:xfrm>
                    <a:off x="181" y="0"/>
                    <a:ext cx="0" cy="227"/>
                  </a:xfrm>
                  <a:prstGeom prst="line">
                    <a:avLst/>
                  </a:prstGeom>
                  <a:ln w="9525" cap="flat" cmpd="sng">
                    <a:solidFill>
                      <a:schemeClr val="tx1"/>
                    </a:solidFill>
                    <a:prstDash val="solid"/>
                    <a:round/>
                    <a:headEnd type="none" w="med" len="med"/>
                    <a:tailEnd type="none" w="med" len="med"/>
                  </a:ln>
                </p:spPr>
              </p:sp>
            </p:grpSp>
          </p:grpSp>
          <p:grpSp>
            <p:nvGrpSpPr>
              <p:cNvPr id="829490" name="组合 875570"/>
              <p:cNvGrpSpPr/>
              <p:nvPr/>
            </p:nvGrpSpPr>
            <p:grpSpPr>
              <a:xfrm>
                <a:off x="5035" y="0"/>
                <a:ext cx="363" cy="469"/>
                <a:chOff x="0" y="0"/>
                <a:chExt cx="363" cy="469"/>
              </a:xfrm>
            </p:grpSpPr>
            <p:sp>
              <p:nvSpPr>
                <p:cNvPr id="829491" name="矩形 875571"/>
                <p:cNvSpPr/>
                <p:nvPr/>
              </p:nvSpPr>
              <p:spPr>
                <a:xfrm>
                  <a:off x="45" y="0"/>
                  <a:ext cx="272" cy="204"/>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10</a:t>
                  </a:r>
                  <a:endParaRPr lang="en-US" altLang="x-none" baseline="-20000" dirty="0">
                    <a:latin typeface="Times New Roman" panose="02020603050405020304" pitchFamily="2" charset="0"/>
                    <a:ea typeface="宋体" panose="02010600030101010101" pitchFamily="2" charset="-122"/>
                  </a:endParaRPr>
                </a:p>
              </p:txBody>
            </p:sp>
            <p:grpSp>
              <p:nvGrpSpPr>
                <p:cNvPr id="829492" name="组合 875572"/>
                <p:cNvGrpSpPr/>
                <p:nvPr/>
              </p:nvGrpSpPr>
              <p:grpSpPr>
                <a:xfrm>
                  <a:off x="0" y="242"/>
                  <a:ext cx="363" cy="227"/>
                  <a:chOff x="0" y="0"/>
                  <a:chExt cx="363" cy="227"/>
                </a:xfrm>
              </p:grpSpPr>
              <p:sp>
                <p:nvSpPr>
                  <p:cNvPr id="829493" name="矩形 875573"/>
                  <p:cNvSpPr/>
                  <p:nvPr/>
                </p:nvSpPr>
                <p:spPr>
                  <a:xfrm>
                    <a:off x="0" y="0"/>
                    <a:ext cx="363" cy="227"/>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494" name="直接连接符 875574"/>
                  <p:cNvSpPr/>
                  <p:nvPr/>
                </p:nvSpPr>
                <p:spPr>
                  <a:xfrm>
                    <a:off x="181" y="0"/>
                    <a:ext cx="0" cy="227"/>
                  </a:xfrm>
                  <a:prstGeom prst="line">
                    <a:avLst/>
                  </a:prstGeom>
                  <a:ln w="9525" cap="flat" cmpd="sng">
                    <a:solidFill>
                      <a:schemeClr val="tx1"/>
                    </a:solidFill>
                    <a:prstDash val="solid"/>
                    <a:round/>
                    <a:headEnd type="none" w="med" len="med"/>
                    <a:tailEnd type="none" w="med" len="med"/>
                  </a:ln>
                </p:spPr>
              </p:sp>
            </p:grpSp>
          </p:grpSp>
          <p:grpSp>
            <p:nvGrpSpPr>
              <p:cNvPr id="829495" name="组合 875575"/>
              <p:cNvGrpSpPr/>
              <p:nvPr/>
            </p:nvGrpSpPr>
            <p:grpSpPr>
              <a:xfrm>
                <a:off x="91" y="611"/>
                <a:ext cx="726" cy="499"/>
                <a:chOff x="0" y="0"/>
                <a:chExt cx="726" cy="499"/>
              </a:xfrm>
            </p:grpSpPr>
            <p:grpSp>
              <p:nvGrpSpPr>
                <p:cNvPr id="829496" name="组合 875576"/>
                <p:cNvGrpSpPr/>
                <p:nvPr/>
              </p:nvGrpSpPr>
              <p:grpSpPr>
                <a:xfrm>
                  <a:off x="0" y="227"/>
                  <a:ext cx="726" cy="272"/>
                  <a:chOff x="0" y="0"/>
                  <a:chExt cx="726" cy="272"/>
                </a:xfrm>
              </p:grpSpPr>
              <p:sp>
                <p:nvSpPr>
                  <p:cNvPr id="829497" name="矩形 875577"/>
                  <p:cNvSpPr/>
                  <p:nvPr/>
                </p:nvSpPr>
                <p:spPr>
                  <a:xfrm>
                    <a:off x="0" y="0"/>
                    <a:ext cx="726" cy="272"/>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498" name="直接连接符 875578"/>
                  <p:cNvSpPr/>
                  <p:nvPr/>
                </p:nvSpPr>
                <p:spPr>
                  <a:xfrm>
                    <a:off x="190" y="0"/>
                    <a:ext cx="0" cy="272"/>
                  </a:xfrm>
                  <a:prstGeom prst="line">
                    <a:avLst/>
                  </a:prstGeom>
                  <a:ln w="9525" cap="flat" cmpd="sng">
                    <a:solidFill>
                      <a:schemeClr val="tx1"/>
                    </a:solidFill>
                    <a:prstDash val="solid"/>
                    <a:round/>
                    <a:headEnd type="none" w="med" len="med"/>
                    <a:tailEnd type="none" w="med" len="med"/>
                  </a:ln>
                </p:spPr>
              </p:sp>
              <p:sp>
                <p:nvSpPr>
                  <p:cNvPr id="829499" name="直接连接符 875579"/>
                  <p:cNvSpPr/>
                  <p:nvPr/>
                </p:nvSpPr>
                <p:spPr>
                  <a:xfrm>
                    <a:off x="379" y="0"/>
                    <a:ext cx="0" cy="272"/>
                  </a:xfrm>
                  <a:prstGeom prst="line">
                    <a:avLst/>
                  </a:prstGeom>
                  <a:ln w="9525" cap="flat" cmpd="sng">
                    <a:solidFill>
                      <a:schemeClr val="tx1"/>
                    </a:solidFill>
                    <a:prstDash val="solid"/>
                    <a:round/>
                    <a:headEnd type="none" w="med" len="med"/>
                    <a:tailEnd type="none" w="med" len="med"/>
                  </a:ln>
                </p:spPr>
              </p:sp>
              <p:sp>
                <p:nvSpPr>
                  <p:cNvPr id="829500" name="直接连接符 875580"/>
                  <p:cNvSpPr/>
                  <p:nvPr/>
                </p:nvSpPr>
                <p:spPr>
                  <a:xfrm>
                    <a:off x="561" y="0"/>
                    <a:ext cx="0" cy="272"/>
                  </a:xfrm>
                  <a:prstGeom prst="line">
                    <a:avLst/>
                  </a:prstGeom>
                  <a:ln w="9525" cap="flat" cmpd="sng">
                    <a:solidFill>
                      <a:schemeClr val="tx1"/>
                    </a:solidFill>
                    <a:prstDash val="solid"/>
                    <a:round/>
                    <a:headEnd type="none" w="med" len="med"/>
                    <a:tailEnd type="none" w="med" len="med"/>
                  </a:ln>
                </p:spPr>
              </p:sp>
            </p:grpSp>
            <p:sp>
              <p:nvSpPr>
                <p:cNvPr id="829501" name="矩形 875581"/>
                <p:cNvSpPr/>
                <p:nvPr/>
              </p:nvSpPr>
              <p:spPr>
                <a:xfrm>
                  <a:off x="182" y="0"/>
                  <a:ext cx="363" cy="227"/>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1</a:t>
                  </a:r>
                  <a:endParaRPr lang="en-US" altLang="x-none" baseline="-20000" dirty="0">
                    <a:latin typeface="Times New Roman" panose="02020603050405020304" pitchFamily="2" charset="0"/>
                    <a:ea typeface="宋体" panose="02010600030101010101" pitchFamily="2" charset="-122"/>
                  </a:endParaRPr>
                </a:p>
              </p:txBody>
            </p:sp>
          </p:grpSp>
          <p:sp>
            <p:nvSpPr>
              <p:cNvPr id="829502" name="直接连接符 875582"/>
              <p:cNvSpPr/>
              <p:nvPr/>
            </p:nvSpPr>
            <p:spPr>
              <a:xfrm>
                <a:off x="136" y="474"/>
                <a:ext cx="136" cy="363"/>
              </a:xfrm>
              <a:prstGeom prst="line">
                <a:avLst/>
              </a:prstGeom>
              <a:ln w="9525" cap="flat" cmpd="sng">
                <a:solidFill>
                  <a:schemeClr val="tx1"/>
                </a:solidFill>
                <a:prstDash val="solid"/>
                <a:round/>
                <a:headEnd type="none" w="med" len="med"/>
                <a:tailEnd type="none" w="med" len="med"/>
              </a:ln>
            </p:spPr>
          </p:sp>
          <p:sp>
            <p:nvSpPr>
              <p:cNvPr id="829503" name="直接连接符 875583"/>
              <p:cNvSpPr/>
              <p:nvPr/>
            </p:nvSpPr>
            <p:spPr>
              <a:xfrm flipH="1">
                <a:off x="635" y="469"/>
                <a:ext cx="136" cy="363"/>
              </a:xfrm>
              <a:prstGeom prst="line">
                <a:avLst/>
              </a:prstGeom>
              <a:ln w="9525" cap="flat" cmpd="sng">
                <a:solidFill>
                  <a:schemeClr val="tx1"/>
                </a:solidFill>
                <a:prstDash val="solid"/>
                <a:round/>
                <a:headEnd type="none" w="med" len="med"/>
                <a:tailEnd type="none" w="med" len="med"/>
              </a:ln>
            </p:spPr>
          </p:sp>
          <p:grpSp>
            <p:nvGrpSpPr>
              <p:cNvPr id="829504" name="组合 875584"/>
              <p:cNvGrpSpPr/>
              <p:nvPr/>
            </p:nvGrpSpPr>
            <p:grpSpPr>
              <a:xfrm>
                <a:off x="1134" y="611"/>
                <a:ext cx="726" cy="499"/>
                <a:chOff x="0" y="0"/>
                <a:chExt cx="726" cy="499"/>
              </a:xfrm>
            </p:grpSpPr>
            <p:grpSp>
              <p:nvGrpSpPr>
                <p:cNvPr id="829505" name="组合 875585"/>
                <p:cNvGrpSpPr/>
                <p:nvPr/>
              </p:nvGrpSpPr>
              <p:grpSpPr>
                <a:xfrm>
                  <a:off x="0" y="227"/>
                  <a:ext cx="726" cy="272"/>
                  <a:chOff x="0" y="0"/>
                  <a:chExt cx="726" cy="272"/>
                </a:xfrm>
              </p:grpSpPr>
              <p:sp>
                <p:nvSpPr>
                  <p:cNvPr id="829506" name="矩形 875586"/>
                  <p:cNvSpPr/>
                  <p:nvPr/>
                </p:nvSpPr>
                <p:spPr>
                  <a:xfrm>
                    <a:off x="0" y="0"/>
                    <a:ext cx="726" cy="272"/>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507" name="直接连接符 875587"/>
                  <p:cNvSpPr/>
                  <p:nvPr/>
                </p:nvSpPr>
                <p:spPr>
                  <a:xfrm>
                    <a:off x="190" y="0"/>
                    <a:ext cx="0" cy="272"/>
                  </a:xfrm>
                  <a:prstGeom prst="line">
                    <a:avLst/>
                  </a:prstGeom>
                  <a:ln w="9525" cap="flat" cmpd="sng">
                    <a:solidFill>
                      <a:schemeClr val="tx1"/>
                    </a:solidFill>
                    <a:prstDash val="solid"/>
                    <a:round/>
                    <a:headEnd type="none" w="med" len="med"/>
                    <a:tailEnd type="none" w="med" len="med"/>
                  </a:ln>
                </p:spPr>
              </p:sp>
              <p:sp>
                <p:nvSpPr>
                  <p:cNvPr id="829508" name="直接连接符 875588"/>
                  <p:cNvSpPr/>
                  <p:nvPr/>
                </p:nvSpPr>
                <p:spPr>
                  <a:xfrm>
                    <a:off x="379" y="0"/>
                    <a:ext cx="0" cy="272"/>
                  </a:xfrm>
                  <a:prstGeom prst="line">
                    <a:avLst/>
                  </a:prstGeom>
                  <a:ln w="9525" cap="flat" cmpd="sng">
                    <a:solidFill>
                      <a:schemeClr val="tx1"/>
                    </a:solidFill>
                    <a:prstDash val="solid"/>
                    <a:round/>
                    <a:headEnd type="none" w="med" len="med"/>
                    <a:tailEnd type="none" w="med" len="med"/>
                  </a:ln>
                </p:spPr>
              </p:sp>
              <p:sp>
                <p:nvSpPr>
                  <p:cNvPr id="829509" name="直接连接符 875589"/>
                  <p:cNvSpPr/>
                  <p:nvPr/>
                </p:nvSpPr>
                <p:spPr>
                  <a:xfrm>
                    <a:off x="561" y="0"/>
                    <a:ext cx="0" cy="272"/>
                  </a:xfrm>
                  <a:prstGeom prst="line">
                    <a:avLst/>
                  </a:prstGeom>
                  <a:ln w="9525" cap="flat" cmpd="sng">
                    <a:solidFill>
                      <a:schemeClr val="tx1"/>
                    </a:solidFill>
                    <a:prstDash val="solid"/>
                    <a:round/>
                    <a:headEnd type="none" w="med" len="med"/>
                    <a:tailEnd type="none" w="med" len="med"/>
                  </a:ln>
                </p:spPr>
              </p:sp>
            </p:grpSp>
            <p:sp>
              <p:nvSpPr>
                <p:cNvPr id="829510" name="矩形 875590"/>
                <p:cNvSpPr/>
                <p:nvPr/>
              </p:nvSpPr>
              <p:spPr>
                <a:xfrm>
                  <a:off x="182" y="0"/>
                  <a:ext cx="363" cy="227"/>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2</a:t>
                  </a:r>
                  <a:endParaRPr lang="en-US" altLang="x-none" baseline="-20000" dirty="0">
                    <a:latin typeface="Times New Roman" panose="02020603050405020304" pitchFamily="2" charset="0"/>
                    <a:ea typeface="宋体" panose="02010600030101010101" pitchFamily="2" charset="-122"/>
                  </a:endParaRPr>
                </a:p>
              </p:txBody>
            </p:sp>
          </p:grpSp>
          <p:sp>
            <p:nvSpPr>
              <p:cNvPr id="829511" name="直接连接符 875591"/>
              <p:cNvSpPr/>
              <p:nvPr/>
            </p:nvSpPr>
            <p:spPr>
              <a:xfrm>
                <a:off x="1179" y="474"/>
                <a:ext cx="136" cy="363"/>
              </a:xfrm>
              <a:prstGeom prst="line">
                <a:avLst/>
              </a:prstGeom>
              <a:ln w="9525" cap="flat" cmpd="sng">
                <a:solidFill>
                  <a:schemeClr val="tx1"/>
                </a:solidFill>
                <a:prstDash val="solid"/>
                <a:round/>
                <a:headEnd type="none" w="med" len="med"/>
                <a:tailEnd type="none" w="med" len="med"/>
              </a:ln>
            </p:spPr>
          </p:sp>
          <p:sp>
            <p:nvSpPr>
              <p:cNvPr id="829512" name="直接连接符 875592"/>
              <p:cNvSpPr/>
              <p:nvPr/>
            </p:nvSpPr>
            <p:spPr>
              <a:xfrm flipH="1">
                <a:off x="1678" y="469"/>
                <a:ext cx="136" cy="363"/>
              </a:xfrm>
              <a:prstGeom prst="line">
                <a:avLst/>
              </a:prstGeom>
              <a:ln w="9525" cap="flat" cmpd="sng">
                <a:solidFill>
                  <a:schemeClr val="tx1"/>
                </a:solidFill>
                <a:prstDash val="solid"/>
                <a:round/>
                <a:headEnd type="none" w="med" len="med"/>
                <a:tailEnd type="none" w="med" len="med"/>
              </a:ln>
            </p:spPr>
          </p:sp>
          <p:grpSp>
            <p:nvGrpSpPr>
              <p:cNvPr id="829513" name="组合 875593"/>
              <p:cNvGrpSpPr/>
              <p:nvPr/>
            </p:nvGrpSpPr>
            <p:grpSpPr>
              <a:xfrm>
                <a:off x="2340" y="611"/>
                <a:ext cx="726" cy="499"/>
                <a:chOff x="0" y="0"/>
                <a:chExt cx="726" cy="499"/>
              </a:xfrm>
            </p:grpSpPr>
            <p:grpSp>
              <p:nvGrpSpPr>
                <p:cNvPr id="829514" name="组合 875594"/>
                <p:cNvGrpSpPr/>
                <p:nvPr/>
              </p:nvGrpSpPr>
              <p:grpSpPr>
                <a:xfrm>
                  <a:off x="0" y="227"/>
                  <a:ext cx="726" cy="272"/>
                  <a:chOff x="0" y="0"/>
                  <a:chExt cx="726" cy="272"/>
                </a:xfrm>
              </p:grpSpPr>
              <p:sp>
                <p:nvSpPr>
                  <p:cNvPr id="829515" name="矩形 875595"/>
                  <p:cNvSpPr/>
                  <p:nvPr/>
                </p:nvSpPr>
                <p:spPr>
                  <a:xfrm>
                    <a:off x="0" y="0"/>
                    <a:ext cx="726" cy="272"/>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516" name="直接连接符 875596"/>
                  <p:cNvSpPr/>
                  <p:nvPr/>
                </p:nvSpPr>
                <p:spPr>
                  <a:xfrm>
                    <a:off x="190" y="0"/>
                    <a:ext cx="0" cy="272"/>
                  </a:xfrm>
                  <a:prstGeom prst="line">
                    <a:avLst/>
                  </a:prstGeom>
                  <a:ln w="9525" cap="flat" cmpd="sng">
                    <a:solidFill>
                      <a:schemeClr val="tx1"/>
                    </a:solidFill>
                    <a:prstDash val="solid"/>
                    <a:round/>
                    <a:headEnd type="none" w="med" len="med"/>
                    <a:tailEnd type="none" w="med" len="med"/>
                  </a:ln>
                </p:spPr>
              </p:sp>
              <p:sp>
                <p:nvSpPr>
                  <p:cNvPr id="829517" name="直接连接符 875597"/>
                  <p:cNvSpPr/>
                  <p:nvPr/>
                </p:nvSpPr>
                <p:spPr>
                  <a:xfrm>
                    <a:off x="379" y="0"/>
                    <a:ext cx="0" cy="272"/>
                  </a:xfrm>
                  <a:prstGeom prst="line">
                    <a:avLst/>
                  </a:prstGeom>
                  <a:ln w="9525" cap="flat" cmpd="sng">
                    <a:solidFill>
                      <a:schemeClr val="tx1"/>
                    </a:solidFill>
                    <a:prstDash val="solid"/>
                    <a:round/>
                    <a:headEnd type="none" w="med" len="med"/>
                    <a:tailEnd type="none" w="med" len="med"/>
                  </a:ln>
                </p:spPr>
              </p:sp>
              <p:sp>
                <p:nvSpPr>
                  <p:cNvPr id="829518" name="直接连接符 875598"/>
                  <p:cNvSpPr/>
                  <p:nvPr/>
                </p:nvSpPr>
                <p:spPr>
                  <a:xfrm>
                    <a:off x="561" y="0"/>
                    <a:ext cx="0" cy="272"/>
                  </a:xfrm>
                  <a:prstGeom prst="line">
                    <a:avLst/>
                  </a:prstGeom>
                  <a:ln w="9525" cap="flat" cmpd="sng">
                    <a:solidFill>
                      <a:schemeClr val="tx1"/>
                    </a:solidFill>
                    <a:prstDash val="solid"/>
                    <a:round/>
                    <a:headEnd type="none" w="med" len="med"/>
                    <a:tailEnd type="none" w="med" len="med"/>
                  </a:ln>
                </p:spPr>
              </p:sp>
            </p:grpSp>
            <p:sp>
              <p:nvSpPr>
                <p:cNvPr id="829519" name="矩形 875599"/>
                <p:cNvSpPr/>
                <p:nvPr/>
              </p:nvSpPr>
              <p:spPr>
                <a:xfrm>
                  <a:off x="182" y="0"/>
                  <a:ext cx="363" cy="227"/>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3</a:t>
                  </a:r>
                  <a:endParaRPr lang="en-US" altLang="x-none" baseline="-20000" dirty="0">
                    <a:latin typeface="Times New Roman" panose="02020603050405020304" pitchFamily="2" charset="0"/>
                    <a:ea typeface="宋体" panose="02010600030101010101" pitchFamily="2" charset="-122"/>
                  </a:endParaRPr>
                </a:p>
              </p:txBody>
            </p:sp>
          </p:grpSp>
          <p:sp>
            <p:nvSpPr>
              <p:cNvPr id="829520" name="直接连接符 875600"/>
              <p:cNvSpPr/>
              <p:nvPr/>
            </p:nvSpPr>
            <p:spPr>
              <a:xfrm>
                <a:off x="2385" y="474"/>
                <a:ext cx="136" cy="363"/>
              </a:xfrm>
              <a:prstGeom prst="line">
                <a:avLst/>
              </a:prstGeom>
              <a:ln w="9525" cap="flat" cmpd="sng">
                <a:solidFill>
                  <a:schemeClr val="tx1"/>
                </a:solidFill>
                <a:prstDash val="solid"/>
                <a:round/>
                <a:headEnd type="none" w="med" len="med"/>
                <a:tailEnd type="none" w="med" len="med"/>
              </a:ln>
            </p:spPr>
          </p:sp>
          <p:sp>
            <p:nvSpPr>
              <p:cNvPr id="829521" name="直接连接符 875601"/>
              <p:cNvSpPr/>
              <p:nvPr/>
            </p:nvSpPr>
            <p:spPr>
              <a:xfrm flipH="1">
                <a:off x="2884" y="469"/>
                <a:ext cx="136" cy="363"/>
              </a:xfrm>
              <a:prstGeom prst="line">
                <a:avLst/>
              </a:prstGeom>
              <a:ln w="9525" cap="flat" cmpd="sng">
                <a:solidFill>
                  <a:schemeClr val="tx1"/>
                </a:solidFill>
                <a:prstDash val="solid"/>
                <a:round/>
                <a:headEnd type="none" w="med" len="med"/>
                <a:tailEnd type="none" w="med" len="med"/>
              </a:ln>
            </p:spPr>
          </p:sp>
          <p:grpSp>
            <p:nvGrpSpPr>
              <p:cNvPr id="829522" name="组合 875602"/>
              <p:cNvGrpSpPr/>
              <p:nvPr/>
            </p:nvGrpSpPr>
            <p:grpSpPr>
              <a:xfrm>
                <a:off x="3463" y="611"/>
                <a:ext cx="726" cy="499"/>
                <a:chOff x="0" y="0"/>
                <a:chExt cx="726" cy="499"/>
              </a:xfrm>
            </p:grpSpPr>
            <p:grpSp>
              <p:nvGrpSpPr>
                <p:cNvPr id="829523" name="组合 875603"/>
                <p:cNvGrpSpPr/>
                <p:nvPr/>
              </p:nvGrpSpPr>
              <p:grpSpPr>
                <a:xfrm>
                  <a:off x="0" y="227"/>
                  <a:ext cx="726" cy="272"/>
                  <a:chOff x="0" y="0"/>
                  <a:chExt cx="726" cy="272"/>
                </a:xfrm>
              </p:grpSpPr>
              <p:sp>
                <p:nvSpPr>
                  <p:cNvPr id="829524" name="矩形 875604"/>
                  <p:cNvSpPr/>
                  <p:nvPr/>
                </p:nvSpPr>
                <p:spPr>
                  <a:xfrm>
                    <a:off x="0" y="0"/>
                    <a:ext cx="726" cy="272"/>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525" name="直接连接符 875605"/>
                  <p:cNvSpPr/>
                  <p:nvPr/>
                </p:nvSpPr>
                <p:spPr>
                  <a:xfrm>
                    <a:off x="190" y="0"/>
                    <a:ext cx="0" cy="272"/>
                  </a:xfrm>
                  <a:prstGeom prst="line">
                    <a:avLst/>
                  </a:prstGeom>
                  <a:ln w="9525" cap="flat" cmpd="sng">
                    <a:solidFill>
                      <a:schemeClr val="tx1"/>
                    </a:solidFill>
                    <a:prstDash val="solid"/>
                    <a:round/>
                    <a:headEnd type="none" w="med" len="med"/>
                    <a:tailEnd type="none" w="med" len="med"/>
                  </a:ln>
                </p:spPr>
              </p:sp>
              <p:sp>
                <p:nvSpPr>
                  <p:cNvPr id="829526" name="直接连接符 875606"/>
                  <p:cNvSpPr/>
                  <p:nvPr/>
                </p:nvSpPr>
                <p:spPr>
                  <a:xfrm>
                    <a:off x="379" y="0"/>
                    <a:ext cx="0" cy="272"/>
                  </a:xfrm>
                  <a:prstGeom prst="line">
                    <a:avLst/>
                  </a:prstGeom>
                  <a:ln w="9525" cap="flat" cmpd="sng">
                    <a:solidFill>
                      <a:schemeClr val="tx1"/>
                    </a:solidFill>
                    <a:prstDash val="solid"/>
                    <a:round/>
                    <a:headEnd type="none" w="med" len="med"/>
                    <a:tailEnd type="none" w="med" len="med"/>
                  </a:ln>
                </p:spPr>
              </p:sp>
              <p:sp>
                <p:nvSpPr>
                  <p:cNvPr id="829527" name="直接连接符 875607"/>
                  <p:cNvSpPr/>
                  <p:nvPr/>
                </p:nvSpPr>
                <p:spPr>
                  <a:xfrm>
                    <a:off x="561" y="0"/>
                    <a:ext cx="0" cy="272"/>
                  </a:xfrm>
                  <a:prstGeom prst="line">
                    <a:avLst/>
                  </a:prstGeom>
                  <a:ln w="9525" cap="flat" cmpd="sng">
                    <a:solidFill>
                      <a:schemeClr val="tx1"/>
                    </a:solidFill>
                    <a:prstDash val="solid"/>
                    <a:round/>
                    <a:headEnd type="none" w="med" len="med"/>
                    <a:tailEnd type="none" w="med" len="med"/>
                  </a:ln>
                </p:spPr>
              </p:sp>
            </p:grpSp>
            <p:sp>
              <p:nvSpPr>
                <p:cNvPr id="829528" name="矩形 875608"/>
                <p:cNvSpPr/>
                <p:nvPr/>
              </p:nvSpPr>
              <p:spPr>
                <a:xfrm>
                  <a:off x="182" y="0"/>
                  <a:ext cx="363" cy="227"/>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4</a:t>
                  </a:r>
                  <a:endParaRPr lang="en-US" altLang="x-none" baseline="-20000" dirty="0">
                    <a:latin typeface="Times New Roman" panose="02020603050405020304" pitchFamily="2" charset="0"/>
                    <a:ea typeface="宋体" panose="02010600030101010101" pitchFamily="2" charset="-122"/>
                  </a:endParaRPr>
                </a:p>
              </p:txBody>
            </p:sp>
          </p:grpSp>
          <p:sp>
            <p:nvSpPr>
              <p:cNvPr id="829529" name="直接连接符 875609"/>
              <p:cNvSpPr/>
              <p:nvPr/>
            </p:nvSpPr>
            <p:spPr>
              <a:xfrm>
                <a:off x="3508" y="474"/>
                <a:ext cx="136" cy="363"/>
              </a:xfrm>
              <a:prstGeom prst="line">
                <a:avLst/>
              </a:prstGeom>
              <a:ln w="9525" cap="flat" cmpd="sng">
                <a:solidFill>
                  <a:schemeClr val="tx1"/>
                </a:solidFill>
                <a:prstDash val="solid"/>
                <a:round/>
                <a:headEnd type="none" w="med" len="med"/>
                <a:tailEnd type="none" w="med" len="med"/>
              </a:ln>
            </p:spPr>
          </p:sp>
          <p:sp>
            <p:nvSpPr>
              <p:cNvPr id="829530" name="直接连接符 875610"/>
              <p:cNvSpPr/>
              <p:nvPr/>
            </p:nvSpPr>
            <p:spPr>
              <a:xfrm flipH="1">
                <a:off x="4007" y="469"/>
                <a:ext cx="136" cy="363"/>
              </a:xfrm>
              <a:prstGeom prst="line">
                <a:avLst/>
              </a:prstGeom>
              <a:ln w="9525" cap="flat" cmpd="sng">
                <a:solidFill>
                  <a:schemeClr val="tx1"/>
                </a:solidFill>
                <a:prstDash val="solid"/>
                <a:round/>
                <a:headEnd type="none" w="med" len="med"/>
                <a:tailEnd type="none" w="med" len="med"/>
              </a:ln>
            </p:spPr>
          </p:sp>
          <p:grpSp>
            <p:nvGrpSpPr>
              <p:cNvPr id="829531" name="组合 875611"/>
              <p:cNvGrpSpPr/>
              <p:nvPr/>
            </p:nvGrpSpPr>
            <p:grpSpPr>
              <a:xfrm>
                <a:off x="4626" y="611"/>
                <a:ext cx="726" cy="499"/>
                <a:chOff x="0" y="0"/>
                <a:chExt cx="726" cy="499"/>
              </a:xfrm>
            </p:grpSpPr>
            <p:grpSp>
              <p:nvGrpSpPr>
                <p:cNvPr id="829532" name="组合 875612"/>
                <p:cNvGrpSpPr/>
                <p:nvPr/>
              </p:nvGrpSpPr>
              <p:grpSpPr>
                <a:xfrm>
                  <a:off x="0" y="227"/>
                  <a:ext cx="726" cy="272"/>
                  <a:chOff x="0" y="0"/>
                  <a:chExt cx="726" cy="272"/>
                </a:xfrm>
              </p:grpSpPr>
              <p:sp>
                <p:nvSpPr>
                  <p:cNvPr id="829533" name="矩形 875613"/>
                  <p:cNvSpPr/>
                  <p:nvPr/>
                </p:nvSpPr>
                <p:spPr>
                  <a:xfrm>
                    <a:off x="0" y="0"/>
                    <a:ext cx="726" cy="272"/>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534" name="直接连接符 875614"/>
                  <p:cNvSpPr/>
                  <p:nvPr/>
                </p:nvSpPr>
                <p:spPr>
                  <a:xfrm>
                    <a:off x="190" y="0"/>
                    <a:ext cx="0" cy="272"/>
                  </a:xfrm>
                  <a:prstGeom prst="line">
                    <a:avLst/>
                  </a:prstGeom>
                  <a:ln w="9525" cap="flat" cmpd="sng">
                    <a:solidFill>
                      <a:schemeClr val="tx1"/>
                    </a:solidFill>
                    <a:prstDash val="solid"/>
                    <a:round/>
                    <a:headEnd type="none" w="med" len="med"/>
                    <a:tailEnd type="none" w="med" len="med"/>
                  </a:ln>
                </p:spPr>
              </p:sp>
              <p:sp>
                <p:nvSpPr>
                  <p:cNvPr id="829535" name="直接连接符 875615"/>
                  <p:cNvSpPr/>
                  <p:nvPr/>
                </p:nvSpPr>
                <p:spPr>
                  <a:xfrm>
                    <a:off x="379" y="0"/>
                    <a:ext cx="0" cy="272"/>
                  </a:xfrm>
                  <a:prstGeom prst="line">
                    <a:avLst/>
                  </a:prstGeom>
                  <a:ln w="9525" cap="flat" cmpd="sng">
                    <a:solidFill>
                      <a:schemeClr val="tx1"/>
                    </a:solidFill>
                    <a:prstDash val="solid"/>
                    <a:round/>
                    <a:headEnd type="none" w="med" len="med"/>
                    <a:tailEnd type="none" w="med" len="med"/>
                  </a:ln>
                </p:spPr>
              </p:sp>
              <p:sp>
                <p:nvSpPr>
                  <p:cNvPr id="829536" name="直接连接符 875616"/>
                  <p:cNvSpPr/>
                  <p:nvPr/>
                </p:nvSpPr>
                <p:spPr>
                  <a:xfrm>
                    <a:off x="561" y="0"/>
                    <a:ext cx="0" cy="272"/>
                  </a:xfrm>
                  <a:prstGeom prst="line">
                    <a:avLst/>
                  </a:prstGeom>
                  <a:ln w="9525" cap="flat" cmpd="sng">
                    <a:solidFill>
                      <a:schemeClr val="tx1"/>
                    </a:solidFill>
                    <a:prstDash val="solid"/>
                    <a:round/>
                    <a:headEnd type="none" w="med" len="med"/>
                    <a:tailEnd type="none" w="med" len="med"/>
                  </a:ln>
                </p:spPr>
              </p:sp>
            </p:grpSp>
            <p:sp>
              <p:nvSpPr>
                <p:cNvPr id="829537" name="矩形 875617"/>
                <p:cNvSpPr/>
                <p:nvPr/>
              </p:nvSpPr>
              <p:spPr>
                <a:xfrm>
                  <a:off x="182" y="0"/>
                  <a:ext cx="363" cy="227"/>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5</a:t>
                  </a:r>
                  <a:endParaRPr lang="en-US" altLang="x-none" baseline="-20000" dirty="0">
                    <a:latin typeface="Times New Roman" panose="02020603050405020304" pitchFamily="2" charset="0"/>
                    <a:ea typeface="宋体" panose="02010600030101010101" pitchFamily="2" charset="-122"/>
                  </a:endParaRPr>
                </a:p>
              </p:txBody>
            </p:sp>
          </p:grpSp>
          <p:sp>
            <p:nvSpPr>
              <p:cNvPr id="829538" name="直接连接符 875618"/>
              <p:cNvSpPr/>
              <p:nvPr/>
            </p:nvSpPr>
            <p:spPr>
              <a:xfrm>
                <a:off x="4671" y="474"/>
                <a:ext cx="136" cy="363"/>
              </a:xfrm>
              <a:prstGeom prst="line">
                <a:avLst/>
              </a:prstGeom>
              <a:ln w="9525" cap="flat" cmpd="sng">
                <a:solidFill>
                  <a:schemeClr val="tx1"/>
                </a:solidFill>
                <a:prstDash val="solid"/>
                <a:round/>
                <a:headEnd type="none" w="med" len="med"/>
                <a:tailEnd type="none" w="med" len="med"/>
              </a:ln>
            </p:spPr>
          </p:sp>
          <p:sp>
            <p:nvSpPr>
              <p:cNvPr id="829539" name="直接连接符 875619"/>
              <p:cNvSpPr/>
              <p:nvPr/>
            </p:nvSpPr>
            <p:spPr>
              <a:xfrm flipH="1">
                <a:off x="5170" y="469"/>
                <a:ext cx="136" cy="363"/>
              </a:xfrm>
              <a:prstGeom prst="line">
                <a:avLst/>
              </a:prstGeom>
              <a:ln w="9525" cap="flat" cmpd="sng">
                <a:solidFill>
                  <a:schemeClr val="tx1"/>
                </a:solidFill>
                <a:prstDash val="solid"/>
                <a:round/>
                <a:headEnd type="none" w="med" len="med"/>
                <a:tailEnd type="none" w="med" len="med"/>
              </a:ln>
            </p:spPr>
          </p:sp>
          <p:sp>
            <p:nvSpPr>
              <p:cNvPr id="829540" name="直接连接符 875620"/>
              <p:cNvSpPr/>
              <p:nvPr/>
            </p:nvSpPr>
            <p:spPr>
              <a:xfrm>
                <a:off x="605" y="1111"/>
                <a:ext cx="136" cy="363"/>
              </a:xfrm>
              <a:prstGeom prst="line">
                <a:avLst/>
              </a:prstGeom>
              <a:ln w="9525" cap="flat" cmpd="sng">
                <a:solidFill>
                  <a:schemeClr val="tx1"/>
                </a:solidFill>
                <a:prstDash val="solid"/>
                <a:round/>
                <a:headEnd type="none" w="med" len="med"/>
                <a:tailEnd type="none" w="med" len="med"/>
              </a:ln>
            </p:spPr>
          </p:sp>
          <p:sp>
            <p:nvSpPr>
              <p:cNvPr id="829541" name="直接连接符 875621"/>
              <p:cNvSpPr/>
              <p:nvPr/>
            </p:nvSpPr>
            <p:spPr>
              <a:xfrm flipH="1">
                <a:off x="1179" y="1106"/>
                <a:ext cx="136" cy="363"/>
              </a:xfrm>
              <a:prstGeom prst="line">
                <a:avLst/>
              </a:prstGeom>
              <a:ln w="9525" cap="flat" cmpd="sng">
                <a:solidFill>
                  <a:schemeClr val="tx1"/>
                </a:solidFill>
                <a:prstDash val="solid"/>
                <a:round/>
                <a:headEnd type="none" w="med" len="med"/>
                <a:tailEnd type="none" w="med" len="med"/>
              </a:ln>
            </p:spPr>
          </p:sp>
          <p:grpSp>
            <p:nvGrpSpPr>
              <p:cNvPr id="829542" name="组合 875622"/>
              <p:cNvGrpSpPr/>
              <p:nvPr/>
            </p:nvGrpSpPr>
            <p:grpSpPr>
              <a:xfrm>
                <a:off x="560" y="1467"/>
                <a:ext cx="891" cy="277"/>
                <a:chOff x="0" y="0"/>
                <a:chExt cx="891" cy="277"/>
              </a:xfrm>
            </p:grpSpPr>
            <p:sp>
              <p:nvSpPr>
                <p:cNvPr id="829543" name="矩形 875623"/>
                <p:cNvSpPr/>
                <p:nvPr/>
              </p:nvSpPr>
              <p:spPr>
                <a:xfrm>
                  <a:off x="0" y="0"/>
                  <a:ext cx="891" cy="272"/>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544" name="直接连接符 875624"/>
                <p:cNvSpPr/>
                <p:nvPr/>
              </p:nvSpPr>
              <p:spPr>
                <a:xfrm>
                  <a:off x="190" y="0"/>
                  <a:ext cx="0" cy="272"/>
                </a:xfrm>
                <a:prstGeom prst="line">
                  <a:avLst/>
                </a:prstGeom>
                <a:ln w="9525" cap="flat" cmpd="sng">
                  <a:solidFill>
                    <a:schemeClr val="tx1"/>
                  </a:solidFill>
                  <a:prstDash val="solid"/>
                  <a:round/>
                  <a:headEnd type="none" w="med" len="med"/>
                  <a:tailEnd type="none" w="med" len="med"/>
                </a:ln>
              </p:spPr>
            </p:sp>
            <p:sp>
              <p:nvSpPr>
                <p:cNvPr id="829545" name="直接连接符 875625"/>
                <p:cNvSpPr/>
                <p:nvPr/>
              </p:nvSpPr>
              <p:spPr>
                <a:xfrm>
                  <a:off x="379" y="0"/>
                  <a:ext cx="0" cy="272"/>
                </a:xfrm>
                <a:prstGeom prst="line">
                  <a:avLst/>
                </a:prstGeom>
                <a:ln w="9525" cap="flat" cmpd="sng">
                  <a:solidFill>
                    <a:schemeClr val="tx1"/>
                  </a:solidFill>
                  <a:prstDash val="solid"/>
                  <a:round/>
                  <a:headEnd type="none" w="med" len="med"/>
                  <a:tailEnd type="none" w="med" len="med"/>
                </a:ln>
              </p:spPr>
            </p:sp>
            <p:sp>
              <p:nvSpPr>
                <p:cNvPr id="829546" name="直接连接符 875626"/>
                <p:cNvSpPr/>
                <p:nvPr/>
              </p:nvSpPr>
              <p:spPr>
                <a:xfrm>
                  <a:off x="561" y="0"/>
                  <a:ext cx="0" cy="272"/>
                </a:xfrm>
                <a:prstGeom prst="line">
                  <a:avLst/>
                </a:prstGeom>
                <a:ln w="9525" cap="flat" cmpd="sng">
                  <a:solidFill>
                    <a:schemeClr val="tx1"/>
                  </a:solidFill>
                  <a:prstDash val="solid"/>
                  <a:round/>
                  <a:headEnd type="none" w="med" len="med"/>
                  <a:tailEnd type="none" w="med" len="med"/>
                </a:ln>
              </p:spPr>
            </p:sp>
            <p:sp>
              <p:nvSpPr>
                <p:cNvPr id="829547" name="直接连接符 875627"/>
                <p:cNvSpPr/>
                <p:nvPr/>
              </p:nvSpPr>
              <p:spPr>
                <a:xfrm>
                  <a:off x="729" y="5"/>
                  <a:ext cx="0" cy="272"/>
                </a:xfrm>
                <a:prstGeom prst="line">
                  <a:avLst/>
                </a:prstGeom>
                <a:ln w="9525" cap="flat" cmpd="sng">
                  <a:solidFill>
                    <a:schemeClr val="tx1"/>
                  </a:solidFill>
                  <a:prstDash val="solid"/>
                  <a:round/>
                  <a:headEnd type="none" w="med" len="med"/>
                  <a:tailEnd type="none" w="med" len="med"/>
                </a:ln>
              </p:spPr>
            </p:sp>
          </p:grpSp>
          <p:sp>
            <p:nvSpPr>
              <p:cNvPr id="829548" name="直接连接符 875628"/>
              <p:cNvSpPr/>
              <p:nvPr/>
            </p:nvSpPr>
            <p:spPr>
              <a:xfrm>
                <a:off x="2919" y="1114"/>
                <a:ext cx="136" cy="363"/>
              </a:xfrm>
              <a:prstGeom prst="line">
                <a:avLst/>
              </a:prstGeom>
              <a:ln w="9525" cap="flat" cmpd="sng">
                <a:solidFill>
                  <a:schemeClr val="tx1"/>
                </a:solidFill>
                <a:prstDash val="solid"/>
                <a:round/>
                <a:headEnd type="none" w="med" len="med"/>
                <a:tailEnd type="none" w="med" len="med"/>
              </a:ln>
            </p:spPr>
          </p:sp>
          <p:sp>
            <p:nvSpPr>
              <p:cNvPr id="829549" name="直接连接符 875629"/>
              <p:cNvSpPr/>
              <p:nvPr/>
            </p:nvSpPr>
            <p:spPr>
              <a:xfrm flipH="1">
                <a:off x="3493" y="1109"/>
                <a:ext cx="136" cy="363"/>
              </a:xfrm>
              <a:prstGeom prst="line">
                <a:avLst/>
              </a:prstGeom>
              <a:ln w="9525" cap="flat" cmpd="sng">
                <a:solidFill>
                  <a:schemeClr val="tx1"/>
                </a:solidFill>
                <a:prstDash val="solid"/>
                <a:round/>
                <a:headEnd type="none" w="med" len="med"/>
                <a:tailEnd type="none" w="med" len="med"/>
              </a:ln>
            </p:spPr>
          </p:sp>
          <p:grpSp>
            <p:nvGrpSpPr>
              <p:cNvPr id="829550" name="组合 875630"/>
              <p:cNvGrpSpPr/>
              <p:nvPr/>
            </p:nvGrpSpPr>
            <p:grpSpPr>
              <a:xfrm>
                <a:off x="2874" y="1251"/>
                <a:ext cx="891" cy="499"/>
                <a:chOff x="0" y="0"/>
                <a:chExt cx="891" cy="499"/>
              </a:xfrm>
            </p:grpSpPr>
            <p:sp>
              <p:nvSpPr>
                <p:cNvPr id="829551" name="矩形 875631"/>
                <p:cNvSpPr/>
                <p:nvPr/>
              </p:nvSpPr>
              <p:spPr>
                <a:xfrm>
                  <a:off x="206" y="0"/>
                  <a:ext cx="363" cy="227"/>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2</a:t>
                  </a:r>
                  <a:endParaRPr lang="en-US" altLang="x-none" baseline="-20000" dirty="0">
                    <a:latin typeface="Times New Roman" panose="02020603050405020304" pitchFamily="2" charset="0"/>
                    <a:ea typeface="宋体" panose="02010600030101010101" pitchFamily="2" charset="-122"/>
                  </a:endParaRPr>
                </a:p>
              </p:txBody>
            </p:sp>
            <p:grpSp>
              <p:nvGrpSpPr>
                <p:cNvPr id="829552" name="组合 875632"/>
                <p:cNvGrpSpPr/>
                <p:nvPr/>
              </p:nvGrpSpPr>
              <p:grpSpPr>
                <a:xfrm>
                  <a:off x="0" y="224"/>
                  <a:ext cx="891" cy="275"/>
                  <a:chOff x="0" y="0"/>
                  <a:chExt cx="891" cy="275"/>
                </a:xfrm>
              </p:grpSpPr>
              <p:sp>
                <p:nvSpPr>
                  <p:cNvPr id="829553" name="矩形 875633"/>
                  <p:cNvSpPr/>
                  <p:nvPr/>
                </p:nvSpPr>
                <p:spPr>
                  <a:xfrm>
                    <a:off x="0" y="3"/>
                    <a:ext cx="891" cy="272"/>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554" name="直接连接符 875634"/>
                  <p:cNvSpPr/>
                  <p:nvPr/>
                </p:nvSpPr>
                <p:spPr>
                  <a:xfrm>
                    <a:off x="190" y="3"/>
                    <a:ext cx="0" cy="272"/>
                  </a:xfrm>
                  <a:prstGeom prst="line">
                    <a:avLst/>
                  </a:prstGeom>
                  <a:ln w="9525" cap="flat" cmpd="sng">
                    <a:solidFill>
                      <a:schemeClr val="tx1"/>
                    </a:solidFill>
                    <a:prstDash val="solid"/>
                    <a:round/>
                    <a:headEnd type="none" w="med" len="med"/>
                    <a:tailEnd type="none" w="med" len="med"/>
                  </a:ln>
                </p:spPr>
              </p:sp>
              <p:sp>
                <p:nvSpPr>
                  <p:cNvPr id="829555" name="直接连接符 875635"/>
                  <p:cNvSpPr/>
                  <p:nvPr/>
                </p:nvSpPr>
                <p:spPr>
                  <a:xfrm>
                    <a:off x="379" y="3"/>
                    <a:ext cx="0" cy="272"/>
                  </a:xfrm>
                  <a:prstGeom prst="line">
                    <a:avLst/>
                  </a:prstGeom>
                  <a:ln w="9525" cap="flat" cmpd="sng">
                    <a:solidFill>
                      <a:schemeClr val="tx1"/>
                    </a:solidFill>
                    <a:prstDash val="solid"/>
                    <a:round/>
                    <a:headEnd type="none" w="med" len="med"/>
                    <a:tailEnd type="none" w="med" len="med"/>
                  </a:ln>
                </p:spPr>
              </p:sp>
              <p:sp>
                <p:nvSpPr>
                  <p:cNvPr id="829556" name="直接连接符 875636"/>
                  <p:cNvSpPr/>
                  <p:nvPr/>
                </p:nvSpPr>
                <p:spPr>
                  <a:xfrm>
                    <a:off x="561" y="3"/>
                    <a:ext cx="0" cy="272"/>
                  </a:xfrm>
                  <a:prstGeom prst="line">
                    <a:avLst/>
                  </a:prstGeom>
                  <a:ln w="9525" cap="flat" cmpd="sng">
                    <a:solidFill>
                      <a:schemeClr val="tx1"/>
                    </a:solidFill>
                    <a:prstDash val="solid"/>
                    <a:round/>
                    <a:headEnd type="none" w="med" len="med"/>
                    <a:tailEnd type="none" w="med" len="med"/>
                  </a:ln>
                </p:spPr>
              </p:sp>
              <p:sp>
                <p:nvSpPr>
                  <p:cNvPr id="829557" name="直接连接符 875637"/>
                  <p:cNvSpPr/>
                  <p:nvPr/>
                </p:nvSpPr>
                <p:spPr>
                  <a:xfrm>
                    <a:off x="729" y="0"/>
                    <a:ext cx="0" cy="272"/>
                  </a:xfrm>
                  <a:prstGeom prst="line">
                    <a:avLst/>
                  </a:prstGeom>
                  <a:ln w="9525" cap="flat" cmpd="sng">
                    <a:solidFill>
                      <a:schemeClr val="tx1"/>
                    </a:solidFill>
                    <a:prstDash val="solid"/>
                    <a:round/>
                    <a:headEnd type="none" w="med" len="med"/>
                    <a:tailEnd type="none" w="med" len="med"/>
                  </a:ln>
                </p:spPr>
              </p:sp>
            </p:grpSp>
          </p:grpSp>
          <p:grpSp>
            <p:nvGrpSpPr>
              <p:cNvPr id="829558" name="组合 875638"/>
              <p:cNvGrpSpPr/>
              <p:nvPr/>
            </p:nvGrpSpPr>
            <p:grpSpPr>
              <a:xfrm>
                <a:off x="4581" y="1224"/>
                <a:ext cx="726" cy="499"/>
                <a:chOff x="0" y="0"/>
                <a:chExt cx="726" cy="499"/>
              </a:xfrm>
            </p:grpSpPr>
            <p:grpSp>
              <p:nvGrpSpPr>
                <p:cNvPr id="829559" name="组合 875639"/>
                <p:cNvGrpSpPr/>
                <p:nvPr/>
              </p:nvGrpSpPr>
              <p:grpSpPr>
                <a:xfrm>
                  <a:off x="0" y="227"/>
                  <a:ext cx="726" cy="272"/>
                  <a:chOff x="0" y="0"/>
                  <a:chExt cx="726" cy="272"/>
                </a:xfrm>
              </p:grpSpPr>
              <p:sp>
                <p:nvSpPr>
                  <p:cNvPr id="829560" name="矩形 875640"/>
                  <p:cNvSpPr/>
                  <p:nvPr/>
                </p:nvSpPr>
                <p:spPr>
                  <a:xfrm>
                    <a:off x="0" y="0"/>
                    <a:ext cx="726" cy="272"/>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561" name="直接连接符 875641"/>
                  <p:cNvSpPr/>
                  <p:nvPr/>
                </p:nvSpPr>
                <p:spPr>
                  <a:xfrm>
                    <a:off x="190" y="0"/>
                    <a:ext cx="0" cy="272"/>
                  </a:xfrm>
                  <a:prstGeom prst="line">
                    <a:avLst/>
                  </a:prstGeom>
                  <a:ln w="9525" cap="flat" cmpd="sng">
                    <a:solidFill>
                      <a:schemeClr val="tx1"/>
                    </a:solidFill>
                    <a:prstDash val="solid"/>
                    <a:round/>
                    <a:headEnd type="none" w="med" len="med"/>
                    <a:tailEnd type="none" w="med" len="med"/>
                  </a:ln>
                </p:spPr>
              </p:sp>
              <p:sp>
                <p:nvSpPr>
                  <p:cNvPr id="829562" name="直接连接符 875642"/>
                  <p:cNvSpPr/>
                  <p:nvPr/>
                </p:nvSpPr>
                <p:spPr>
                  <a:xfrm>
                    <a:off x="379" y="0"/>
                    <a:ext cx="0" cy="272"/>
                  </a:xfrm>
                  <a:prstGeom prst="line">
                    <a:avLst/>
                  </a:prstGeom>
                  <a:ln w="9525" cap="flat" cmpd="sng">
                    <a:solidFill>
                      <a:schemeClr val="tx1"/>
                    </a:solidFill>
                    <a:prstDash val="solid"/>
                    <a:round/>
                    <a:headEnd type="none" w="med" len="med"/>
                    <a:tailEnd type="none" w="med" len="med"/>
                  </a:ln>
                </p:spPr>
              </p:sp>
              <p:sp>
                <p:nvSpPr>
                  <p:cNvPr id="829563" name="直接连接符 875643"/>
                  <p:cNvSpPr/>
                  <p:nvPr/>
                </p:nvSpPr>
                <p:spPr>
                  <a:xfrm>
                    <a:off x="561" y="0"/>
                    <a:ext cx="0" cy="272"/>
                  </a:xfrm>
                  <a:prstGeom prst="line">
                    <a:avLst/>
                  </a:prstGeom>
                  <a:ln w="9525" cap="flat" cmpd="sng">
                    <a:solidFill>
                      <a:schemeClr val="tx1"/>
                    </a:solidFill>
                    <a:prstDash val="solid"/>
                    <a:round/>
                    <a:headEnd type="none" w="med" len="med"/>
                    <a:tailEnd type="none" w="med" len="med"/>
                  </a:ln>
                </p:spPr>
              </p:sp>
            </p:grpSp>
            <p:sp>
              <p:nvSpPr>
                <p:cNvPr id="829564" name="矩形 875644"/>
                <p:cNvSpPr/>
                <p:nvPr/>
              </p:nvSpPr>
              <p:spPr>
                <a:xfrm>
                  <a:off x="182" y="0"/>
                  <a:ext cx="363" cy="227"/>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3</a:t>
                  </a:r>
                  <a:endParaRPr lang="en-US" altLang="x-none" baseline="-20000" dirty="0">
                    <a:latin typeface="Times New Roman" panose="02020603050405020304" pitchFamily="2" charset="0"/>
                    <a:ea typeface="宋体" panose="02010600030101010101" pitchFamily="2" charset="-122"/>
                  </a:endParaRPr>
                </a:p>
              </p:txBody>
            </p:sp>
          </p:grpSp>
          <p:sp>
            <p:nvSpPr>
              <p:cNvPr id="829565" name="直接连接符 875645"/>
              <p:cNvSpPr/>
              <p:nvPr/>
            </p:nvSpPr>
            <p:spPr>
              <a:xfrm>
                <a:off x="5043" y="1109"/>
                <a:ext cx="0" cy="227"/>
              </a:xfrm>
              <a:prstGeom prst="line">
                <a:avLst/>
              </a:prstGeom>
              <a:ln w="9525" cap="flat" cmpd="sng">
                <a:solidFill>
                  <a:schemeClr val="tx1"/>
                </a:solidFill>
                <a:prstDash val="solid"/>
                <a:round/>
                <a:headEnd type="none" w="med" len="med"/>
                <a:tailEnd type="none" w="med" len="med"/>
              </a:ln>
            </p:spPr>
          </p:sp>
          <p:grpSp>
            <p:nvGrpSpPr>
              <p:cNvPr id="829566" name="组合 875646"/>
              <p:cNvGrpSpPr/>
              <p:nvPr/>
            </p:nvGrpSpPr>
            <p:grpSpPr>
              <a:xfrm>
                <a:off x="1769" y="1838"/>
                <a:ext cx="1180" cy="499"/>
                <a:chOff x="0" y="0"/>
                <a:chExt cx="1180" cy="499"/>
              </a:xfrm>
            </p:grpSpPr>
            <p:sp>
              <p:nvSpPr>
                <p:cNvPr id="829567" name="矩形 875647"/>
                <p:cNvSpPr/>
                <p:nvPr/>
              </p:nvSpPr>
              <p:spPr>
                <a:xfrm>
                  <a:off x="408" y="0"/>
                  <a:ext cx="363" cy="227"/>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1</a:t>
                  </a:r>
                  <a:endParaRPr lang="en-US" altLang="x-none" baseline="-20000" dirty="0">
                    <a:latin typeface="Times New Roman" panose="02020603050405020304" pitchFamily="2" charset="0"/>
                    <a:ea typeface="宋体" panose="02010600030101010101" pitchFamily="2" charset="-122"/>
                  </a:endParaRPr>
                </a:p>
              </p:txBody>
            </p:sp>
            <p:grpSp>
              <p:nvGrpSpPr>
                <p:cNvPr id="829568" name="组合 875648"/>
                <p:cNvGrpSpPr/>
                <p:nvPr/>
              </p:nvGrpSpPr>
              <p:grpSpPr>
                <a:xfrm>
                  <a:off x="0" y="224"/>
                  <a:ext cx="1180" cy="275"/>
                  <a:chOff x="0" y="0"/>
                  <a:chExt cx="1180" cy="275"/>
                </a:xfrm>
              </p:grpSpPr>
              <p:sp>
                <p:nvSpPr>
                  <p:cNvPr id="829569" name="矩形 875649"/>
                  <p:cNvSpPr/>
                  <p:nvPr/>
                </p:nvSpPr>
                <p:spPr>
                  <a:xfrm>
                    <a:off x="0" y="3"/>
                    <a:ext cx="1180" cy="272"/>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570" name="直接连接符 875650"/>
                  <p:cNvSpPr/>
                  <p:nvPr/>
                </p:nvSpPr>
                <p:spPr>
                  <a:xfrm>
                    <a:off x="190" y="3"/>
                    <a:ext cx="0" cy="272"/>
                  </a:xfrm>
                  <a:prstGeom prst="line">
                    <a:avLst/>
                  </a:prstGeom>
                  <a:ln w="9525" cap="flat" cmpd="sng">
                    <a:solidFill>
                      <a:schemeClr val="tx1"/>
                    </a:solidFill>
                    <a:prstDash val="solid"/>
                    <a:round/>
                    <a:headEnd type="none" w="med" len="med"/>
                    <a:tailEnd type="none" w="med" len="med"/>
                  </a:ln>
                </p:spPr>
              </p:sp>
              <p:sp>
                <p:nvSpPr>
                  <p:cNvPr id="829571" name="直接连接符 875651"/>
                  <p:cNvSpPr/>
                  <p:nvPr/>
                </p:nvSpPr>
                <p:spPr>
                  <a:xfrm>
                    <a:off x="379" y="3"/>
                    <a:ext cx="0" cy="272"/>
                  </a:xfrm>
                  <a:prstGeom prst="line">
                    <a:avLst/>
                  </a:prstGeom>
                  <a:ln w="9525" cap="flat" cmpd="sng">
                    <a:solidFill>
                      <a:schemeClr val="tx1"/>
                    </a:solidFill>
                    <a:prstDash val="solid"/>
                    <a:round/>
                    <a:headEnd type="none" w="med" len="med"/>
                    <a:tailEnd type="none" w="med" len="med"/>
                  </a:ln>
                </p:spPr>
              </p:sp>
              <p:sp>
                <p:nvSpPr>
                  <p:cNvPr id="829572" name="直接连接符 875652"/>
                  <p:cNvSpPr/>
                  <p:nvPr/>
                </p:nvSpPr>
                <p:spPr>
                  <a:xfrm>
                    <a:off x="561" y="3"/>
                    <a:ext cx="0" cy="272"/>
                  </a:xfrm>
                  <a:prstGeom prst="line">
                    <a:avLst/>
                  </a:prstGeom>
                  <a:ln w="9525" cap="flat" cmpd="sng">
                    <a:solidFill>
                      <a:schemeClr val="tx1"/>
                    </a:solidFill>
                    <a:prstDash val="solid"/>
                    <a:round/>
                    <a:headEnd type="none" w="med" len="med"/>
                    <a:tailEnd type="none" w="med" len="med"/>
                  </a:ln>
                </p:spPr>
              </p:sp>
              <p:sp>
                <p:nvSpPr>
                  <p:cNvPr id="829573" name="直接连接符 875653"/>
                  <p:cNvSpPr/>
                  <p:nvPr/>
                </p:nvSpPr>
                <p:spPr>
                  <a:xfrm>
                    <a:off x="729" y="0"/>
                    <a:ext cx="0" cy="272"/>
                  </a:xfrm>
                  <a:prstGeom prst="line">
                    <a:avLst/>
                  </a:prstGeom>
                  <a:ln w="9525" cap="flat" cmpd="sng">
                    <a:solidFill>
                      <a:schemeClr val="tx1"/>
                    </a:solidFill>
                    <a:prstDash val="solid"/>
                    <a:round/>
                    <a:headEnd type="none" w="med" len="med"/>
                    <a:tailEnd type="none" w="med" len="med"/>
                  </a:ln>
                </p:spPr>
              </p:sp>
              <p:sp>
                <p:nvSpPr>
                  <p:cNvPr id="829574" name="直接连接符 875654"/>
                  <p:cNvSpPr/>
                  <p:nvPr/>
                </p:nvSpPr>
                <p:spPr>
                  <a:xfrm>
                    <a:off x="891" y="0"/>
                    <a:ext cx="0" cy="272"/>
                  </a:xfrm>
                  <a:prstGeom prst="line">
                    <a:avLst/>
                  </a:prstGeom>
                  <a:ln w="9525" cap="flat" cmpd="sng">
                    <a:solidFill>
                      <a:schemeClr val="tx1"/>
                    </a:solidFill>
                    <a:prstDash val="solid"/>
                    <a:round/>
                    <a:headEnd type="none" w="med" len="med"/>
                    <a:tailEnd type="none" w="med" len="med"/>
                  </a:ln>
                </p:spPr>
              </p:sp>
              <p:sp>
                <p:nvSpPr>
                  <p:cNvPr id="829575" name="直接连接符 875655"/>
                  <p:cNvSpPr/>
                  <p:nvPr/>
                </p:nvSpPr>
                <p:spPr>
                  <a:xfrm>
                    <a:off x="1044" y="0"/>
                    <a:ext cx="0" cy="272"/>
                  </a:xfrm>
                  <a:prstGeom prst="line">
                    <a:avLst/>
                  </a:prstGeom>
                  <a:ln w="9525" cap="flat" cmpd="sng">
                    <a:solidFill>
                      <a:schemeClr val="tx1"/>
                    </a:solidFill>
                    <a:prstDash val="solid"/>
                    <a:round/>
                    <a:headEnd type="none" w="med" len="med"/>
                    <a:tailEnd type="none" w="med" len="med"/>
                  </a:ln>
                </p:spPr>
              </p:sp>
            </p:grpSp>
          </p:grpSp>
          <p:sp>
            <p:nvSpPr>
              <p:cNvPr id="829576" name="直接连接符 875656"/>
              <p:cNvSpPr/>
              <p:nvPr/>
            </p:nvSpPr>
            <p:spPr>
              <a:xfrm>
                <a:off x="1088" y="1739"/>
                <a:ext cx="953" cy="318"/>
              </a:xfrm>
              <a:prstGeom prst="line">
                <a:avLst/>
              </a:prstGeom>
              <a:ln w="9525" cap="flat" cmpd="sng">
                <a:solidFill>
                  <a:schemeClr val="tx1"/>
                </a:solidFill>
                <a:prstDash val="solid"/>
                <a:round/>
                <a:headEnd type="none" w="med" len="med"/>
                <a:tailEnd type="none" w="med" len="med"/>
              </a:ln>
            </p:spPr>
          </p:sp>
          <p:sp>
            <p:nvSpPr>
              <p:cNvPr id="829577" name="直接连接符 875657"/>
              <p:cNvSpPr/>
              <p:nvPr/>
            </p:nvSpPr>
            <p:spPr>
              <a:xfrm flipH="1">
                <a:off x="2676" y="1745"/>
                <a:ext cx="680" cy="317"/>
              </a:xfrm>
              <a:prstGeom prst="line">
                <a:avLst/>
              </a:prstGeom>
              <a:ln w="9525" cap="flat" cmpd="sng">
                <a:solidFill>
                  <a:schemeClr val="tx1"/>
                </a:solidFill>
                <a:prstDash val="solid"/>
                <a:round/>
                <a:headEnd type="none" w="med" len="med"/>
                <a:tailEnd type="none" w="med" len="med"/>
              </a:ln>
            </p:spPr>
          </p:sp>
          <p:grpSp>
            <p:nvGrpSpPr>
              <p:cNvPr id="829578" name="组合 875658"/>
              <p:cNvGrpSpPr/>
              <p:nvPr/>
            </p:nvGrpSpPr>
            <p:grpSpPr>
              <a:xfrm>
                <a:off x="4581" y="1835"/>
                <a:ext cx="726" cy="499"/>
                <a:chOff x="0" y="0"/>
                <a:chExt cx="726" cy="499"/>
              </a:xfrm>
            </p:grpSpPr>
            <p:grpSp>
              <p:nvGrpSpPr>
                <p:cNvPr id="829579" name="组合 875659"/>
                <p:cNvGrpSpPr/>
                <p:nvPr/>
              </p:nvGrpSpPr>
              <p:grpSpPr>
                <a:xfrm>
                  <a:off x="0" y="227"/>
                  <a:ext cx="726" cy="272"/>
                  <a:chOff x="0" y="0"/>
                  <a:chExt cx="726" cy="272"/>
                </a:xfrm>
              </p:grpSpPr>
              <p:sp>
                <p:nvSpPr>
                  <p:cNvPr id="829580" name="矩形 875660"/>
                  <p:cNvSpPr/>
                  <p:nvPr/>
                </p:nvSpPr>
                <p:spPr>
                  <a:xfrm>
                    <a:off x="0" y="0"/>
                    <a:ext cx="726" cy="272"/>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581" name="直接连接符 875661"/>
                  <p:cNvSpPr/>
                  <p:nvPr/>
                </p:nvSpPr>
                <p:spPr>
                  <a:xfrm>
                    <a:off x="190" y="0"/>
                    <a:ext cx="0" cy="272"/>
                  </a:xfrm>
                  <a:prstGeom prst="line">
                    <a:avLst/>
                  </a:prstGeom>
                  <a:ln w="9525" cap="flat" cmpd="sng">
                    <a:solidFill>
                      <a:schemeClr val="tx1"/>
                    </a:solidFill>
                    <a:prstDash val="solid"/>
                    <a:round/>
                    <a:headEnd type="none" w="med" len="med"/>
                    <a:tailEnd type="none" w="med" len="med"/>
                  </a:ln>
                </p:spPr>
              </p:sp>
              <p:sp>
                <p:nvSpPr>
                  <p:cNvPr id="829582" name="直接连接符 875662"/>
                  <p:cNvSpPr/>
                  <p:nvPr/>
                </p:nvSpPr>
                <p:spPr>
                  <a:xfrm>
                    <a:off x="379" y="0"/>
                    <a:ext cx="0" cy="272"/>
                  </a:xfrm>
                  <a:prstGeom prst="line">
                    <a:avLst/>
                  </a:prstGeom>
                  <a:ln w="9525" cap="flat" cmpd="sng">
                    <a:solidFill>
                      <a:schemeClr val="tx1"/>
                    </a:solidFill>
                    <a:prstDash val="solid"/>
                    <a:round/>
                    <a:headEnd type="none" w="med" len="med"/>
                    <a:tailEnd type="none" w="med" len="med"/>
                  </a:ln>
                </p:spPr>
              </p:sp>
              <p:sp>
                <p:nvSpPr>
                  <p:cNvPr id="829583" name="直接连接符 875663"/>
                  <p:cNvSpPr/>
                  <p:nvPr/>
                </p:nvSpPr>
                <p:spPr>
                  <a:xfrm>
                    <a:off x="561" y="0"/>
                    <a:ext cx="0" cy="272"/>
                  </a:xfrm>
                  <a:prstGeom prst="line">
                    <a:avLst/>
                  </a:prstGeom>
                  <a:ln w="9525" cap="flat" cmpd="sng">
                    <a:solidFill>
                      <a:schemeClr val="tx1"/>
                    </a:solidFill>
                    <a:prstDash val="solid"/>
                    <a:round/>
                    <a:headEnd type="none" w="med" len="med"/>
                    <a:tailEnd type="none" w="med" len="med"/>
                  </a:ln>
                </p:spPr>
              </p:sp>
            </p:grpSp>
            <p:sp>
              <p:nvSpPr>
                <p:cNvPr id="829584" name="矩形 875664"/>
                <p:cNvSpPr/>
                <p:nvPr/>
              </p:nvSpPr>
              <p:spPr>
                <a:xfrm>
                  <a:off x="182" y="0"/>
                  <a:ext cx="363" cy="227"/>
                </a:xfrm>
                <a:prstGeom prst="rect">
                  <a:avLst/>
                </a:prstGeom>
                <a:noFill/>
                <a:ln w="9525">
                  <a:noFill/>
                </a:ln>
              </p:spPr>
              <p:txBody>
                <a:bodyPr wrap="none" anchor="ctr"/>
                <a:p>
                  <a:pPr algn="ctr"/>
                  <a:r>
                    <a:rPr lang="en-US" altLang="x-none" dirty="0">
                      <a:latin typeface="Times New Roman" panose="02020603050405020304" pitchFamily="2" charset="0"/>
                      <a:ea typeface="宋体" panose="02010600030101010101" pitchFamily="2" charset="-122"/>
                    </a:rPr>
                    <a:t>R’’’</a:t>
                  </a:r>
                  <a:r>
                    <a:rPr lang="en-US" altLang="x-none" baseline="-20000" dirty="0">
                      <a:latin typeface="Times New Roman" panose="02020603050405020304" pitchFamily="2" charset="0"/>
                      <a:ea typeface="宋体" panose="02010600030101010101" pitchFamily="2" charset="-122"/>
                    </a:rPr>
                    <a:t>2</a:t>
                  </a:r>
                  <a:endParaRPr lang="en-US" altLang="x-none" baseline="-20000" dirty="0">
                    <a:latin typeface="Times New Roman" panose="02020603050405020304" pitchFamily="2" charset="0"/>
                    <a:ea typeface="宋体" panose="02010600030101010101" pitchFamily="2" charset="-122"/>
                  </a:endParaRPr>
                </a:p>
              </p:txBody>
            </p:sp>
          </p:grpSp>
          <p:sp>
            <p:nvSpPr>
              <p:cNvPr id="829585" name="直接连接符 875665"/>
              <p:cNvSpPr/>
              <p:nvPr/>
            </p:nvSpPr>
            <p:spPr>
              <a:xfrm>
                <a:off x="5043" y="1723"/>
                <a:ext cx="0" cy="227"/>
              </a:xfrm>
              <a:prstGeom prst="line">
                <a:avLst/>
              </a:prstGeom>
              <a:ln w="9525" cap="flat" cmpd="sng">
                <a:solidFill>
                  <a:schemeClr val="tx1"/>
                </a:solidFill>
                <a:prstDash val="solid"/>
                <a:round/>
                <a:headEnd type="none" w="med" len="med"/>
                <a:tailEnd type="none" w="med" len="med"/>
              </a:ln>
            </p:spPr>
          </p:sp>
          <p:sp>
            <p:nvSpPr>
              <p:cNvPr id="829586" name="直接连接符 875666"/>
              <p:cNvSpPr/>
              <p:nvPr/>
            </p:nvSpPr>
            <p:spPr>
              <a:xfrm>
                <a:off x="2358" y="2334"/>
                <a:ext cx="953" cy="318"/>
              </a:xfrm>
              <a:prstGeom prst="line">
                <a:avLst/>
              </a:prstGeom>
              <a:ln w="9525" cap="flat" cmpd="sng">
                <a:solidFill>
                  <a:schemeClr val="tx1"/>
                </a:solidFill>
                <a:prstDash val="solid"/>
                <a:round/>
                <a:headEnd type="none" w="med" len="med"/>
                <a:tailEnd type="none" w="med" len="med"/>
              </a:ln>
            </p:spPr>
          </p:sp>
          <p:sp>
            <p:nvSpPr>
              <p:cNvPr id="829587" name="直接连接符 875667"/>
              <p:cNvSpPr/>
              <p:nvPr/>
            </p:nvSpPr>
            <p:spPr>
              <a:xfrm flipH="1">
                <a:off x="3991" y="2342"/>
                <a:ext cx="908" cy="317"/>
              </a:xfrm>
              <a:prstGeom prst="line">
                <a:avLst/>
              </a:prstGeom>
              <a:ln w="9525" cap="flat" cmpd="sng">
                <a:solidFill>
                  <a:schemeClr val="tx1"/>
                </a:solidFill>
                <a:prstDash val="solid"/>
                <a:round/>
                <a:headEnd type="none" w="med" len="med"/>
                <a:tailEnd type="none" w="med" len="med"/>
              </a:ln>
            </p:spPr>
          </p:sp>
          <p:grpSp>
            <p:nvGrpSpPr>
              <p:cNvPr id="829588" name="组合 875668"/>
              <p:cNvGrpSpPr/>
              <p:nvPr/>
            </p:nvGrpSpPr>
            <p:grpSpPr>
              <a:xfrm>
                <a:off x="2813" y="2660"/>
                <a:ext cx="1541" cy="277"/>
                <a:chOff x="0" y="0"/>
                <a:chExt cx="1541" cy="277"/>
              </a:xfrm>
            </p:grpSpPr>
            <p:sp>
              <p:nvSpPr>
                <p:cNvPr id="829589" name="矩形 875669"/>
                <p:cNvSpPr/>
                <p:nvPr/>
              </p:nvSpPr>
              <p:spPr>
                <a:xfrm>
                  <a:off x="0" y="0"/>
                  <a:ext cx="1541" cy="272"/>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2" charset="0"/>
                    <a:ea typeface="宋体" panose="02010600030101010101" pitchFamily="2" charset="-122"/>
                  </a:endParaRPr>
                </a:p>
              </p:txBody>
            </p:sp>
            <p:sp>
              <p:nvSpPr>
                <p:cNvPr id="829590" name="直接连接符 875670"/>
                <p:cNvSpPr/>
                <p:nvPr/>
              </p:nvSpPr>
              <p:spPr>
                <a:xfrm>
                  <a:off x="190" y="0"/>
                  <a:ext cx="0" cy="272"/>
                </a:xfrm>
                <a:prstGeom prst="line">
                  <a:avLst/>
                </a:prstGeom>
                <a:ln w="9525" cap="flat" cmpd="sng">
                  <a:solidFill>
                    <a:schemeClr val="tx1"/>
                  </a:solidFill>
                  <a:prstDash val="solid"/>
                  <a:round/>
                  <a:headEnd type="none" w="med" len="med"/>
                  <a:tailEnd type="none" w="med" len="med"/>
                </a:ln>
              </p:spPr>
            </p:sp>
            <p:sp>
              <p:nvSpPr>
                <p:cNvPr id="829591" name="直接连接符 875671"/>
                <p:cNvSpPr/>
                <p:nvPr/>
              </p:nvSpPr>
              <p:spPr>
                <a:xfrm>
                  <a:off x="379" y="0"/>
                  <a:ext cx="0" cy="272"/>
                </a:xfrm>
                <a:prstGeom prst="line">
                  <a:avLst/>
                </a:prstGeom>
                <a:ln w="9525" cap="flat" cmpd="sng">
                  <a:solidFill>
                    <a:schemeClr val="tx1"/>
                  </a:solidFill>
                  <a:prstDash val="solid"/>
                  <a:round/>
                  <a:headEnd type="none" w="med" len="med"/>
                  <a:tailEnd type="none" w="med" len="med"/>
                </a:ln>
              </p:spPr>
            </p:sp>
            <p:sp>
              <p:nvSpPr>
                <p:cNvPr id="829592" name="直接连接符 875672"/>
                <p:cNvSpPr/>
                <p:nvPr/>
              </p:nvSpPr>
              <p:spPr>
                <a:xfrm>
                  <a:off x="561" y="0"/>
                  <a:ext cx="0" cy="272"/>
                </a:xfrm>
                <a:prstGeom prst="line">
                  <a:avLst/>
                </a:prstGeom>
                <a:ln w="9525" cap="flat" cmpd="sng">
                  <a:solidFill>
                    <a:schemeClr val="tx1"/>
                  </a:solidFill>
                  <a:prstDash val="solid"/>
                  <a:round/>
                  <a:headEnd type="none" w="med" len="med"/>
                  <a:tailEnd type="none" w="med" len="med"/>
                </a:ln>
              </p:spPr>
            </p:sp>
            <p:sp>
              <p:nvSpPr>
                <p:cNvPr id="829593" name="直接连接符 875673"/>
                <p:cNvSpPr/>
                <p:nvPr/>
              </p:nvSpPr>
              <p:spPr>
                <a:xfrm>
                  <a:off x="729" y="5"/>
                  <a:ext cx="0" cy="272"/>
                </a:xfrm>
                <a:prstGeom prst="line">
                  <a:avLst/>
                </a:prstGeom>
                <a:ln w="9525" cap="flat" cmpd="sng">
                  <a:solidFill>
                    <a:schemeClr val="tx1"/>
                  </a:solidFill>
                  <a:prstDash val="solid"/>
                  <a:round/>
                  <a:headEnd type="none" w="med" len="med"/>
                  <a:tailEnd type="none" w="med" len="med"/>
                </a:ln>
              </p:spPr>
            </p:sp>
            <p:sp>
              <p:nvSpPr>
                <p:cNvPr id="829594" name="直接连接符 875674"/>
                <p:cNvSpPr/>
                <p:nvPr/>
              </p:nvSpPr>
              <p:spPr>
                <a:xfrm>
                  <a:off x="891" y="5"/>
                  <a:ext cx="0" cy="272"/>
                </a:xfrm>
                <a:prstGeom prst="line">
                  <a:avLst/>
                </a:prstGeom>
                <a:ln w="9525" cap="flat" cmpd="sng">
                  <a:solidFill>
                    <a:schemeClr val="tx1"/>
                  </a:solidFill>
                  <a:prstDash val="solid"/>
                  <a:round/>
                  <a:headEnd type="none" w="med" len="med"/>
                  <a:tailEnd type="none" w="med" len="med"/>
                </a:ln>
              </p:spPr>
            </p:sp>
            <p:sp>
              <p:nvSpPr>
                <p:cNvPr id="829595" name="直接连接符 875675"/>
                <p:cNvSpPr/>
                <p:nvPr/>
              </p:nvSpPr>
              <p:spPr>
                <a:xfrm>
                  <a:off x="1044" y="5"/>
                  <a:ext cx="0" cy="272"/>
                </a:xfrm>
                <a:prstGeom prst="line">
                  <a:avLst/>
                </a:prstGeom>
                <a:ln w="9525" cap="flat" cmpd="sng">
                  <a:solidFill>
                    <a:schemeClr val="tx1"/>
                  </a:solidFill>
                  <a:prstDash val="solid"/>
                  <a:round/>
                  <a:headEnd type="none" w="med" len="med"/>
                  <a:tailEnd type="none" w="med" len="med"/>
                </a:ln>
              </p:spPr>
            </p:sp>
            <p:sp>
              <p:nvSpPr>
                <p:cNvPr id="829596" name="直接连接符 875676"/>
                <p:cNvSpPr/>
                <p:nvPr/>
              </p:nvSpPr>
              <p:spPr>
                <a:xfrm>
                  <a:off x="1207" y="0"/>
                  <a:ext cx="0" cy="272"/>
                </a:xfrm>
                <a:prstGeom prst="line">
                  <a:avLst/>
                </a:prstGeom>
                <a:ln w="9525" cap="flat" cmpd="sng">
                  <a:solidFill>
                    <a:schemeClr val="tx1"/>
                  </a:solidFill>
                  <a:prstDash val="solid"/>
                  <a:round/>
                  <a:headEnd type="none" w="med" len="med"/>
                  <a:tailEnd type="none" w="med" len="med"/>
                </a:ln>
              </p:spPr>
            </p:sp>
            <p:sp>
              <p:nvSpPr>
                <p:cNvPr id="829597" name="直接连接符 875677"/>
                <p:cNvSpPr/>
                <p:nvPr/>
              </p:nvSpPr>
              <p:spPr>
                <a:xfrm>
                  <a:off x="1360" y="0"/>
                  <a:ext cx="0" cy="272"/>
                </a:xfrm>
                <a:prstGeom prst="line">
                  <a:avLst/>
                </a:prstGeom>
                <a:ln w="9525" cap="flat" cmpd="sng">
                  <a:solidFill>
                    <a:schemeClr val="tx1"/>
                  </a:solidFill>
                  <a:prstDash val="solid"/>
                  <a:round/>
                  <a:headEnd type="none" w="med" len="med"/>
                  <a:tailEnd type="none" w="med" len="med"/>
                </a:ln>
              </p:spPr>
            </p:sp>
          </p:grpSp>
        </p:grpSp>
        <p:sp>
          <p:nvSpPr>
            <p:cNvPr id="829598" name="直接连接符 875678"/>
            <p:cNvSpPr/>
            <p:nvPr/>
          </p:nvSpPr>
          <p:spPr>
            <a:xfrm flipV="1">
              <a:off x="3629" y="2970"/>
              <a:ext cx="0" cy="317"/>
            </a:xfrm>
            <a:prstGeom prst="line">
              <a:avLst/>
            </a:prstGeom>
            <a:ln w="19050" cap="flat" cmpd="sng">
              <a:solidFill>
                <a:schemeClr val="tx1"/>
              </a:solidFill>
              <a:prstDash val="solid"/>
              <a:round/>
              <a:headEnd type="none" w="med" len="med"/>
              <a:tailEnd type="arrow" w="med" len="med"/>
            </a:ln>
          </p:spPr>
        </p:sp>
        <p:sp>
          <p:nvSpPr>
            <p:cNvPr id="829599" name="矩形 875679"/>
            <p:cNvSpPr/>
            <p:nvPr/>
          </p:nvSpPr>
          <p:spPr>
            <a:xfrm>
              <a:off x="1271" y="3629"/>
              <a:ext cx="2404" cy="272"/>
            </a:xfrm>
            <a:prstGeom prst="rect">
              <a:avLst/>
            </a:prstGeom>
            <a:noFill/>
            <a:ln w="9525">
              <a:noFill/>
            </a:ln>
          </p:spPr>
          <p:txBody>
            <a:bodyPr wrap="none" anchor="ctr"/>
            <a:p>
              <a:pPr algn="ctr"/>
              <a:r>
                <a:rPr lang="zh-CN" altLang="en-US" b="1" dirty="0">
                  <a:latin typeface="Times New Roman" panose="02020603050405020304" pitchFamily="2" charset="0"/>
                  <a:ea typeface="楷体_GB2312" pitchFamily="1" charset="-122"/>
                </a:rPr>
                <a:t>图</a:t>
              </a:r>
              <a:r>
                <a:rPr lang="en-US" altLang="x-none" b="1" dirty="0">
                  <a:latin typeface="Times New Roman" panose="02020603050405020304" pitchFamily="2" charset="0"/>
                  <a:ea typeface="宋体" panose="02010600030101010101" pitchFamily="2" charset="-122"/>
                </a:rPr>
                <a:t>11-6  </a:t>
              </a:r>
              <a:r>
                <a:rPr lang="zh-CN" altLang="en-US" b="1" dirty="0">
                  <a:latin typeface="Times New Roman" panose="02020603050405020304" pitchFamily="2" charset="0"/>
                  <a:ea typeface="楷体_GB2312" pitchFamily="1" charset="-122"/>
                </a:rPr>
                <a:t>外部排序过程示意图</a:t>
              </a:r>
              <a:endParaRPr lang="zh-CN" altLang="en-US" b="1" dirty="0">
                <a:latin typeface="Times New Roman" panose="02020603050405020304" pitchFamily="2" charset="0"/>
                <a:ea typeface="楷体_GB2312" pitchFamily="1" charset="-122"/>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30465" name="文本占位符 876545"/>
          <p:cNvSpPr>
            <a:spLocks noGrp="1"/>
          </p:cNvSpPr>
          <p:nvPr>
            <p:ph type="body" sz="half" idx="1"/>
          </p:nvPr>
        </p:nvSpPr>
        <p:spPr>
          <a:xfrm>
            <a:off x="144463" y="188913"/>
            <a:ext cx="8748712" cy="6335712"/>
          </a:xfrm>
          <a:ln/>
        </p:spPr>
        <p:txBody>
          <a:bodyPr anchor="t"/>
          <a:p>
            <a:pPr marL="0" indent="0">
              <a:lnSpc>
                <a:spcPct val="110000"/>
              </a:lnSpc>
              <a:buNone/>
            </a:pPr>
            <a:r>
              <a:rPr lang="zh-CN" altLang="en-US" sz="2400" b="1" dirty="0"/>
              <a:t>        </a:t>
            </a:r>
            <a:r>
              <a:rPr lang="zh-CN" altLang="en-US" sz="2800" b="1" dirty="0"/>
              <a:t>由图可知，每趟归并由</a:t>
            </a:r>
            <a:r>
              <a:rPr lang="en-US" altLang="x-none" sz="2800" b="1" dirty="0"/>
              <a:t>m</a:t>
            </a:r>
            <a:r>
              <a:rPr lang="zh-CN" altLang="en-US" sz="2800" b="1" dirty="0"/>
              <a:t>个归并段得到┌</a:t>
            </a:r>
            <a:r>
              <a:rPr lang="en-US" altLang="x-none" sz="2800" b="1" dirty="0"/>
              <a:t>m/2┐</a:t>
            </a:r>
            <a:r>
              <a:rPr lang="zh-CN" altLang="en-US" sz="2800" b="1" dirty="0"/>
              <a:t>个归并段。</a:t>
            </a:r>
            <a:endParaRPr lang="zh-CN" altLang="en-US" sz="2800" b="1" dirty="0"/>
          </a:p>
          <a:p>
            <a:pPr marL="0" indent="0" algn="just">
              <a:lnSpc>
                <a:spcPct val="110000"/>
              </a:lnSpc>
              <a:buClrTx/>
              <a:buNone/>
            </a:pPr>
            <a:r>
              <a:rPr lang="en-US" altLang="x-none" sz="4000" b="1" dirty="0">
                <a:solidFill>
                  <a:schemeClr val="folHlink"/>
                </a:solidFill>
              </a:rPr>
              <a:t>2</a:t>
            </a:r>
            <a:r>
              <a:rPr lang="en-US" altLang="x-none" sz="4000" b="1" dirty="0">
                <a:solidFill>
                  <a:schemeClr val="folHlink"/>
                </a:solidFill>
                <a:latin typeface="宋体" panose="02010600030101010101" pitchFamily="2" charset="-122"/>
              </a:rPr>
              <a:t> </a:t>
            </a:r>
            <a:r>
              <a:rPr lang="zh-CN" altLang="en-US" sz="4000" b="1" dirty="0">
                <a:solidFill>
                  <a:schemeClr val="folHlink"/>
                </a:solidFill>
                <a:latin typeface="楷体_GB2312" pitchFamily="1" charset="-122"/>
                <a:ea typeface="楷体_GB2312" pitchFamily="1" charset="-122"/>
              </a:rPr>
              <a:t>外排序的时间分析</a:t>
            </a:r>
            <a:endParaRPr lang="zh-CN" altLang="en-US" sz="4000" b="1" dirty="0">
              <a:solidFill>
                <a:schemeClr val="folHlink"/>
              </a:solidFill>
              <a:latin typeface="楷体_GB2312" pitchFamily="1" charset="-122"/>
              <a:ea typeface="楷体_GB2312" pitchFamily="1" charset="-122"/>
            </a:endParaRPr>
          </a:p>
          <a:p>
            <a:pPr marL="0" indent="0" algn="just">
              <a:lnSpc>
                <a:spcPct val="110000"/>
              </a:lnSpc>
              <a:buClrTx/>
              <a:buNone/>
            </a:pPr>
            <a:r>
              <a:rPr lang="zh-CN" altLang="en-US" sz="2400" b="1" dirty="0"/>
              <a:t>         </a:t>
            </a:r>
            <a:r>
              <a:rPr lang="zh-CN" altLang="en-US" sz="2800" b="1" dirty="0"/>
              <a:t>外排序的时间消耗比内排序大得多，原因是：</a:t>
            </a:r>
            <a:endParaRPr lang="zh-CN" altLang="en-US" sz="2800" b="1" dirty="0"/>
          </a:p>
          <a:p>
            <a:pPr marL="533400" lvl="1" indent="0" algn="just">
              <a:lnSpc>
                <a:spcPct val="110000"/>
              </a:lnSpc>
              <a:buClrTx/>
              <a:buNone/>
            </a:pPr>
            <a:r>
              <a:rPr lang="zh-CN" altLang="en-US" sz="2000" b="1" dirty="0">
                <a:solidFill>
                  <a:schemeClr val="folHlink"/>
                </a:solidFill>
              </a:rPr>
              <a:t>●</a:t>
            </a:r>
            <a:r>
              <a:rPr lang="zh-CN" altLang="en-US" sz="2000" b="1" dirty="0">
                <a:solidFill>
                  <a:schemeClr val="hlink"/>
                </a:solidFill>
              </a:rPr>
              <a:t>  </a:t>
            </a:r>
            <a:r>
              <a:rPr lang="zh-CN" altLang="en-US" b="1" dirty="0"/>
              <a:t>外排序的数据量</a:t>
            </a:r>
            <a:r>
              <a:rPr lang="en-US" altLang="x-none" b="1" dirty="0"/>
              <a:t>(</a:t>
            </a:r>
            <a:r>
              <a:rPr lang="zh-CN" altLang="en-US" b="1" dirty="0"/>
              <a:t>记录</a:t>
            </a:r>
            <a:r>
              <a:rPr lang="en-US" altLang="x-none" b="1" dirty="0"/>
              <a:t>)</a:t>
            </a:r>
            <a:r>
              <a:rPr lang="zh-CN" altLang="en-US" b="1" dirty="0"/>
              <a:t>一般很大；</a:t>
            </a:r>
            <a:endParaRPr lang="zh-CN" altLang="en-US" b="1" dirty="0"/>
          </a:p>
          <a:p>
            <a:pPr marL="533400" lvl="1" indent="0" algn="just">
              <a:lnSpc>
                <a:spcPct val="110000"/>
              </a:lnSpc>
              <a:buClrTx/>
              <a:buNone/>
            </a:pPr>
            <a:r>
              <a:rPr lang="zh-CN" altLang="en-US" sz="2000" b="1" dirty="0">
                <a:solidFill>
                  <a:schemeClr val="folHlink"/>
                </a:solidFill>
              </a:rPr>
              <a:t>●</a:t>
            </a:r>
            <a:r>
              <a:rPr lang="zh-CN" altLang="en-US" sz="2000" b="1" dirty="0">
                <a:solidFill>
                  <a:schemeClr val="hlink"/>
                </a:solidFill>
              </a:rPr>
              <a:t>  </a:t>
            </a:r>
            <a:r>
              <a:rPr lang="zh-CN" altLang="en-US" b="1" dirty="0"/>
              <a:t>外排序涉及到内、外存之间的数据交换操作；</a:t>
            </a:r>
            <a:endParaRPr lang="zh-CN" altLang="en-US" b="1" dirty="0"/>
          </a:p>
          <a:p>
            <a:pPr marL="533400" lvl="1" indent="0" algn="just">
              <a:lnSpc>
                <a:spcPct val="110000"/>
              </a:lnSpc>
              <a:buClrTx/>
              <a:buNone/>
            </a:pPr>
            <a:r>
              <a:rPr lang="zh-CN" altLang="en-US" sz="2000" b="1" dirty="0">
                <a:solidFill>
                  <a:schemeClr val="folHlink"/>
                </a:solidFill>
              </a:rPr>
              <a:t>●</a:t>
            </a:r>
            <a:r>
              <a:rPr lang="zh-CN" altLang="en-US" sz="2000" b="1" dirty="0">
                <a:solidFill>
                  <a:schemeClr val="hlink"/>
                </a:solidFill>
              </a:rPr>
              <a:t>  </a:t>
            </a:r>
            <a:r>
              <a:rPr lang="zh-CN" altLang="en-US" b="1" dirty="0"/>
              <a:t>外存的操作速度远远比内存中的操作慢。</a:t>
            </a:r>
            <a:endParaRPr lang="zh-CN" altLang="en-US" b="1" dirty="0"/>
          </a:p>
          <a:p>
            <a:pPr marL="0" indent="0" algn="just">
              <a:lnSpc>
                <a:spcPct val="110000"/>
              </a:lnSpc>
              <a:buClrTx/>
              <a:buNone/>
            </a:pPr>
            <a:r>
              <a:rPr lang="zh-CN" altLang="en-US" sz="2800" b="1" dirty="0"/>
              <a:t>外排序的总时间由三部分组成：</a:t>
            </a:r>
            <a:endParaRPr lang="zh-CN" altLang="en-US" sz="2800" b="1" dirty="0"/>
          </a:p>
          <a:p>
            <a:pPr marL="0" indent="0" algn="just">
              <a:lnSpc>
                <a:spcPct val="110000"/>
              </a:lnSpc>
              <a:buClrTx/>
              <a:buNone/>
            </a:pPr>
            <a:r>
              <a:rPr lang="zh-CN" altLang="en-US" sz="2800" b="1" dirty="0"/>
              <a:t>外排序的时间</a:t>
            </a:r>
            <a:r>
              <a:rPr lang="en-US" altLang="x-none" sz="2800" b="1" dirty="0"/>
              <a:t>=</a:t>
            </a:r>
            <a:r>
              <a:rPr lang="zh-CN" altLang="en-US" sz="2800" b="1" dirty="0"/>
              <a:t>产生初始归并段的时间</a:t>
            </a:r>
            <a:r>
              <a:rPr lang="en-US" altLang="x-none" sz="2800" b="1" dirty="0"/>
              <a:t>(</a:t>
            </a:r>
            <a:r>
              <a:rPr lang="zh-CN" altLang="en-US" sz="2800" b="1" dirty="0"/>
              <a:t>内排序</a:t>
            </a:r>
            <a:r>
              <a:rPr lang="en-US" altLang="x-none" sz="2800" b="1" dirty="0"/>
              <a:t>)m×t</a:t>
            </a:r>
            <a:r>
              <a:rPr lang="en-US" altLang="x-none" sz="2800" b="1" baseline="-20000" dirty="0"/>
              <a:t>is</a:t>
            </a:r>
            <a:endParaRPr lang="en-US" altLang="x-none" sz="2800" b="1" baseline="-20000" dirty="0"/>
          </a:p>
          <a:p>
            <a:pPr marL="0" indent="0" algn="just">
              <a:lnSpc>
                <a:spcPct val="110000"/>
              </a:lnSpc>
              <a:buClrTx/>
              <a:buNone/>
            </a:pPr>
            <a:r>
              <a:rPr lang="en-US" altLang="x-none" sz="2800" b="1" dirty="0"/>
              <a:t>                          +I/O</a:t>
            </a:r>
            <a:r>
              <a:rPr lang="zh-CN" altLang="en-US" sz="2800" b="1" dirty="0"/>
              <a:t>操作的时间</a:t>
            </a:r>
            <a:r>
              <a:rPr lang="en-US" altLang="x-none" sz="2800" b="1" dirty="0"/>
              <a:t>d×t</a:t>
            </a:r>
            <a:r>
              <a:rPr lang="en-US" altLang="x-none" sz="2800" b="1" baseline="-20000" dirty="0"/>
              <a:t>io </a:t>
            </a:r>
            <a:endParaRPr lang="en-US" altLang="x-none" sz="2800" b="1" baseline="-20000" dirty="0"/>
          </a:p>
          <a:p>
            <a:pPr marL="0" indent="0" algn="just">
              <a:lnSpc>
                <a:spcPct val="110000"/>
              </a:lnSpc>
              <a:buClrTx/>
              <a:buNone/>
            </a:pPr>
            <a:r>
              <a:rPr lang="en-US" altLang="x-none" sz="2800" b="1" dirty="0"/>
              <a:t>                          +</a:t>
            </a:r>
            <a:r>
              <a:rPr lang="zh-CN" altLang="en-US" sz="2800" b="1" dirty="0"/>
              <a:t>内部归并的时间</a:t>
            </a:r>
            <a:r>
              <a:rPr lang="en-US" altLang="x-none" sz="2800" b="1" dirty="0"/>
              <a:t>s×</a:t>
            </a:r>
            <a:r>
              <a:rPr lang="en-US" altLang="x-none" sz="2800" b="1" i="1" dirty="0"/>
              <a:t>u</a:t>
            </a:r>
            <a:r>
              <a:rPr lang="en-US" altLang="x-none" sz="2800" b="1" dirty="0"/>
              <a:t>t</a:t>
            </a:r>
            <a:r>
              <a:rPr lang="en-US" altLang="x-none" sz="2800" b="1" baseline="-20000" dirty="0"/>
              <a:t>mg</a:t>
            </a:r>
            <a:endParaRPr lang="en-US" altLang="x-none" sz="2800" b="1" baseline="-20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31489" name="文本占位符 877569"/>
          <p:cNvSpPr>
            <a:spLocks noGrp="1"/>
          </p:cNvSpPr>
          <p:nvPr>
            <p:ph idx="1"/>
          </p:nvPr>
        </p:nvSpPr>
        <p:spPr>
          <a:xfrm>
            <a:off x="152400" y="152400"/>
            <a:ext cx="8839200" cy="6372225"/>
          </a:xfrm>
          <a:ln/>
        </p:spPr>
        <p:txBody>
          <a:bodyPr anchor="t"/>
          <a:p>
            <a:pPr marL="0" indent="0">
              <a:spcBef>
                <a:spcPct val="10000"/>
              </a:spcBef>
              <a:buNone/>
            </a:pPr>
            <a:r>
              <a:rPr lang="zh-CN" altLang="en-US" sz="2800" b="1" dirty="0">
                <a:latin typeface="宋体" panose="02010600030101010101" pitchFamily="2" charset="-122"/>
              </a:rPr>
              <a:t>其中：</a:t>
            </a:r>
            <a:endParaRPr lang="zh-CN" altLang="en-US" sz="2800" b="1" dirty="0">
              <a:latin typeface="宋体" panose="02010600030101010101" pitchFamily="2" charset="-122"/>
            </a:endParaRPr>
          </a:p>
          <a:p>
            <a:pPr marL="533400" lvl="1" indent="0" algn="just">
              <a:lnSpc>
                <a:spcPct val="110000"/>
              </a:lnSpc>
              <a:buClrTx/>
              <a:buNone/>
            </a:pPr>
            <a:r>
              <a:rPr lang="en-US" altLang="x-none" b="1" dirty="0"/>
              <a:t>m</a:t>
            </a:r>
            <a:r>
              <a:rPr lang="zh-CN" altLang="en-US" b="1" dirty="0"/>
              <a:t>：初始归并段数目；</a:t>
            </a:r>
            <a:r>
              <a:rPr lang="en-US" altLang="x-none" b="1" dirty="0"/>
              <a:t>t</a:t>
            </a:r>
            <a:r>
              <a:rPr lang="en-US" altLang="x-none" b="1" baseline="-20000" dirty="0"/>
              <a:t>is</a:t>
            </a:r>
            <a:r>
              <a:rPr lang="zh-CN" altLang="en-US" b="1" dirty="0"/>
              <a:t>：得到一个归并段的内排序时间；</a:t>
            </a:r>
            <a:endParaRPr lang="zh-CN" altLang="en-US" b="1" dirty="0"/>
          </a:p>
          <a:p>
            <a:pPr marL="533400" lvl="1" indent="0" algn="just">
              <a:lnSpc>
                <a:spcPct val="110000"/>
              </a:lnSpc>
              <a:buClrTx/>
              <a:buNone/>
            </a:pPr>
            <a:r>
              <a:rPr lang="en-US" altLang="x-none" b="1" dirty="0"/>
              <a:t>d</a:t>
            </a:r>
            <a:r>
              <a:rPr lang="zh-CN" altLang="en-US" b="1" dirty="0"/>
              <a:t>：总的读、写次数；</a:t>
            </a:r>
            <a:r>
              <a:rPr lang="en-US" altLang="x-none" b="1" dirty="0"/>
              <a:t>t</a:t>
            </a:r>
            <a:r>
              <a:rPr lang="en-US" altLang="x-none" b="1" baseline="-20000" dirty="0"/>
              <a:t>io</a:t>
            </a:r>
            <a:r>
              <a:rPr lang="zh-CN" altLang="en-US" b="1" dirty="0"/>
              <a:t>：一次读、写的时间；</a:t>
            </a:r>
            <a:endParaRPr lang="zh-CN" altLang="en-US" b="1" dirty="0"/>
          </a:p>
          <a:p>
            <a:pPr marL="533400" lvl="1" indent="0" algn="just">
              <a:lnSpc>
                <a:spcPct val="110000"/>
              </a:lnSpc>
              <a:buClrTx/>
              <a:buNone/>
            </a:pPr>
            <a:r>
              <a:rPr lang="en-US" altLang="x-none" b="1" dirty="0"/>
              <a:t>s</a:t>
            </a:r>
            <a:r>
              <a:rPr lang="zh-CN" altLang="en-US" b="1" dirty="0"/>
              <a:t>：归并的趟数；</a:t>
            </a:r>
            <a:r>
              <a:rPr lang="en-US" altLang="x-none" b="1" i="1" dirty="0"/>
              <a:t>u</a:t>
            </a:r>
            <a:r>
              <a:rPr lang="en-US" altLang="x-none" b="1" dirty="0"/>
              <a:t>t</a:t>
            </a:r>
            <a:r>
              <a:rPr lang="en-US" altLang="x-none" b="1" baseline="-20000" dirty="0"/>
              <a:t>mg</a:t>
            </a:r>
            <a:r>
              <a:rPr lang="zh-CN" altLang="en-US" b="1" dirty="0"/>
              <a:t>：对</a:t>
            </a:r>
            <a:r>
              <a:rPr lang="en-US" altLang="x-none" b="1" i="1" dirty="0"/>
              <a:t>u</a:t>
            </a:r>
            <a:r>
              <a:rPr lang="zh-CN" altLang="en-US" b="1" dirty="0"/>
              <a:t>个记录进行一趟内部归并排序的时间。</a:t>
            </a:r>
            <a:endParaRPr lang="zh-CN" altLang="en-US" b="1" dirty="0"/>
          </a:p>
          <a:p>
            <a:pPr marL="0" indent="0" algn="just">
              <a:lnSpc>
                <a:spcPct val="110000"/>
              </a:lnSpc>
              <a:buClrTx/>
              <a:buNone/>
            </a:pPr>
            <a:r>
              <a:rPr lang="zh-CN" altLang="en-US" sz="2800" b="1" dirty="0"/>
              <a:t>        一般地，</a:t>
            </a:r>
            <a:r>
              <a:rPr lang="en-US" altLang="x-none" sz="2800" b="1" dirty="0"/>
              <a:t>t</a:t>
            </a:r>
            <a:r>
              <a:rPr lang="en-US" altLang="x-none" sz="2800" b="1" baseline="-20000" dirty="0"/>
              <a:t>io</a:t>
            </a:r>
            <a:r>
              <a:rPr lang="en-US" altLang="x-none" sz="2800" b="1" dirty="0"/>
              <a:t>&gt;&gt;t</a:t>
            </a:r>
            <a:r>
              <a:rPr lang="en-US" altLang="x-none" sz="2800" b="1" baseline="-20000" dirty="0"/>
              <a:t>is</a:t>
            </a:r>
            <a:r>
              <a:rPr lang="zh-CN" altLang="en-US" sz="2800" b="1" dirty="0"/>
              <a:t>，</a:t>
            </a:r>
            <a:r>
              <a:rPr lang="en-US" altLang="x-none" sz="2800" b="1" dirty="0"/>
              <a:t>t</a:t>
            </a:r>
            <a:r>
              <a:rPr lang="en-US" altLang="x-none" sz="2800" b="1" baseline="-20000" dirty="0"/>
              <a:t>io</a:t>
            </a:r>
            <a:r>
              <a:rPr lang="en-US" altLang="x-none" sz="2800" b="1" dirty="0"/>
              <a:t>&gt;&gt;t</a:t>
            </a:r>
            <a:r>
              <a:rPr lang="en-US" altLang="x-none" sz="2800" b="1" baseline="-20000" dirty="0"/>
              <a:t>mg</a:t>
            </a:r>
            <a:r>
              <a:rPr lang="zh-CN" altLang="en-US" sz="2800" b="1" dirty="0"/>
              <a:t>，</a:t>
            </a:r>
            <a:r>
              <a:rPr lang="en-US" altLang="x-none" sz="2800" b="1" dirty="0"/>
              <a:t>t</a:t>
            </a:r>
            <a:r>
              <a:rPr lang="en-US" altLang="x-none" sz="2800" b="1" baseline="-20000" dirty="0"/>
              <a:t>io</a:t>
            </a:r>
            <a:r>
              <a:rPr lang="zh-CN" altLang="en-US" sz="2800" b="1" dirty="0"/>
              <a:t>而取决于所用外存</a:t>
            </a:r>
            <a:r>
              <a:rPr lang="en-US" altLang="x-none" sz="2800" b="1" dirty="0"/>
              <a:t>,</a:t>
            </a:r>
            <a:r>
              <a:rPr lang="zh-CN" altLang="en-US" sz="2800" b="1" dirty="0"/>
              <a:t>因此，</a:t>
            </a:r>
            <a:r>
              <a:rPr lang="zh-CN" altLang="en-US" sz="2800" b="1" dirty="0">
                <a:solidFill>
                  <a:schemeClr val="accent1"/>
                </a:solidFill>
              </a:rPr>
              <a:t>影响外排序效率的主要原因</a:t>
            </a:r>
            <a:r>
              <a:rPr lang="zh-CN" altLang="en-US" sz="2800" b="1" dirty="0"/>
              <a:t>是</a:t>
            </a:r>
            <a:r>
              <a:rPr lang="zh-CN" altLang="en-US" sz="2800" b="1" dirty="0">
                <a:solidFill>
                  <a:schemeClr val="folHlink"/>
                </a:solidFill>
              </a:rPr>
              <a:t>内、外存之间数据交换</a:t>
            </a:r>
            <a:r>
              <a:rPr lang="en-US" altLang="x-none" sz="2800" b="1" dirty="0"/>
              <a:t>(</a:t>
            </a:r>
            <a:r>
              <a:rPr lang="zh-CN" altLang="en-US" sz="2800" b="1" dirty="0"/>
              <a:t>读、写外存</a:t>
            </a:r>
            <a:r>
              <a:rPr lang="en-US" altLang="x-none" sz="2800" b="1" dirty="0"/>
              <a:t>)</a:t>
            </a:r>
            <a:r>
              <a:rPr lang="zh-CN" altLang="en-US" sz="2800" b="1" dirty="0"/>
              <a:t>。提高效率的主要方法</a:t>
            </a:r>
            <a:r>
              <a:rPr lang="en-US" altLang="x-none" sz="2800" b="1" dirty="0"/>
              <a:t>(</a:t>
            </a:r>
            <a:r>
              <a:rPr lang="zh-CN" altLang="en-US" sz="2800" b="1" dirty="0"/>
              <a:t>途径</a:t>
            </a:r>
            <a:r>
              <a:rPr lang="en-US" altLang="x-none" sz="2800" b="1" dirty="0"/>
              <a:t>)</a:t>
            </a:r>
            <a:r>
              <a:rPr lang="zh-CN" altLang="en-US" sz="2800" b="1" dirty="0"/>
              <a:t>有：</a:t>
            </a:r>
            <a:endParaRPr lang="zh-CN" altLang="en-US" sz="2800" b="1" dirty="0"/>
          </a:p>
          <a:p>
            <a:pPr marL="533400" lvl="1" indent="0" algn="just">
              <a:lnSpc>
                <a:spcPct val="110000"/>
              </a:lnSpc>
              <a:buClrTx/>
              <a:buNone/>
            </a:pPr>
            <a:r>
              <a:rPr lang="zh-CN" altLang="en-US" sz="2400" b="1" dirty="0">
                <a:solidFill>
                  <a:schemeClr val="folHlink"/>
                </a:solidFill>
              </a:rPr>
              <a:t>●</a:t>
            </a:r>
            <a:r>
              <a:rPr lang="zh-CN" altLang="en-US" sz="2400" b="1" dirty="0">
                <a:solidFill>
                  <a:schemeClr val="hlink"/>
                </a:solidFill>
              </a:rPr>
              <a:t>  </a:t>
            </a:r>
            <a:r>
              <a:rPr lang="zh-CN" altLang="en-US" b="1" dirty="0"/>
              <a:t>进行多路归并，减少文件归并的趟数；</a:t>
            </a:r>
            <a:endParaRPr lang="zh-CN" altLang="en-US" b="1" dirty="0"/>
          </a:p>
          <a:p>
            <a:pPr marL="533400" lvl="1" indent="0" algn="just">
              <a:lnSpc>
                <a:spcPct val="110000"/>
              </a:lnSpc>
              <a:buClrTx/>
              <a:buNone/>
            </a:pPr>
            <a:r>
              <a:rPr lang="zh-CN" altLang="en-US" sz="2400" b="1" dirty="0">
                <a:solidFill>
                  <a:schemeClr val="folHlink"/>
                </a:solidFill>
              </a:rPr>
              <a:t>●</a:t>
            </a:r>
            <a:r>
              <a:rPr lang="zh-CN" altLang="en-US" sz="2400" b="1" dirty="0">
                <a:solidFill>
                  <a:schemeClr val="hlink"/>
                </a:solidFill>
              </a:rPr>
              <a:t>  </a:t>
            </a:r>
            <a:r>
              <a:rPr lang="zh-CN" altLang="en-US" b="1" dirty="0"/>
              <a:t>增加归并段的长度，减少初始归并的数目；</a:t>
            </a:r>
            <a:endParaRPr lang="zh-CN" altLang="en-US" b="1" dirty="0"/>
          </a:p>
          <a:p>
            <a:pPr marL="533400" lvl="1" indent="0" algn="just">
              <a:lnSpc>
                <a:spcPct val="110000"/>
              </a:lnSpc>
              <a:buClrTx/>
              <a:buNone/>
            </a:pPr>
            <a:r>
              <a:rPr lang="zh-CN" altLang="en-US" sz="2400" b="1" dirty="0">
                <a:solidFill>
                  <a:schemeClr val="folHlink"/>
                </a:solidFill>
              </a:rPr>
              <a:t>●</a:t>
            </a:r>
            <a:r>
              <a:rPr lang="zh-CN" altLang="en-US" sz="2400" b="1" dirty="0">
                <a:solidFill>
                  <a:schemeClr val="hlink"/>
                </a:solidFill>
              </a:rPr>
              <a:t>  </a:t>
            </a:r>
            <a:r>
              <a:rPr lang="zh-CN" altLang="en-US" b="1" dirty="0"/>
              <a:t>根据不同归并段的长度，采取最佳归并方案。</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97697" name="文本占位符 843777"/>
          <p:cNvSpPr>
            <a:spLocks noGrp="1"/>
          </p:cNvSpPr>
          <p:nvPr>
            <p:ph idx="1"/>
          </p:nvPr>
        </p:nvSpPr>
        <p:spPr>
          <a:xfrm>
            <a:off x="152400" y="152400"/>
            <a:ext cx="8839200" cy="6084888"/>
          </a:xfrm>
          <a:ln/>
        </p:spPr>
        <p:txBody>
          <a:bodyPr anchor="t"/>
          <a:p>
            <a:pPr marL="0" indent="0">
              <a:lnSpc>
                <a:spcPct val="110000"/>
              </a:lnSpc>
              <a:spcBef>
                <a:spcPct val="10000"/>
              </a:spcBef>
              <a:buClr>
                <a:schemeClr val="tx1"/>
              </a:buClr>
              <a:buNone/>
            </a:pPr>
            <a:r>
              <a:rPr lang="zh-CN" altLang="en-US" b="1" dirty="0"/>
              <a:t>⑷  </a:t>
            </a:r>
            <a:r>
              <a:rPr lang="zh-CN" altLang="en-US" b="1" dirty="0">
                <a:solidFill>
                  <a:schemeClr val="folHlink"/>
                </a:solidFill>
              </a:rPr>
              <a:t>文件的分类</a:t>
            </a:r>
            <a:endParaRPr lang="zh-CN" altLang="en-US" sz="2800" b="1" dirty="0">
              <a:solidFill>
                <a:schemeClr val="folHlink"/>
              </a:solidFill>
            </a:endParaRPr>
          </a:p>
          <a:p>
            <a:pPr marL="355600" lvl="1" indent="0">
              <a:lnSpc>
                <a:spcPct val="110000"/>
              </a:lnSpc>
              <a:spcBef>
                <a:spcPct val="10000"/>
              </a:spcBef>
              <a:buNone/>
            </a:pPr>
            <a:r>
              <a:rPr lang="zh-CN" altLang="en-US" b="1" dirty="0"/>
              <a:t>⑴  按记录类型，可分为操作系统文件和数据库文件</a:t>
            </a:r>
            <a:r>
              <a:rPr lang="zh-CN" altLang="en-US" b="1" dirty="0">
                <a:latin typeface="宋体" panose="02010600030101010101" pitchFamily="2" charset="-122"/>
              </a:rPr>
              <a:t>：</a:t>
            </a:r>
            <a:endParaRPr lang="zh-CN" altLang="en-US" b="1" dirty="0"/>
          </a:p>
          <a:p>
            <a:pPr marL="723900" lvl="2" indent="0">
              <a:lnSpc>
                <a:spcPct val="110000"/>
              </a:lnSpc>
              <a:spcBef>
                <a:spcPct val="10000"/>
              </a:spcBef>
              <a:buClr>
                <a:schemeClr val="tx1"/>
              </a:buClr>
              <a:buSzPct val="90000"/>
              <a:buNone/>
            </a:pPr>
            <a:r>
              <a:rPr lang="zh-CN" altLang="en-US" sz="2800" b="1" dirty="0"/>
              <a:t> ①  </a:t>
            </a:r>
            <a:r>
              <a:rPr lang="zh-CN" altLang="en-US" sz="2800" b="1" dirty="0">
                <a:solidFill>
                  <a:schemeClr val="folHlink"/>
                </a:solidFill>
              </a:rPr>
              <a:t>操作系统文件</a:t>
            </a:r>
            <a:r>
              <a:rPr lang="en-US" altLang="x-none" sz="2800" b="1" dirty="0"/>
              <a:t>(</a:t>
            </a:r>
            <a:r>
              <a:rPr lang="zh-CN" altLang="en-US" sz="2800" b="1" dirty="0"/>
              <a:t>流式文件</a:t>
            </a:r>
            <a:r>
              <a:rPr lang="en-US" altLang="x-none" sz="2800" b="1" dirty="0"/>
              <a:t>) </a:t>
            </a:r>
            <a:r>
              <a:rPr lang="zh-CN" altLang="en-US" sz="2800" b="1" dirty="0">
                <a:latin typeface="宋体" panose="02010600030101010101" pitchFamily="2" charset="-122"/>
              </a:rPr>
              <a:t>：</a:t>
            </a:r>
            <a:r>
              <a:rPr lang="zh-CN" altLang="en-US" sz="2800" b="1" dirty="0"/>
              <a:t> 连续的字符序列</a:t>
            </a:r>
            <a:r>
              <a:rPr lang="en-US" altLang="x-none" sz="2800" b="1" dirty="0"/>
              <a:t>(</a:t>
            </a:r>
            <a:r>
              <a:rPr lang="zh-CN" altLang="en-US" sz="2800" b="1" dirty="0"/>
              <a:t>串</a:t>
            </a:r>
            <a:r>
              <a:rPr lang="en-US" altLang="x-none" sz="2800" b="1" dirty="0"/>
              <a:t>)</a:t>
            </a:r>
            <a:r>
              <a:rPr lang="zh-CN" altLang="en-US" sz="2800" b="1" dirty="0"/>
              <a:t>的集合；</a:t>
            </a:r>
            <a:endParaRPr lang="zh-CN" altLang="en-US" sz="2800" b="1" dirty="0"/>
          </a:p>
          <a:p>
            <a:pPr marL="723900" lvl="2" indent="0">
              <a:lnSpc>
                <a:spcPct val="110000"/>
              </a:lnSpc>
              <a:spcBef>
                <a:spcPct val="10000"/>
              </a:spcBef>
              <a:buClr>
                <a:schemeClr val="tx1"/>
              </a:buClr>
              <a:buSzPct val="90000"/>
              <a:buNone/>
            </a:pPr>
            <a:r>
              <a:rPr lang="zh-CN" altLang="en-US" sz="2800" b="1" dirty="0"/>
              <a:t>②  </a:t>
            </a:r>
            <a:r>
              <a:rPr lang="zh-CN" altLang="en-US" sz="2800" b="1" dirty="0">
                <a:solidFill>
                  <a:schemeClr val="folHlink"/>
                </a:solidFill>
              </a:rPr>
              <a:t>数据库文件</a:t>
            </a:r>
            <a:r>
              <a:rPr lang="zh-CN" altLang="en-US" sz="2800" b="1" dirty="0">
                <a:latin typeface="宋体" panose="02010600030101010101" pitchFamily="2" charset="-122"/>
              </a:rPr>
              <a:t>：</a:t>
            </a:r>
            <a:r>
              <a:rPr lang="zh-CN" altLang="en-US" sz="2800" b="1" dirty="0"/>
              <a:t> 有特定结构</a:t>
            </a:r>
            <a:r>
              <a:rPr lang="en-US" altLang="x-none" sz="2800" b="1" dirty="0"/>
              <a:t>(</a:t>
            </a:r>
            <a:r>
              <a:rPr lang="zh-CN" altLang="en-US" sz="2800" b="1" dirty="0"/>
              <a:t>所有记录的结构都相同</a:t>
            </a:r>
            <a:r>
              <a:rPr lang="en-US" altLang="x-none" sz="2800" b="1" dirty="0"/>
              <a:t>)</a:t>
            </a:r>
            <a:r>
              <a:rPr lang="zh-CN" altLang="en-US" sz="2800" b="1" dirty="0"/>
              <a:t>的数据记录的集合</a:t>
            </a:r>
            <a:r>
              <a:rPr lang="zh-CN" altLang="en-US" sz="2800" b="1" dirty="0">
                <a:latin typeface="宋体" panose="02010600030101010101" pitchFamily="2" charset="-122"/>
              </a:rPr>
              <a:t>。</a:t>
            </a:r>
            <a:endParaRPr lang="zh-CN" altLang="en-US" sz="2800" b="1" dirty="0"/>
          </a:p>
          <a:p>
            <a:pPr marL="355600" lvl="1" indent="0">
              <a:lnSpc>
                <a:spcPct val="110000"/>
              </a:lnSpc>
              <a:spcBef>
                <a:spcPct val="10000"/>
              </a:spcBef>
              <a:buNone/>
            </a:pPr>
            <a:r>
              <a:rPr lang="zh-CN" altLang="en-US" b="1" dirty="0"/>
              <a:t>⑵  按记录长度，可分为定长记录文件和不定长记录文件</a:t>
            </a:r>
            <a:r>
              <a:rPr lang="zh-CN" altLang="en-US" b="1" dirty="0">
                <a:latin typeface="宋体" panose="02010600030101010101" pitchFamily="2" charset="-122"/>
              </a:rPr>
              <a:t>：</a:t>
            </a:r>
            <a:r>
              <a:rPr lang="zh-CN" altLang="en-US" b="1" dirty="0"/>
              <a:t> </a:t>
            </a:r>
            <a:endParaRPr lang="zh-CN" altLang="en-US" b="1" dirty="0"/>
          </a:p>
          <a:p>
            <a:pPr marL="723900" lvl="2" indent="0">
              <a:lnSpc>
                <a:spcPct val="110000"/>
              </a:lnSpc>
              <a:spcBef>
                <a:spcPct val="10000"/>
              </a:spcBef>
              <a:buClr>
                <a:schemeClr val="tx1"/>
              </a:buClr>
              <a:buSzPct val="90000"/>
              <a:buNone/>
            </a:pPr>
            <a:r>
              <a:rPr lang="zh-CN" altLang="en-US" sz="2800" b="1" dirty="0"/>
              <a:t>①  定长记录文件</a:t>
            </a:r>
            <a:r>
              <a:rPr lang="zh-CN" altLang="en-US" sz="2800" b="1" dirty="0">
                <a:latin typeface="宋体" panose="02010600030101010101" pitchFamily="2" charset="-122"/>
              </a:rPr>
              <a:t>：文件中每个记录都有固定的数据项组成</a:t>
            </a:r>
            <a:r>
              <a:rPr lang="zh-CN" altLang="en-US" sz="2800" b="1" dirty="0"/>
              <a:t>，每个数据项的长度都是固定的；</a:t>
            </a:r>
            <a:endParaRPr lang="zh-CN" altLang="en-US" sz="2800" b="1" dirty="0"/>
          </a:p>
          <a:p>
            <a:pPr marL="723900" lvl="2" indent="0">
              <a:lnSpc>
                <a:spcPct val="110000"/>
              </a:lnSpc>
              <a:spcBef>
                <a:spcPct val="10000"/>
              </a:spcBef>
              <a:buClr>
                <a:schemeClr val="tx1"/>
              </a:buClr>
              <a:buSzPct val="90000"/>
              <a:buNone/>
            </a:pPr>
            <a:r>
              <a:rPr lang="zh-CN" altLang="en-US" sz="2800" b="1" dirty="0"/>
              <a:t>② 不定长记录文件</a:t>
            </a:r>
            <a:r>
              <a:rPr lang="zh-CN" altLang="en-US" sz="2800" b="1" dirty="0">
                <a:latin typeface="宋体" panose="02010600030101010101" pitchFamily="2" charset="-122"/>
              </a:rPr>
              <a:t>：与</a:t>
            </a:r>
            <a:r>
              <a:rPr lang="zh-CN" altLang="en-US" sz="2800" b="1" dirty="0"/>
              <a:t>定长记录文件相反</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98721" name="矩形 844801"/>
          <p:cNvSpPr/>
          <p:nvPr/>
        </p:nvSpPr>
        <p:spPr>
          <a:xfrm>
            <a:off x="152400" y="115888"/>
            <a:ext cx="8839200" cy="6334125"/>
          </a:xfrm>
          <a:prstGeom prst="rect">
            <a:avLst/>
          </a:prstGeom>
          <a:noFill/>
          <a:ln w="9525">
            <a:noFill/>
          </a:ln>
        </p:spPr>
        <p:txBody>
          <a:bodyPr lIns="92075" tIns="46038" rIns="92075" bIns="46038" anchor="t">
            <a:spAutoFit/>
          </a:bodyPr>
          <a:p>
            <a:pPr eaLnBrk="0" hangingPunct="0">
              <a:lnSpc>
                <a:spcPct val="110000"/>
              </a:lnSpc>
              <a:spcBef>
                <a:spcPct val="10000"/>
              </a:spcBef>
            </a:pPr>
            <a:r>
              <a:rPr lang="en-US" altLang="x-none" sz="4000" b="1" dirty="0">
                <a:solidFill>
                  <a:schemeClr val="tx2"/>
                </a:solidFill>
                <a:latin typeface="Times New Roman" panose="02020603050405020304" pitchFamily="2" charset="0"/>
                <a:ea typeface="宋体" panose="02010600030101010101" pitchFamily="2" charset="-122"/>
              </a:rPr>
              <a:t>2   </a:t>
            </a:r>
            <a:r>
              <a:rPr lang="zh-CN" altLang="en-US" sz="4000" b="1" dirty="0">
                <a:solidFill>
                  <a:schemeClr val="tx2"/>
                </a:solidFill>
                <a:latin typeface="Times New Roman" panose="02020603050405020304" pitchFamily="2" charset="0"/>
                <a:ea typeface="宋体" panose="02010600030101010101" pitchFamily="2" charset="-122"/>
              </a:rPr>
              <a:t>文件的有关操作</a:t>
            </a:r>
            <a:endParaRPr lang="zh-CN" altLang="en-US" sz="4000" b="1" dirty="0">
              <a:latin typeface="宋体" panose="02010600030101010101" pitchFamily="2" charset="-122"/>
              <a:ea typeface="宋体" panose="02010600030101010101" pitchFamily="2" charset="-122"/>
            </a:endParaRPr>
          </a:p>
          <a:p>
            <a:pPr eaLnBrk="0" hangingPunct="0">
              <a:lnSpc>
                <a:spcPct val="110000"/>
              </a:lnSpc>
              <a:spcBef>
                <a:spcPct val="10000"/>
              </a:spcBef>
            </a:pPr>
            <a:r>
              <a:rPr lang="zh-CN" altLang="en-US" sz="2800" b="1" dirty="0">
                <a:latin typeface="宋体" panose="02010600030101010101" pitchFamily="2" charset="-122"/>
                <a:ea typeface="宋体" panose="02010600030101010101" pitchFamily="2" charset="-122"/>
              </a:rPr>
              <a:t>    文件是由大量记录组成的线性表</a:t>
            </a:r>
            <a:r>
              <a:rPr lang="zh-CN" altLang="en-US" sz="2800" b="1" dirty="0">
                <a:latin typeface="Times New Roman" panose="02020603050405020304" pitchFamily="2" charset="0"/>
                <a:ea typeface="宋体" panose="02010600030101010101" pitchFamily="2" charset="-122"/>
              </a:rPr>
              <a:t>，因此，对文件的操作主要是针对记录的，通常有</a:t>
            </a:r>
            <a:r>
              <a:rPr lang="zh-CN" altLang="en-US" sz="2800" b="1" dirty="0">
                <a:latin typeface="宋体" panose="02010600030101010101" pitchFamily="2" charset="-122"/>
                <a:ea typeface="宋体" panose="02010600030101010101" pitchFamily="2" charset="-122"/>
              </a:rPr>
              <a:t>：记录的检索</a:t>
            </a:r>
            <a:r>
              <a:rPr lang="zh-CN" altLang="en-US" sz="2800" b="1" dirty="0">
                <a:latin typeface="Times New Roman" panose="02020603050405020304" pitchFamily="2" charset="0"/>
                <a:ea typeface="宋体" panose="02010600030101010101" pitchFamily="2" charset="-122"/>
              </a:rPr>
              <a:t>、插入、删除、修改和排序，其中检索是最基本的操作</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eaLnBrk="0" hangingPunct="0">
              <a:lnSpc>
                <a:spcPct val="110000"/>
              </a:lnSpc>
              <a:spcBef>
                <a:spcPct val="10000"/>
              </a:spcBef>
            </a:pPr>
            <a:r>
              <a:rPr lang="zh-CN" altLang="en-US" sz="3200" b="1" dirty="0">
                <a:solidFill>
                  <a:schemeClr val="folHlink"/>
                </a:solidFill>
                <a:latin typeface="宋体" panose="02010600030101010101" pitchFamily="2" charset="-122"/>
                <a:ea typeface="宋体" panose="02010600030101010101" pitchFamily="2" charset="-122"/>
              </a:rPr>
              <a:t>⑴</a:t>
            </a:r>
            <a:r>
              <a:rPr lang="zh-CN" altLang="en-US" sz="3200" b="1" dirty="0">
                <a:latin typeface="宋体" panose="02010600030101010101" pitchFamily="2" charset="-122"/>
                <a:ea typeface="宋体" panose="02010600030101010101" pitchFamily="2" charset="-122"/>
              </a:rPr>
              <a:t> </a:t>
            </a:r>
            <a:r>
              <a:rPr lang="zh-CN" altLang="en-US" sz="3200" b="1" dirty="0">
                <a:solidFill>
                  <a:schemeClr val="folHlink"/>
                </a:solidFill>
                <a:latin typeface="宋体" panose="02010600030101010101" pitchFamily="2" charset="-122"/>
                <a:ea typeface="宋体" panose="02010600030101010101" pitchFamily="2" charset="-122"/>
              </a:rPr>
              <a:t>检索记录</a:t>
            </a:r>
            <a:endParaRPr lang="zh-CN" altLang="en-US" sz="3200" b="1" dirty="0">
              <a:solidFill>
                <a:schemeClr val="folHlink"/>
              </a:solidFill>
              <a:latin typeface="宋体" panose="02010600030101010101" pitchFamily="2" charset="-122"/>
              <a:ea typeface="宋体" panose="02010600030101010101" pitchFamily="2" charset="-122"/>
            </a:endParaRPr>
          </a:p>
          <a:p>
            <a:pPr eaLnBrk="0" hangingPunct="0">
              <a:lnSpc>
                <a:spcPct val="110000"/>
              </a:lnSpc>
              <a:spcBef>
                <a:spcPct val="10000"/>
              </a:spcBef>
            </a:pPr>
            <a:r>
              <a:rPr lang="zh-CN" altLang="en-US" sz="32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根据用户的要求从文件中查找相应的记录。</a:t>
            </a:r>
            <a:endParaRPr lang="zh-CN" altLang="en-US" sz="2800" b="1" dirty="0">
              <a:latin typeface="宋体" panose="02010600030101010101" pitchFamily="2" charset="-122"/>
              <a:ea typeface="宋体" panose="02010600030101010101" pitchFamily="2" charset="-122"/>
            </a:endParaRPr>
          </a:p>
          <a:p>
            <a:pPr marL="355600" lvl="1" indent="0" eaLnBrk="0" hangingPunct="0">
              <a:lnSpc>
                <a:spcPct val="110000"/>
              </a:lnSpc>
              <a:spcBef>
                <a:spcPct val="10000"/>
              </a:spcBef>
            </a:pPr>
            <a:r>
              <a:rPr lang="zh-CN" altLang="en-US" sz="2800" b="1" dirty="0">
                <a:latin typeface="宋体" panose="02010600030101010101" pitchFamily="2" charset="-122"/>
                <a:ea typeface="宋体" panose="02010600030101010101" pitchFamily="2" charset="-122"/>
              </a:rPr>
              <a:t>①</a:t>
            </a:r>
            <a:r>
              <a:rPr lang="zh-CN" altLang="en-US" sz="2800" b="1" dirty="0">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查找下一个记录</a:t>
            </a:r>
            <a:r>
              <a:rPr lang="zh-CN" altLang="en-US" sz="2800" b="1" dirty="0">
                <a:latin typeface="Times New Roman" panose="02020603050405020304" pitchFamily="2" charset="0"/>
                <a:ea typeface="宋体" panose="02010600030101010101" pitchFamily="2" charset="-122"/>
              </a:rPr>
              <a:t>：找当前记录的下一个逻辑记录；</a:t>
            </a:r>
            <a:endParaRPr lang="zh-CN" altLang="en-US" sz="2800" b="1" dirty="0">
              <a:latin typeface="Times New Roman" panose="02020603050405020304" pitchFamily="2" charset="0"/>
              <a:ea typeface="宋体" panose="02010600030101010101" pitchFamily="2" charset="-122"/>
            </a:endParaRPr>
          </a:p>
          <a:p>
            <a:pPr marL="355600" lvl="1" indent="0" eaLnBrk="0" hangingPunct="0">
              <a:lnSpc>
                <a:spcPct val="110000"/>
              </a:lnSpc>
              <a:spcBef>
                <a:spcPct val="10000"/>
              </a:spcBef>
            </a:pPr>
            <a:r>
              <a:rPr lang="zh-CN" altLang="en-US" sz="2800" b="1" dirty="0">
                <a:latin typeface="宋体" panose="02010600030101010101" pitchFamily="2" charset="-122"/>
                <a:ea typeface="宋体" panose="02010600030101010101" pitchFamily="2" charset="-122"/>
              </a:rPr>
              <a:t>②</a:t>
            </a:r>
            <a:r>
              <a:rPr lang="zh-CN" altLang="en-US" sz="2800" b="1" dirty="0">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查找第</a:t>
            </a:r>
            <a:r>
              <a:rPr lang="en-US" altLang="x-none" sz="2800" b="1" dirty="0">
                <a:solidFill>
                  <a:schemeClr val="folHlink"/>
                </a:solidFill>
                <a:latin typeface="Times New Roman" panose="02020603050405020304" pitchFamily="2" charset="0"/>
                <a:ea typeface="宋体" panose="02010600030101010101" pitchFamily="2" charset="-122"/>
              </a:rPr>
              <a:t>k</a:t>
            </a:r>
            <a:r>
              <a:rPr lang="zh-CN" altLang="en-US" sz="2800" b="1" dirty="0">
                <a:solidFill>
                  <a:schemeClr val="folHlink"/>
                </a:solidFill>
                <a:latin typeface="Times New Roman" panose="02020603050405020304" pitchFamily="2" charset="0"/>
                <a:ea typeface="宋体" panose="02010600030101010101" pitchFamily="2" charset="-122"/>
              </a:rPr>
              <a:t>个记录</a:t>
            </a:r>
            <a:r>
              <a:rPr lang="zh-CN" altLang="en-US" sz="2800" b="1" dirty="0">
                <a:latin typeface="Times New Roman" panose="02020603050405020304" pitchFamily="2" charset="0"/>
                <a:ea typeface="宋体" panose="02010600030101010101" pitchFamily="2" charset="-122"/>
              </a:rPr>
              <a:t>：给出记录的逻辑序号，根据该序号查找相应的记录；</a:t>
            </a:r>
            <a:endParaRPr lang="zh-CN" altLang="en-US" sz="2800" b="1" dirty="0">
              <a:latin typeface="Times New Roman" panose="02020603050405020304" pitchFamily="2" charset="0"/>
              <a:ea typeface="宋体" panose="02010600030101010101" pitchFamily="2" charset="-122"/>
            </a:endParaRPr>
          </a:p>
          <a:p>
            <a:pPr marL="355600" lvl="1" indent="0" eaLnBrk="0" hangingPunct="0">
              <a:lnSpc>
                <a:spcPct val="110000"/>
              </a:lnSpc>
              <a:spcBef>
                <a:spcPct val="10000"/>
              </a:spcBef>
            </a:pPr>
            <a:r>
              <a:rPr lang="zh-CN" altLang="en-US" sz="2800" b="1" dirty="0">
                <a:latin typeface="宋体" panose="02010600030101010101" pitchFamily="2" charset="-122"/>
                <a:ea typeface="宋体" panose="02010600030101010101" pitchFamily="2" charset="-122"/>
              </a:rPr>
              <a:t>③</a:t>
            </a:r>
            <a:r>
              <a:rPr lang="zh-CN" altLang="en-US" sz="2800" b="1" dirty="0">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按关键字查找</a:t>
            </a:r>
            <a:r>
              <a:rPr lang="zh-CN" altLang="en-US" sz="2800" b="1" dirty="0">
                <a:latin typeface="Times New Roman" panose="02020603050405020304" pitchFamily="2" charset="0"/>
                <a:ea typeface="宋体" panose="02010600030101010101" pitchFamily="2" charset="-122"/>
              </a:rPr>
              <a:t>：给出指定的关键字值，查找关键字值相同或满足条件的记录。对数据库文件，有以下四种按关键字查找的方式：</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99745" name="文本占位符 845825"/>
          <p:cNvSpPr>
            <a:spLocks noGrp="1"/>
          </p:cNvSpPr>
          <p:nvPr>
            <p:ph idx="1"/>
          </p:nvPr>
        </p:nvSpPr>
        <p:spPr>
          <a:xfrm>
            <a:off x="152400" y="152400"/>
            <a:ext cx="8839200" cy="5581650"/>
          </a:xfrm>
          <a:ln/>
        </p:spPr>
        <p:txBody>
          <a:bodyPr anchor="t"/>
          <a:p>
            <a:pPr marL="723900" lvl="2" indent="0">
              <a:lnSpc>
                <a:spcPct val="110000"/>
              </a:lnSpc>
              <a:spcBef>
                <a:spcPct val="10000"/>
              </a:spcBef>
              <a:buNone/>
            </a:pPr>
            <a:r>
              <a:rPr lang="zh-CN" altLang="en-US" sz="2800" b="1" dirty="0">
                <a:solidFill>
                  <a:schemeClr val="folHlink"/>
                </a:solidFill>
                <a:latin typeface="宋体" panose="02010600030101010101" pitchFamily="2" charset="-122"/>
              </a:rPr>
              <a:t>◆</a:t>
            </a:r>
            <a:r>
              <a:rPr lang="zh-CN" altLang="en-US" sz="2800" b="1" dirty="0">
                <a:latin typeface="宋体" panose="02010600030101010101" pitchFamily="2" charset="-122"/>
              </a:rPr>
              <a:t> </a:t>
            </a:r>
            <a:r>
              <a:rPr lang="zh-CN" altLang="en-US" sz="2800" b="1" dirty="0">
                <a:solidFill>
                  <a:schemeClr val="folHlink"/>
                </a:solidFill>
                <a:latin typeface="宋体" panose="02010600030101010101" pitchFamily="2" charset="-122"/>
              </a:rPr>
              <a:t>简单匹配</a:t>
            </a:r>
            <a:r>
              <a:rPr lang="zh-CN" altLang="en-US" sz="2800" b="1" dirty="0">
                <a:latin typeface="宋体" panose="02010600030101010101" pitchFamily="2" charset="-122"/>
              </a:rPr>
              <a:t>：查找关键字的值与给定的值相等的记录</a:t>
            </a:r>
            <a:r>
              <a:rPr lang="zh-CN" altLang="en-US" sz="2800" b="1" dirty="0"/>
              <a:t>；</a:t>
            </a:r>
            <a:endParaRPr lang="zh-CN" altLang="en-US" sz="2800" b="1" dirty="0">
              <a:latin typeface="宋体" panose="02010600030101010101" pitchFamily="2" charset="-122"/>
            </a:endParaRPr>
          </a:p>
          <a:p>
            <a:pPr marL="723900" lvl="2" indent="0">
              <a:lnSpc>
                <a:spcPct val="110000"/>
              </a:lnSpc>
              <a:spcBef>
                <a:spcPct val="10000"/>
              </a:spcBef>
              <a:buNone/>
            </a:pPr>
            <a:r>
              <a:rPr lang="zh-CN" altLang="en-US" sz="2800" b="1" dirty="0">
                <a:solidFill>
                  <a:schemeClr val="folHlink"/>
                </a:solidFill>
                <a:latin typeface="宋体" panose="02010600030101010101" pitchFamily="2" charset="-122"/>
              </a:rPr>
              <a:t>◆</a:t>
            </a:r>
            <a:r>
              <a:rPr lang="zh-CN" altLang="en-US" sz="2800" b="1" dirty="0">
                <a:latin typeface="宋体" panose="02010600030101010101" pitchFamily="2" charset="-122"/>
              </a:rPr>
              <a:t> </a:t>
            </a:r>
            <a:r>
              <a:rPr lang="zh-CN" altLang="en-US" sz="2800" b="1" dirty="0">
                <a:solidFill>
                  <a:schemeClr val="folHlink"/>
                </a:solidFill>
                <a:latin typeface="宋体" panose="02010600030101010101" pitchFamily="2" charset="-122"/>
              </a:rPr>
              <a:t>区域匹配</a:t>
            </a:r>
            <a:r>
              <a:rPr lang="zh-CN" altLang="en-US" sz="2800" b="1" dirty="0">
                <a:latin typeface="宋体" panose="02010600030101010101" pitchFamily="2" charset="-122"/>
              </a:rPr>
              <a:t>：查找关键字的值在某个区域范围内的记录</a:t>
            </a:r>
            <a:r>
              <a:rPr lang="zh-CN" altLang="en-US" sz="2800" b="1" dirty="0"/>
              <a:t>；</a:t>
            </a:r>
            <a:endParaRPr lang="zh-CN" altLang="en-US" sz="2800" b="1" dirty="0"/>
          </a:p>
          <a:p>
            <a:pPr marL="723900" lvl="2" indent="0">
              <a:lnSpc>
                <a:spcPct val="110000"/>
              </a:lnSpc>
              <a:spcBef>
                <a:spcPct val="10000"/>
              </a:spcBef>
              <a:buNone/>
            </a:pPr>
            <a:r>
              <a:rPr lang="zh-CN" altLang="en-US" sz="2800" b="1" dirty="0">
                <a:solidFill>
                  <a:schemeClr val="folHlink"/>
                </a:solidFill>
                <a:latin typeface="宋体" panose="02010600030101010101" pitchFamily="2" charset="-122"/>
              </a:rPr>
              <a:t>◆</a:t>
            </a:r>
            <a:r>
              <a:rPr lang="zh-CN" altLang="en-US" sz="2800" b="1" dirty="0">
                <a:latin typeface="宋体" panose="02010600030101010101" pitchFamily="2" charset="-122"/>
              </a:rPr>
              <a:t> </a:t>
            </a:r>
            <a:r>
              <a:rPr lang="zh-CN" altLang="en-US" sz="2800" b="1" dirty="0">
                <a:solidFill>
                  <a:schemeClr val="folHlink"/>
                </a:solidFill>
                <a:latin typeface="宋体" panose="02010600030101010101" pitchFamily="2" charset="-122"/>
              </a:rPr>
              <a:t>函数匹配</a:t>
            </a:r>
            <a:r>
              <a:rPr lang="zh-CN" altLang="en-US" sz="2800" b="1" dirty="0">
                <a:latin typeface="宋体" panose="02010600030101010101" pitchFamily="2" charset="-122"/>
              </a:rPr>
              <a:t>：给出关键字的某个函数</a:t>
            </a:r>
            <a:r>
              <a:rPr lang="zh-CN" altLang="en-US" sz="2800" b="1" dirty="0"/>
              <a:t>，</a:t>
            </a:r>
            <a:r>
              <a:rPr lang="zh-CN" altLang="en-US" sz="2800" b="1" dirty="0">
                <a:latin typeface="宋体" panose="02010600030101010101" pitchFamily="2" charset="-122"/>
              </a:rPr>
              <a:t>查找符合条件的记录</a:t>
            </a:r>
            <a:r>
              <a:rPr lang="zh-CN" altLang="en-US" sz="2800" b="1" dirty="0"/>
              <a:t>；</a:t>
            </a:r>
            <a:endParaRPr lang="zh-CN" altLang="en-US" sz="2800" b="1" dirty="0"/>
          </a:p>
          <a:p>
            <a:pPr marL="723900" lvl="2" indent="0">
              <a:lnSpc>
                <a:spcPct val="110000"/>
              </a:lnSpc>
              <a:spcBef>
                <a:spcPct val="10000"/>
              </a:spcBef>
              <a:buNone/>
            </a:pPr>
            <a:r>
              <a:rPr lang="zh-CN" altLang="en-US" sz="2800" b="1" dirty="0">
                <a:solidFill>
                  <a:schemeClr val="folHlink"/>
                </a:solidFill>
                <a:latin typeface="宋体" panose="02010600030101010101" pitchFamily="2" charset="-122"/>
              </a:rPr>
              <a:t>◆</a:t>
            </a:r>
            <a:r>
              <a:rPr lang="zh-CN" altLang="en-US" sz="2800" b="1" dirty="0">
                <a:latin typeface="宋体" panose="02010600030101010101" pitchFamily="2" charset="-122"/>
              </a:rPr>
              <a:t> </a:t>
            </a:r>
            <a:r>
              <a:rPr lang="zh-CN" altLang="en-US" sz="2800" b="1" dirty="0">
                <a:solidFill>
                  <a:schemeClr val="folHlink"/>
                </a:solidFill>
                <a:latin typeface="宋体" panose="02010600030101010101" pitchFamily="2" charset="-122"/>
              </a:rPr>
              <a:t>组合条件匹配</a:t>
            </a:r>
            <a:r>
              <a:rPr lang="zh-CN" altLang="en-US" sz="2800" b="1" dirty="0">
                <a:latin typeface="宋体" panose="02010600030101010101" pitchFamily="2" charset="-122"/>
              </a:rPr>
              <a:t>：给出用布尔表达式表示的多个条件组合</a:t>
            </a:r>
            <a:r>
              <a:rPr lang="zh-CN" altLang="en-US" sz="2800" b="1" dirty="0"/>
              <a:t>，</a:t>
            </a:r>
            <a:r>
              <a:rPr lang="zh-CN" altLang="en-US" sz="2800" b="1" dirty="0">
                <a:latin typeface="宋体" panose="02010600030101010101" pitchFamily="2" charset="-122"/>
              </a:rPr>
              <a:t>查找符合条件的记录。</a:t>
            </a:r>
            <a:endParaRPr lang="zh-CN" altLang="en-US" sz="2800" b="1" dirty="0">
              <a:latin typeface="宋体" panose="02010600030101010101" pitchFamily="2" charset="-122"/>
            </a:endParaRPr>
          </a:p>
          <a:p>
            <a:pPr marL="0" indent="0">
              <a:lnSpc>
                <a:spcPct val="110000"/>
              </a:lnSpc>
              <a:spcBef>
                <a:spcPct val="10000"/>
              </a:spcBef>
              <a:buNone/>
            </a:pPr>
            <a:r>
              <a:rPr lang="zh-CN" altLang="en-US" b="1" dirty="0">
                <a:solidFill>
                  <a:schemeClr val="folHlink"/>
                </a:solidFill>
                <a:latin typeface="宋体" panose="02010600030101010101" pitchFamily="2" charset="-122"/>
              </a:rPr>
              <a:t>⑵</a:t>
            </a:r>
            <a:r>
              <a:rPr lang="zh-CN" altLang="en-US" b="1" dirty="0">
                <a:latin typeface="宋体" panose="02010600030101010101" pitchFamily="2" charset="-122"/>
              </a:rPr>
              <a:t> </a:t>
            </a:r>
            <a:r>
              <a:rPr lang="zh-CN" altLang="en-US" b="1" dirty="0">
                <a:solidFill>
                  <a:schemeClr val="folHlink"/>
                </a:solidFill>
                <a:latin typeface="宋体" panose="02010600030101010101" pitchFamily="2" charset="-122"/>
              </a:rPr>
              <a:t>插入记录</a:t>
            </a:r>
            <a:endParaRPr lang="zh-CN" altLang="en-US" b="1" dirty="0">
              <a:solidFill>
                <a:schemeClr val="folHlink"/>
              </a:solidFill>
              <a:latin typeface="宋体" panose="02010600030101010101" pitchFamily="2" charset="-122"/>
            </a:endParaRPr>
          </a:p>
          <a:p>
            <a:pPr marL="0" indent="0">
              <a:lnSpc>
                <a:spcPct val="110000"/>
              </a:lnSpc>
              <a:spcBef>
                <a:spcPct val="10000"/>
              </a:spcBef>
              <a:buNone/>
            </a:pPr>
            <a:r>
              <a:rPr lang="zh-CN" altLang="en-US" sz="2800" b="1" dirty="0">
                <a:latin typeface="宋体" panose="02010600030101010101" pitchFamily="2" charset="-122"/>
              </a:rPr>
              <a:t>    将给定的记录插入到文件的指定位置。插入是首先要确定插入点的位置</a:t>
            </a:r>
            <a:r>
              <a:rPr lang="en-US" altLang="x-none" sz="2800" b="1" dirty="0"/>
              <a:t>(</a:t>
            </a:r>
            <a:r>
              <a:rPr lang="zh-CN" altLang="en-US" sz="2800" b="1" dirty="0"/>
              <a:t>检索记录</a:t>
            </a:r>
            <a:r>
              <a:rPr lang="en-US" altLang="x-none" sz="2800" b="1" dirty="0"/>
              <a:t>)</a:t>
            </a:r>
            <a:r>
              <a:rPr lang="zh-CN" altLang="en-US" sz="2800" b="1" dirty="0"/>
              <a:t>，然后才能插入</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0769" name="文本占位符 846849"/>
          <p:cNvSpPr>
            <a:spLocks noGrp="1"/>
          </p:cNvSpPr>
          <p:nvPr>
            <p:ph idx="1"/>
          </p:nvPr>
        </p:nvSpPr>
        <p:spPr>
          <a:xfrm>
            <a:off x="152400" y="152400"/>
            <a:ext cx="8839200" cy="5868988"/>
          </a:xfrm>
          <a:ln/>
        </p:spPr>
        <p:txBody>
          <a:bodyPr anchor="t"/>
          <a:p>
            <a:pPr marL="0" indent="0">
              <a:lnSpc>
                <a:spcPct val="110000"/>
              </a:lnSpc>
              <a:spcBef>
                <a:spcPct val="10000"/>
              </a:spcBef>
              <a:buNone/>
            </a:pPr>
            <a:r>
              <a:rPr lang="zh-CN" altLang="en-US" b="1" dirty="0">
                <a:solidFill>
                  <a:schemeClr val="folHlink"/>
                </a:solidFill>
                <a:latin typeface="宋体" panose="02010600030101010101" pitchFamily="2" charset="-122"/>
              </a:rPr>
              <a:t>⑶</a:t>
            </a:r>
            <a:r>
              <a:rPr lang="zh-CN" altLang="en-US" b="1" dirty="0">
                <a:latin typeface="宋体" panose="02010600030101010101" pitchFamily="2" charset="-122"/>
              </a:rPr>
              <a:t> </a:t>
            </a:r>
            <a:r>
              <a:rPr lang="zh-CN" altLang="en-US" b="1" dirty="0">
                <a:solidFill>
                  <a:schemeClr val="folHlink"/>
                </a:solidFill>
                <a:latin typeface="宋体" panose="02010600030101010101" pitchFamily="2" charset="-122"/>
              </a:rPr>
              <a:t>删除记录</a:t>
            </a:r>
            <a:endParaRPr lang="zh-CN" altLang="en-US" b="1" dirty="0">
              <a:solidFill>
                <a:schemeClr val="folHlink"/>
              </a:solidFill>
              <a:latin typeface="宋体" panose="02010600030101010101" pitchFamily="2" charset="-122"/>
            </a:endParaRPr>
          </a:p>
          <a:p>
            <a:pPr marL="0" indent="0">
              <a:lnSpc>
                <a:spcPct val="110000"/>
              </a:lnSpc>
              <a:spcBef>
                <a:spcPct val="10000"/>
              </a:spcBef>
              <a:buNone/>
            </a:pPr>
            <a:r>
              <a:rPr lang="zh-CN" altLang="en-US" sz="2400" b="1" dirty="0">
                <a:latin typeface="宋体" panose="02010600030101010101" pitchFamily="2" charset="-122"/>
              </a:rPr>
              <a:t>    </a:t>
            </a:r>
            <a:r>
              <a:rPr lang="zh-CN" altLang="en-US" sz="2800" b="1" dirty="0">
                <a:latin typeface="宋体" panose="02010600030101010101" pitchFamily="2" charset="-122"/>
              </a:rPr>
              <a:t>从文件中删除给定的记录。记录的删除有两种情况：</a:t>
            </a:r>
            <a:endParaRPr lang="zh-CN" altLang="en-US" sz="2800" b="1" dirty="0">
              <a:latin typeface="宋体" panose="02010600030101010101" pitchFamily="2" charset="-122"/>
            </a:endParaRPr>
          </a:p>
          <a:p>
            <a:pPr marL="355600" lvl="1" indent="0">
              <a:lnSpc>
                <a:spcPct val="110000"/>
              </a:lnSpc>
              <a:spcBef>
                <a:spcPct val="10000"/>
              </a:spcBef>
              <a:buNone/>
            </a:pPr>
            <a:r>
              <a:rPr lang="zh-CN" altLang="en-US" b="1" dirty="0">
                <a:latin typeface="宋体" panose="02010600030101010101" pitchFamily="2" charset="-122"/>
              </a:rPr>
              <a:t>① 在文件中删除第</a:t>
            </a:r>
            <a:r>
              <a:rPr lang="en-US" altLang="x-none" b="1" dirty="0"/>
              <a:t>k</a:t>
            </a:r>
            <a:r>
              <a:rPr lang="zh-CN" altLang="en-US" b="1" dirty="0">
                <a:latin typeface="宋体" panose="02010600030101010101" pitchFamily="2" charset="-122"/>
              </a:rPr>
              <a:t>个记录</a:t>
            </a:r>
            <a:r>
              <a:rPr lang="zh-CN" altLang="en-US" b="1" dirty="0"/>
              <a:t>；</a:t>
            </a:r>
            <a:endParaRPr lang="zh-CN" altLang="en-US" b="1" dirty="0">
              <a:latin typeface="宋体" panose="02010600030101010101" pitchFamily="2" charset="-122"/>
            </a:endParaRPr>
          </a:p>
          <a:p>
            <a:pPr marL="355600" lvl="1" indent="0">
              <a:lnSpc>
                <a:spcPct val="110000"/>
              </a:lnSpc>
              <a:spcBef>
                <a:spcPct val="10000"/>
              </a:spcBef>
              <a:buNone/>
            </a:pPr>
            <a:r>
              <a:rPr lang="zh-CN" altLang="en-US" b="1" dirty="0">
                <a:latin typeface="宋体" panose="02010600030101010101" pitchFamily="2" charset="-122"/>
              </a:rPr>
              <a:t>② 在文件中删除符合条件的记录。</a:t>
            </a:r>
            <a:endParaRPr lang="zh-CN" altLang="en-US" b="1" dirty="0"/>
          </a:p>
          <a:p>
            <a:pPr marL="0" indent="0">
              <a:lnSpc>
                <a:spcPct val="110000"/>
              </a:lnSpc>
              <a:spcBef>
                <a:spcPct val="10000"/>
              </a:spcBef>
              <a:buNone/>
            </a:pPr>
            <a:r>
              <a:rPr lang="zh-CN" altLang="en-US" b="1" dirty="0">
                <a:solidFill>
                  <a:schemeClr val="folHlink"/>
                </a:solidFill>
                <a:latin typeface="宋体" panose="02010600030101010101" pitchFamily="2" charset="-122"/>
              </a:rPr>
              <a:t>⑷</a:t>
            </a:r>
            <a:r>
              <a:rPr lang="zh-CN" altLang="en-US" b="1" dirty="0">
                <a:latin typeface="宋体" panose="02010600030101010101" pitchFamily="2" charset="-122"/>
              </a:rPr>
              <a:t> </a:t>
            </a:r>
            <a:r>
              <a:rPr lang="zh-CN" altLang="en-US" b="1" dirty="0">
                <a:solidFill>
                  <a:schemeClr val="folHlink"/>
                </a:solidFill>
                <a:latin typeface="宋体" panose="02010600030101010101" pitchFamily="2" charset="-122"/>
              </a:rPr>
              <a:t>修改记录</a:t>
            </a:r>
            <a:endParaRPr lang="zh-CN" altLang="en-US" b="1" dirty="0">
              <a:solidFill>
                <a:schemeClr val="folHlink"/>
              </a:solidFill>
              <a:latin typeface="宋体" panose="02010600030101010101" pitchFamily="2" charset="-122"/>
            </a:endParaRPr>
          </a:p>
          <a:p>
            <a:pPr marL="0" indent="0">
              <a:lnSpc>
                <a:spcPct val="110000"/>
              </a:lnSpc>
              <a:spcBef>
                <a:spcPct val="10000"/>
              </a:spcBef>
              <a:buNone/>
            </a:pPr>
            <a:r>
              <a:rPr lang="zh-CN" altLang="en-US" sz="2400" b="1" dirty="0">
                <a:latin typeface="宋体" panose="02010600030101010101" pitchFamily="2" charset="-122"/>
              </a:rPr>
              <a:t>    </a:t>
            </a:r>
            <a:r>
              <a:rPr lang="zh-CN" altLang="en-US" sz="2800" b="1" dirty="0">
                <a:latin typeface="宋体" panose="02010600030101010101" pitchFamily="2" charset="-122"/>
              </a:rPr>
              <a:t>对符合条件的记录</a:t>
            </a:r>
            <a:r>
              <a:rPr lang="zh-CN" altLang="en-US" sz="2800" b="1" dirty="0"/>
              <a:t>，更改某些属性值</a:t>
            </a:r>
            <a:r>
              <a:rPr lang="zh-CN" altLang="en-US" sz="2800" b="1" dirty="0">
                <a:latin typeface="宋体" panose="02010600030101010101" pitchFamily="2" charset="-122"/>
              </a:rPr>
              <a:t>。修改时首先要</a:t>
            </a:r>
            <a:r>
              <a:rPr lang="zh-CN" altLang="en-US" sz="2800" b="1" dirty="0"/>
              <a:t>检索到所要修改的记录，然后才能修改</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spcBef>
                <a:spcPct val="10000"/>
              </a:spcBef>
              <a:buNone/>
            </a:pPr>
            <a:r>
              <a:rPr lang="zh-CN" altLang="en-US" b="1" dirty="0">
                <a:latin typeface="宋体" panose="02010600030101010101" pitchFamily="2" charset="-122"/>
              </a:rPr>
              <a:t>⑸ </a:t>
            </a:r>
            <a:r>
              <a:rPr lang="zh-CN" altLang="en-US" b="1" dirty="0">
                <a:solidFill>
                  <a:schemeClr val="folHlink"/>
                </a:solidFill>
                <a:latin typeface="宋体" panose="02010600030101010101" pitchFamily="2" charset="-122"/>
              </a:rPr>
              <a:t>记录排序</a:t>
            </a:r>
            <a:endParaRPr lang="zh-CN" altLang="en-US" b="1" dirty="0">
              <a:solidFill>
                <a:schemeClr val="folHlink"/>
              </a:solidFill>
              <a:latin typeface="宋体" panose="02010600030101010101" pitchFamily="2" charset="-122"/>
            </a:endParaRPr>
          </a:p>
          <a:p>
            <a:pPr marL="0" indent="0">
              <a:lnSpc>
                <a:spcPct val="110000"/>
              </a:lnSpc>
              <a:spcBef>
                <a:spcPct val="10000"/>
              </a:spcBef>
              <a:buNone/>
            </a:pPr>
            <a:r>
              <a:rPr lang="zh-CN" altLang="en-US" sz="2800" b="1" dirty="0">
                <a:latin typeface="宋体" panose="02010600030101010101" pitchFamily="2" charset="-122"/>
              </a:rPr>
              <a:t>    根据指定的关键字</a:t>
            </a:r>
            <a:r>
              <a:rPr lang="zh-CN" altLang="en-US" sz="2800" b="1" dirty="0"/>
              <a:t>，对文件中的记录按关键字值的大小以非递减或非递增的方式重新排列</a:t>
            </a:r>
            <a:r>
              <a:rPr lang="en-US" altLang="x-none" sz="2800" b="1" dirty="0"/>
              <a:t>(</a:t>
            </a:r>
            <a:r>
              <a:rPr lang="zh-CN" altLang="en-US" sz="2800" b="1" dirty="0"/>
              <a:t>或存储</a:t>
            </a:r>
            <a:r>
              <a:rPr lang="en-US" altLang="x-none" sz="2800" b="1" dirty="0"/>
              <a:t>)</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47874" name="标题 847873"/>
          <p:cNvSpPr>
            <a:spLocks noGrp="1"/>
          </p:cNvSpPr>
          <p:nvPr>
            <p:ph type="title"/>
          </p:nvPr>
        </p:nvSpPr>
        <p:spPr>
          <a:xfrm>
            <a:off x="762000" y="152400"/>
            <a:ext cx="7543800" cy="900113"/>
          </a:xfrm>
        </p:spPr>
        <p:txBody>
          <a:bodyPr lIns="92075" tIns="46038" rIns="92075" bIns="46038" anchor="ctr"/>
          <a:p>
            <a:pPr fontAlgn="base"/>
            <a:r>
              <a:rPr lang="en-US" altLang="x-none" sz="5400" b="1" strike="noStrike" noProof="1" dirty="0">
                <a:latin typeface="Times New Roman" panose="02020603050405020304" pitchFamily="2" charset="0"/>
              </a:rPr>
              <a:t>11.2</a:t>
            </a:r>
            <a:r>
              <a:rPr lang="en-US" altLang="x-none" sz="5400" b="1" strike="noStrike" noProof="1" dirty="0"/>
              <a:t>  </a:t>
            </a:r>
            <a:r>
              <a:rPr lang="zh-CN" altLang="en-US" sz="5400" b="1" strike="noStrike" noProof="1" dirty="0">
                <a:ea typeface="楷体_GB2312" pitchFamily="1" charset="-122"/>
              </a:rPr>
              <a:t>文件的组织方式</a:t>
            </a:r>
            <a:endParaRPr lang="zh-CN" altLang="en-US" sz="5400" b="1" strike="noStrike" noProof="1" dirty="0">
              <a:ea typeface="楷体_GB2312" pitchFamily="1" charset="-122"/>
            </a:endParaRPr>
          </a:p>
        </p:txBody>
      </p:sp>
      <p:sp>
        <p:nvSpPr>
          <p:cNvPr id="801794" name="矩形 847874"/>
          <p:cNvSpPr/>
          <p:nvPr/>
        </p:nvSpPr>
        <p:spPr>
          <a:xfrm>
            <a:off x="152400" y="1120775"/>
            <a:ext cx="8839200" cy="579438"/>
          </a:xfrm>
          <a:prstGeom prst="rect">
            <a:avLst/>
          </a:prstGeom>
          <a:noFill/>
          <a:ln w="9525">
            <a:noFill/>
          </a:ln>
        </p:spPr>
        <p:txBody>
          <a:bodyPr lIns="92075" tIns="46038" rIns="92075" bIns="46038" anchor="t">
            <a:spAutoFit/>
          </a:bodyPr>
          <a:p>
            <a:pPr>
              <a:spcBef>
                <a:spcPct val="10000"/>
              </a:spcBef>
              <a:buClr>
                <a:schemeClr val="tx1"/>
              </a:buClr>
              <a:buSzPct val="90000"/>
            </a:pPr>
            <a:r>
              <a:rPr lang="zh-CN" altLang="en-US" sz="3200" b="1" dirty="0">
                <a:solidFill>
                  <a:schemeClr val="folHlink"/>
                </a:solidFill>
                <a:latin typeface="Arial" panose="020B0604020202020204" pitchFamily="34" charset="0"/>
                <a:ea typeface="宋体" panose="02010600030101010101" pitchFamily="2" charset="-122"/>
              </a:rPr>
              <a:t>     </a:t>
            </a:r>
            <a:r>
              <a:rPr lang="zh-CN" altLang="en-US" sz="2800" b="1" dirty="0">
                <a:solidFill>
                  <a:schemeClr val="folHlink"/>
                </a:solidFill>
                <a:latin typeface="Arial" panose="020B0604020202020204" pitchFamily="34" charset="0"/>
                <a:ea typeface="宋体" panose="02010600030101010101" pitchFamily="2" charset="-122"/>
              </a:rPr>
              <a:t>文件的组织方式</a:t>
            </a:r>
            <a:r>
              <a:rPr lang="zh-CN" altLang="en-US" sz="2800" b="1" dirty="0">
                <a:latin typeface="Arial" panose="020B0604020202020204" pitchFamily="34" charset="0"/>
                <a:ea typeface="宋体" panose="02010600030101010101" pitchFamily="2" charset="-122"/>
              </a:rPr>
              <a:t>指的是文件的物理结构</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801795" name="矩形 847875"/>
          <p:cNvSpPr/>
          <p:nvPr/>
        </p:nvSpPr>
        <p:spPr>
          <a:xfrm>
            <a:off x="1982788" y="1752600"/>
            <a:ext cx="4749800" cy="685800"/>
          </a:xfrm>
          <a:prstGeom prst="rect">
            <a:avLst/>
          </a:prstGeom>
          <a:noFill/>
          <a:ln w="9525">
            <a:noFill/>
          </a:ln>
        </p:spPr>
        <p:txBody>
          <a:bodyPr lIns="92075" tIns="46038" rIns="92075" bIns="46038" anchor="ctr"/>
          <a:p>
            <a:pPr algn="ctr"/>
            <a:r>
              <a:rPr lang="en-US" altLang="x-none" sz="4000" b="1" dirty="0">
                <a:solidFill>
                  <a:schemeClr val="tx2"/>
                </a:solidFill>
                <a:latin typeface="Times New Roman" panose="02020603050405020304" pitchFamily="2" charset="0"/>
                <a:ea typeface="宋体" panose="02010600030101010101" pitchFamily="2" charset="-122"/>
              </a:rPr>
              <a:t>11.2.1    </a:t>
            </a:r>
            <a:r>
              <a:rPr lang="zh-CN" altLang="en-US" sz="4000" b="1" dirty="0">
                <a:solidFill>
                  <a:schemeClr val="tx2"/>
                </a:solidFill>
                <a:latin typeface="Times New Roman" panose="02020603050405020304" pitchFamily="2" charset="0"/>
                <a:ea typeface="楷体_GB2312" pitchFamily="1" charset="-122"/>
              </a:rPr>
              <a:t>顺序文件</a:t>
            </a:r>
            <a:endParaRPr lang="zh-CN" altLang="en-US" sz="4000" b="1" dirty="0">
              <a:solidFill>
                <a:schemeClr val="tx2"/>
              </a:solidFill>
              <a:latin typeface="Times New Roman" panose="02020603050405020304" pitchFamily="2" charset="0"/>
              <a:ea typeface="楷体_GB2312" pitchFamily="1" charset="-122"/>
            </a:endParaRPr>
          </a:p>
        </p:txBody>
      </p:sp>
      <p:sp>
        <p:nvSpPr>
          <p:cNvPr id="801796" name="文本占位符 847876"/>
          <p:cNvSpPr>
            <a:spLocks noGrp="1"/>
          </p:cNvSpPr>
          <p:nvPr>
            <p:ph idx="1"/>
          </p:nvPr>
        </p:nvSpPr>
        <p:spPr>
          <a:xfrm>
            <a:off x="152400" y="2590800"/>
            <a:ext cx="8812213" cy="4038600"/>
          </a:xfrm>
          <a:ln/>
        </p:spPr>
        <p:txBody>
          <a:bodyPr anchor="t"/>
          <a:p>
            <a:pPr marL="0" indent="0">
              <a:lnSpc>
                <a:spcPct val="110000"/>
              </a:lnSpc>
              <a:spcBef>
                <a:spcPct val="10000"/>
              </a:spcBef>
              <a:buClr>
                <a:schemeClr val="tx1"/>
              </a:buClr>
              <a:buNone/>
            </a:pPr>
            <a:r>
              <a:rPr lang="zh-CN" altLang="en-US" sz="2800" b="1" dirty="0"/>
              <a:t>       记录</a:t>
            </a:r>
            <a:r>
              <a:rPr lang="zh-CN" altLang="en-US" sz="2800" b="1" dirty="0">
                <a:solidFill>
                  <a:schemeClr val="folHlink"/>
                </a:solidFill>
              </a:rPr>
              <a:t>按</a:t>
            </a:r>
            <a:r>
              <a:rPr lang="zh-CN" altLang="en-US" sz="2800" b="1" dirty="0"/>
              <a:t>其在文件中的</a:t>
            </a:r>
            <a:r>
              <a:rPr lang="zh-CN" altLang="en-US" sz="2800" b="1" dirty="0">
                <a:solidFill>
                  <a:schemeClr val="folHlink"/>
                </a:solidFill>
              </a:rPr>
              <a:t>逻辑顺序</a:t>
            </a:r>
            <a:r>
              <a:rPr lang="zh-CN" altLang="en-US" sz="2800" b="1" dirty="0"/>
              <a:t>依次进入存储介质</a:t>
            </a:r>
            <a:r>
              <a:rPr lang="zh-CN" altLang="en-US" sz="2800" b="1" dirty="0">
                <a:latin typeface="宋体" panose="02010600030101010101" pitchFamily="2" charset="-122"/>
              </a:rPr>
              <a:t>。在顺序文件中</a:t>
            </a:r>
            <a:r>
              <a:rPr lang="zh-CN" altLang="en-US" sz="2800" b="1" dirty="0"/>
              <a:t>，记录的逻辑顺序和存储顺序是一致的</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355600" lvl="1" indent="0">
              <a:lnSpc>
                <a:spcPct val="110000"/>
              </a:lnSpc>
              <a:spcBef>
                <a:spcPct val="10000"/>
              </a:spcBef>
              <a:buNone/>
            </a:pPr>
            <a:r>
              <a:rPr lang="zh-CN" altLang="en-US" b="1" dirty="0">
                <a:latin typeface="宋体" panose="02010600030101010101" pitchFamily="2" charset="-122"/>
              </a:rPr>
              <a:t>⑴ 根据</a:t>
            </a:r>
            <a:r>
              <a:rPr lang="zh-CN" altLang="en-US" b="1" dirty="0">
                <a:solidFill>
                  <a:schemeClr val="folHlink"/>
                </a:solidFill>
                <a:latin typeface="宋体" panose="02010600030101010101" pitchFamily="2" charset="-122"/>
              </a:rPr>
              <a:t>记录是否按关键字排序</a:t>
            </a:r>
            <a:r>
              <a:rPr lang="zh-CN" altLang="en-US" b="1" dirty="0">
                <a:latin typeface="宋体" panose="02010600030101010101" pitchFamily="2" charset="-122"/>
              </a:rPr>
              <a:t>：可分为排序顺序文件和一般顺序文件</a:t>
            </a:r>
            <a:r>
              <a:rPr lang="zh-CN" altLang="en-US" b="1" dirty="0"/>
              <a:t>；</a:t>
            </a:r>
            <a:endParaRPr lang="zh-CN" altLang="en-US" b="1" dirty="0">
              <a:latin typeface="宋体" panose="02010600030101010101" pitchFamily="2" charset="-122"/>
            </a:endParaRPr>
          </a:p>
          <a:p>
            <a:pPr marL="355600" lvl="1" indent="0">
              <a:lnSpc>
                <a:spcPct val="110000"/>
              </a:lnSpc>
              <a:spcBef>
                <a:spcPct val="10000"/>
              </a:spcBef>
              <a:buNone/>
            </a:pPr>
            <a:r>
              <a:rPr lang="zh-CN" altLang="en-US" b="1" dirty="0">
                <a:latin typeface="宋体" panose="02010600030101010101" pitchFamily="2" charset="-122"/>
              </a:rPr>
              <a:t>⑵ 根据</a:t>
            </a:r>
            <a:r>
              <a:rPr lang="zh-CN" altLang="en-US" b="1" dirty="0">
                <a:solidFill>
                  <a:schemeClr val="folHlink"/>
                </a:solidFill>
                <a:latin typeface="宋体" panose="02010600030101010101" pitchFamily="2" charset="-122"/>
              </a:rPr>
              <a:t>逻辑上相邻</a:t>
            </a:r>
            <a:r>
              <a:rPr lang="zh-CN" altLang="en-US" b="1" dirty="0">
                <a:latin typeface="宋体" panose="02010600030101010101" pitchFamily="2" charset="-122"/>
              </a:rPr>
              <a:t>的记录的</a:t>
            </a:r>
            <a:r>
              <a:rPr lang="zh-CN" altLang="en-US" b="1" dirty="0">
                <a:solidFill>
                  <a:schemeClr val="folHlink"/>
                </a:solidFill>
                <a:latin typeface="宋体" panose="02010600030101010101" pitchFamily="2" charset="-122"/>
              </a:rPr>
              <a:t>物理位置</a:t>
            </a:r>
            <a:r>
              <a:rPr lang="zh-CN" altLang="en-US" b="1" dirty="0">
                <a:latin typeface="宋体" panose="02010600030101010101" pitchFamily="2" charset="-122"/>
              </a:rPr>
              <a:t>关系：可分为连续顺序文件和链接顺序文件。</a:t>
            </a:r>
            <a:endParaRPr lang="zh-CN" altLang="en-US" b="1" dirty="0">
              <a:latin typeface="宋体" panose="02010600030101010101" pitchFamily="2" charset="-122"/>
            </a:endParaRPr>
          </a:p>
          <a:p>
            <a:pPr marL="0" indent="0">
              <a:lnSpc>
                <a:spcPct val="110000"/>
              </a:lnSpc>
              <a:spcBef>
                <a:spcPct val="10000"/>
              </a:spcBef>
              <a:buNone/>
            </a:pPr>
            <a:r>
              <a:rPr lang="zh-CN" altLang="en-US" sz="2800" b="1" dirty="0">
                <a:latin typeface="宋体" panose="02010600030101010101" pitchFamily="2" charset="-122"/>
              </a:rPr>
              <a:t>    顺序文件类似于线性表的顺序存储结构</a:t>
            </a:r>
            <a:r>
              <a:rPr lang="zh-CN" altLang="en-US" sz="2800" b="1" dirty="0"/>
              <a:t>，比较简单，适合于顺序存取的外存介质，但不适合随机处理</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48898" name="标题 848897"/>
          <p:cNvSpPr>
            <a:spLocks noGrp="1"/>
          </p:cNvSpPr>
          <p:nvPr>
            <p:ph type="title"/>
          </p:nvPr>
        </p:nvSpPr>
        <p:spPr>
          <a:xfrm>
            <a:off x="1693863" y="150813"/>
            <a:ext cx="4894263" cy="685800"/>
          </a:xfrm>
        </p:spPr>
        <p:txBody>
          <a:bodyPr lIns="92075" tIns="46038" rIns="92075" bIns="46038" anchor="ctr"/>
          <a:p>
            <a:pPr fontAlgn="base"/>
            <a:r>
              <a:rPr lang="en-US" altLang="x-none" sz="4000" b="1" strike="noStrike" noProof="1" dirty="0">
                <a:latin typeface="Times New Roman" panose="02020603050405020304" pitchFamily="2" charset="0"/>
              </a:rPr>
              <a:t>11.2.2    </a:t>
            </a:r>
            <a:r>
              <a:rPr lang="zh-CN" altLang="en-US" sz="4000" b="1" strike="noStrike" noProof="1" dirty="0">
                <a:latin typeface="Times New Roman" panose="02020603050405020304" pitchFamily="2" charset="0"/>
                <a:ea typeface="楷体_GB2312" pitchFamily="1" charset="-122"/>
              </a:rPr>
              <a:t>索引文件</a:t>
            </a:r>
            <a:endParaRPr lang="zh-CN" altLang="en-US" sz="4000" b="1" strike="noStrike" noProof="1" dirty="0">
              <a:latin typeface="Times New Roman" panose="02020603050405020304" pitchFamily="2" charset="0"/>
              <a:ea typeface="楷体_GB2312" pitchFamily="1" charset="-122"/>
            </a:endParaRPr>
          </a:p>
        </p:txBody>
      </p:sp>
      <p:sp>
        <p:nvSpPr>
          <p:cNvPr id="802818" name="矩形 848898"/>
          <p:cNvSpPr/>
          <p:nvPr/>
        </p:nvSpPr>
        <p:spPr>
          <a:xfrm>
            <a:off x="152400" y="914400"/>
            <a:ext cx="8812213" cy="5902325"/>
          </a:xfrm>
          <a:prstGeom prst="rect">
            <a:avLst/>
          </a:prstGeom>
          <a:noFill/>
          <a:ln w="9525">
            <a:noFill/>
          </a:ln>
        </p:spPr>
        <p:txBody>
          <a:bodyPr lIns="92075" tIns="46038" rIns="92075" bIns="46038" anchor="t">
            <a:spAutoFit/>
          </a:bodyPr>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索引技术是组织大型数据库的一种重要技术，</a:t>
            </a:r>
            <a:r>
              <a:rPr lang="zh-CN" altLang="en-US" sz="2800" b="1" dirty="0">
                <a:solidFill>
                  <a:schemeClr val="tx2"/>
                </a:solidFill>
                <a:latin typeface="Times New Roman" panose="02020603050405020304" pitchFamily="2" charset="0"/>
                <a:ea typeface="宋体" panose="02010600030101010101" pitchFamily="2" charset="-122"/>
              </a:rPr>
              <a:t>索引是记录和记录存储地址之间的对照表</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索引结构</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称为索引文件</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由</a:t>
            </a:r>
            <a:r>
              <a:rPr lang="zh-CN" altLang="en-US" sz="2800" b="1" dirty="0">
                <a:solidFill>
                  <a:schemeClr val="folHlink"/>
                </a:solidFill>
                <a:latin typeface="Times New Roman" panose="02020603050405020304" pitchFamily="2" charset="0"/>
                <a:ea typeface="宋体" panose="02010600030101010101" pitchFamily="2" charset="-122"/>
              </a:rPr>
              <a:t>索引表</a:t>
            </a:r>
            <a:r>
              <a:rPr lang="zh-CN" altLang="en-US" sz="2800" b="1" dirty="0">
                <a:latin typeface="Times New Roman" panose="02020603050405020304" pitchFamily="2" charset="0"/>
                <a:ea typeface="宋体" panose="02010600030101010101" pitchFamily="2" charset="-122"/>
              </a:rPr>
              <a:t>和</a:t>
            </a:r>
            <a:r>
              <a:rPr lang="zh-CN" altLang="en-US" sz="2800" b="1" dirty="0">
                <a:solidFill>
                  <a:schemeClr val="folHlink"/>
                </a:solidFill>
                <a:latin typeface="Times New Roman" panose="02020603050405020304" pitchFamily="2" charset="0"/>
                <a:ea typeface="宋体" panose="02010600030101010101" pitchFamily="2" charset="-122"/>
              </a:rPr>
              <a:t>数据表</a:t>
            </a:r>
            <a:r>
              <a:rPr lang="zh-CN" altLang="en-US" sz="2800" b="1" dirty="0">
                <a:latin typeface="Times New Roman" panose="02020603050405020304" pitchFamily="2" charset="0"/>
                <a:ea typeface="宋体" panose="02010600030101010101" pitchFamily="2" charset="-122"/>
              </a:rPr>
              <a:t>两部分，如图</a:t>
            </a:r>
            <a:r>
              <a:rPr lang="en-US" altLang="x-none" sz="2800" b="1" dirty="0">
                <a:latin typeface="Times New Roman" panose="02020603050405020304" pitchFamily="2" charset="0"/>
                <a:ea typeface="宋体" panose="02010600030101010101" pitchFamily="2" charset="-122"/>
              </a:rPr>
              <a:t>11-1</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355600" lvl="1" indent="0" eaLnBrk="1" hangingPunct="1">
              <a:lnSpc>
                <a:spcPct val="110000"/>
              </a:lnSpc>
              <a:spcBef>
                <a:spcPct val="10000"/>
              </a:spcBef>
              <a:buClr>
                <a:schemeClr val="tx1"/>
              </a:buClr>
              <a:buSzPct val="90000"/>
              <a:buFont typeface="Arial" panose="020B0604020202020204" pitchFamily="34" charset="0"/>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  数据表</a:t>
            </a:r>
            <a:r>
              <a:rPr lang="zh-CN" altLang="en-US" sz="2800" b="1" dirty="0">
                <a:latin typeface="宋体" panose="02010600030101010101" pitchFamily="2" charset="-122"/>
                <a:ea typeface="宋体" panose="02010600030101010101" pitchFamily="2" charset="-122"/>
              </a:rPr>
              <a:t>：存储实际的数据记录；</a:t>
            </a:r>
            <a:endParaRPr lang="zh-CN" altLang="en-US" sz="2800" b="1" dirty="0">
              <a:latin typeface="宋体" panose="02010600030101010101" pitchFamily="2" charset="-122"/>
              <a:ea typeface="宋体" panose="02010600030101010101" pitchFamily="2" charset="-122"/>
            </a:endParaRPr>
          </a:p>
          <a:p>
            <a:pPr marL="355600" lvl="1" indent="0" eaLnBrk="1" hangingPunct="1">
              <a:lnSpc>
                <a:spcPct val="110000"/>
              </a:lnSpc>
              <a:spcBef>
                <a:spcPct val="10000"/>
              </a:spcBef>
              <a:buClr>
                <a:schemeClr val="tx1"/>
              </a:buClr>
              <a:buSzPct val="90000"/>
              <a:buFont typeface="Arial" panose="020B0604020202020204" pitchFamily="34" charset="0"/>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  索引表</a:t>
            </a:r>
            <a:r>
              <a:rPr lang="zh-CN" altLang="en-US" sz="2800" b="1" dirty="0">
                <a:latin typeface="宋体" panose="02010600030101010101" pitchFamily="2" charset="-122"/>
                <a:ea typeface="宋体" panose="02010600030101010101" pitchFamily="2" charset="-122"/>
              </a:rPr>
              <a:t>：存储记录的</a:t>
            </a:r>
            <a:r>
              <a:rPr lang="zh-CN" altLang="en-US" sz="2800" b="1" dirty="0">
                <a:solidFill>
                  <a:schemeClr val="tx2"/>
                </a:solidFill>
                <a:latin typeface="宋体" panose="02010600030101010101" pitchFamily="2" charset="-122"/>
                <a:ea typeface="宋体" panose="02010600030101010101" pitchFamily="2" charset="-122"/>
              </a:rPr>
              <a:t>关键字</a:t>
            </a:r>
            <a:r>
              <a:rPr lang="zh-CN" altLang="en-US" sz="2800" b="1" dirty="0">
                <a:latin typeface="宋体" panose="02010600030101010101" pitchFamily="2" charset="-122"/>
                <a:ea typeface="宋体" panose="02010600030101010101" pitchFamily="2" charset="-122"/>
              </a:rPr>
              <a:t>和</a:t>
            </a:r>
            <a:r>
              <a:rPr lang="zh-CN" altLang="en-US" sz="2800" b="1" dirty="0">
                <a:solidFill>
                  <a:schemeClr val="tx2"/>
                </a:solidFill>
                <a:latin typeface="宋体" panose="02010600030101010101" pitchFamily="2" charset="-122"/>
                <a:ea typeface="宋体" panose="02010600030101010101" pitchFamily="2" charset="-122"/>
              </a:rPr>
              <a:t>记录</a:t>
            </a:r>
            <a:r>
              <a:rPr lang="en-US" altLang="x-none" sz="2800" b="1" dirty="0">
                <a:latin typeface="Times New Roman" panose="02020603050405020304" pitchFamily="2" charset="0"/>
                <a:ea typeface="宋体" panose="02010600030101010101" pitchFamily="2" charset="-122"/>
              </a:rPr>
              <a:t>(</a:t>
            </a:r>
            <a:r>
              <a:rPr lang="zh-CN" altLang="en-US" sz="2800" b="1" dirty="0">
                <a:solidFill>
                  <a:schemeClr val="tx2"/>
                </a:solidFill>
                <a:latin typeface="宋体" panose="02010600030101010101" pitchFamily="2" charset="-122"/>
                <a:ea typeface="宋体" panose="02010600030101010101" pitchFamily="2" charset="-122"/>
              </a:rPr>
              <a:t>存储</a:t>
            </a:r>
            <a:r>
              <a:rPr lang="en-US" altLang="x-none" sz="2800" b="1" dirty="0">
                <a:latin typeface="Times New Roman" panose="02020603050405020304" pitchFamily="2" charset="0"/>
                <a:ea typeface="宋体" panose="02010600030101010101" pitchFamily="2" charset="-122"/>
              </a:rPr>
              <a:t>)</a:t>
            </a:r>
            <a:r>
              <a:rPr lang="zh-CN" altLang="en-US" sz="2800" b="1" dirty="0">
                <a:solidFill>
                  <a:schemeClr val="tx2"/>
                </a:solidFill>
                <a:latin typeface="宋体" panose="02010600030101010101" pitchFamily="2" charset="-122"/>
                <a:ea typeface="宋体" panose="02010600030101010101" pitchFamily="2" charset="-122"/>
              </a:rPr>
              <a:t>地址</a:t>
            </a:r>
            <a:r>
              <a:rPr lang="zh-CN" altLang="en-US" sz="2800" b="1" dirty="0">
                <a:latin typeface="宋体" panose="02010600030101010101" pitchFamily="2" charset="-122"/>
                <a:ea typeface="宋体" panose="02010600030101010101" pitchFamily="2" charset="-122"/>
              </a:rPr>
              <a:t>之间的对照表</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每个元素称为一个</a:t>
            </a:r>
            <a:r>
              <a:rPr lang="zh-CN" altLang="en-US" sz="2800" b="1" dirty="0">
                <a:solidFill>
                  <a:schemeClr val="folHlink"/>
                </a:solidFill>
                <a:latin typeface="宋体" panose="02010600030101010101" pitchFamily="2" charset="-122"/>
                <a:ea typeface="宋体" panose="02010600030101010101" pitchFamily="2" charset="-122"/>
              </a:rPr>
              <a:t>索引项</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buClr>
                <a:schemeClr val="tx1"/>
              </a:buClr>
              <a:buSzPct val="90000"/>
            </a:pPr>
            <a:r>
              <a:rPr lang="zh-CN" altLang="en-US" sz="2800" b="1" dirty="0">
                <a:latin typeface="宋体" panose="02010600030101010101" pitchFamily="2" charset="-122"/>
                <a:ea typeface="宋体" panose="02010600030101010101" pitchFamily="2" charset="-122"/>
              </a:rPr>
              <a:t>    如果数据文件中的每一个记录都有一个索引项</a:t>
            </a:r>
            <a:r>
              <a:rPr lang="zh-CN" altLang="en-US" sz="2800" b="1" dirty="0">
                <a:latin typeface="Times New Roman" panose="02020603050405020304" pitchFamily="2" charset="0"/>
                <a:ea typeface="宋体" panose="02010600030101010101" pitchFamily="2" charset="-122"/>
              </a:rPr>
              <a:t>，这种索引称为</a:t>
            </a:r>
            <a:r>
              <a:rPr lang="zh-CN" altLang="en-US" sz="2800" b="1" dirty="0">
                <a:solidFill>
                  <a:schemeClr val="folHlink"/>
                </a:solidFill>
                <a:latin typeface="Times New Roman" panose="02020603050405020304" pitchFamily="2" charset="0"/>
                <a:ea typeface="宋体" panose="02010600030101010101" pitchFamily="2" charset="-122"/>
              </a:rPr>
              <a:t>稠密索引</a:t>
            </a:r>
            <a:r>
              <a:rPr lang="zh-CN" altLang="en-US" sz="2800" b="1" dirty="0">
                <a:latin typeface="Times New Roman" panose="02020603050405020304" pitchFamily="2" charset="0"/>
                <a:ea typeface="宋体" panose="02010600030101010101" pitchFamily="2" charset="-122"/>
              </a:rPr>
              <a:t>，否则，称为</a:t>
            </a:r>
            <a:r>
              <a:rPr lang="zh-CN" altLang="en-US" sz="2800" b="1" dirty="0">
                <a:solidFill>
                  <a:schemeClr val="folHlink"/>
                </a:solidFill>
                <a:latin typeface="Times New Roman" panose="02020603050405020304" pitchFamily="2" charset="0"/>
                <a:ea typeface="宋体" panose="02010600030101010101" pitchFamily="2" charset="-122"/>
              </a:rPr>
              <a:t>非稠密索引</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buClr>
                <a:schemeClr val="tx1"/>
              </a:buClr>
              <a:buSzPct val="90000"/>
            </a:pPr>
            <a:r>
              <a:rPr lang="zh-CN" altLang="en-US" sz="28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对于非稠密索引，通常将文件记录划分为若干块，</a:t>
            </a:r>
            <a:r>
              <a:rPr lang="zh-CN" altLang="en-US" sz="2800" b="1" dirty="0">
                <a:solidFill>
                  <a:schemeClr val="accent1"/>
                </a:solidFill>
                <a:latin typeface="Times New Roman" panose="02020603050405020304" pitchFamily="2" charset="0"/>
                <a:ea typeface="宋体" panose="02010600030101010101" pitchFamily="2" charset="-122"/>
              </a:rPr>
              <a:t>块内</a:t>
            </a:r>
            <a:r>
              <a:rPr lang="zh-CN" altLang="en-US" sz="2800" b="1" dirty="0">
                <a:latin typeface="Times New Roman" panose="02020603050405020304" pitchFamily="2" charset="0"/>
                <a:ea typeface="宋体" panose="02010600030101010101" pitchFamily="2" charset="-122"/>
              </a:rPr>
              <a:t>记录可以</a:t>
            </a:r>
            <a:r>
              <a:rPr lang="zh-CN" altLang="en-US" sz="2800" b="1" dirty="0">
                <a:solidFill>
                  <a:schemeClr val="tx2"/>
                </a:solidFill>
                <a:latin typeface="Times New Roman" panose="02020603050405020304" pitchFamily="2" charset="0"/>
                <a:ea typeface="宋体" panose="02010600030101010101" pitchFamily="2" charset="-122"/>
              </a:rPr>
              <a:t>无序</a:t>
            </a:r>
            <a:r>
              <a:rPr lang="zh-CN" altLang="en-US" sz="2800" b="1" dirty="0">
                <a:latin typeface="Times New Roman" panose="02020603050405020304" pitchFamily="2" charset="0"/>
                <a:ea typeface="宋体" panose="02010600030101010101" pitchFamily="2" charset="-122"/>
              </a:rPr>
              <a:t>，但</a:t>
            </a:r>
            <a:r>
              <a:rPr lang="zh-CN" altLang="en-US" sz="2800" b="1" dirty="0">
                <a:solidFill>
                  <a:schemeClr val="accent1"/>
                </a:solidFill>
                <a:latin typeface="Times New Roman" panose="02020603050405020304" pitchFamily="2" charset="0"/>
                <a:ea typeface="宋体" panose="02010600030101010101" pitchFamily="2" charset="-122"/>
              </a:rPr>
              <a:t>块间</a:t>
            </a:r>
            <a:r>
              <a:rPr lang="zh-CN" altLang="en-US" sz="2800" b="1" dirty="0">
                <a:latin typeface="Times New Roman" panose="02020603050405020304" pitchFamily="2" charset="0"/>
                <a:ea typeface="宋体" panose="02010600030101010101" pitchFamily="2" charset="-122"/>
              </a:rPr>
              <a:t>必须</a:t>
            </a:r>
            <a:r>
              <a:rPr lang="zh-CN" altLang="en-US" sz="2800" b="1" dirty="0">
                <a:solidFill>
                  <a:schemeClr val="tx2"/>
                </a:solidFill>
                <a:latin typeface="Times New Roman" panose="02020603050405020304" pitchFamily="2" charset="0"/>
                <a:ea typeface="宋体" panose="02010600030101010101" pitchFamily="2" charset="-122"/>
              </a:rPr>
              <a:t>有序</a:t>
            </a:r>
            <a:r>
              <a:rPr lang="zh-CN" altLang="en-US" sz="2800" b="1" dirty="0">
                <a:latin typeface="宋体" panose="02010600030101010101" pitchFamily="2" charset="-122"/>
                <a:ea typeface="宋体" panose="02010600030101010101" pitchFamily="2" charset="-122"/>
              </a:rPr>
              <a:t>。若块内记录是有序的</a:t>
            </a:r>
            <a:r>
              <a:rPr lang="zh-CN" altLang="en-US" sz="2800" b="1" dirty="0">
                <a:latin typeface="Times New Roman" panose="02020603050405020304" pitchFamily="2" charset="0"/>
                <a:ea typeface="宋体" panose="02010600030101010101" pitchFamily="2" charset="-122"/>
              </a:rPr>
              <a:t>，称为索引顺序文件，否则称为索引非顺序文件</a:t>
            </a:r>
            <a:r>
              <a:rPr lang="zh-CN" altLang="en-US" sz="2800" b="1" dirty="0">
                <a:latin typeface="宋体" panose="02010600030101010101" pitchFamily="2" charset="-122"/>
                <a:ea typeface="宋体" panose="02010600030101010101" pitchFamily="2" charset="-122"/>
              </a:rPr>
              <a:t>。对于</a:t>
            </a:r>
            <a:r>
              <a:rPr lang="zh-CN" altLang="en-US" sz="2800" b="1" dirty="0">
                <a:latin typeface="Times New Roman" panose="02020603050405020304" pitchFamily="2" charset="0"/>
                <a:ea typeface="宋体" panose="02010600030101010101" pitchFamily="2" charset="-122"/>
              </a:rPr>
              <a:t>索引非顺序文件，只需对每一块建立一个索引项</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3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D:\新建文件夹\Templates\Presentation Designs\Soaring.pot</Template>
  <TotalTime>0</TotalTime>
  <Words>8285</Words>
  <Application>WPS 演示</Application>
  <PresentationFormat>在屏幕上显示</PresentationFormat>
  <Paragraphs>515</Paragraphs>
  <Slides>37</Slides>
  <Notes>140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37</vt:i4>
      </vt:variant>
    </vt:vector>
  </HeadingPairs>
  <TitlesOfParts>
    <vt:vector size="54" baseType="lpstr">
      <vt:lpstr>Arial</vt:lpstr>
      <vt:lpstr>宋体</vt:lpstr>
      <vt:lpstr>Wingdings</vt:lpstr>
      <vt:lpstr>Times New Roman</vt:lpstr>
      <vt:lpstr>楷体_GB2312</vt:lpstr>
      <vt:lpstr>黑体</vt:lpstr>
      <vt:lpstr>Symbol</vt:lpstr>
      <vt:lpstr>Arial Unicode MS</vt:lpstr>
      <vt:lpstr>Courier New</vt:lpstr>
      <vt:lpstr>Kingsoft Phonetic Plain</vt:lpstr>
      <vt:lpstr>Arial Narrow</vt:lpstr>
      <vt:lpstr>Andale Mono IPA</vt:lpstr>
      <vt:lpstr>Microsoft Sans Serif</vt:lpstr>
      <vt:lpstr>新宋体</vt:lpstr>
      <vt:lpstr>微软雅黑</vt:lpstr>
      <vt:lpstr>Segoe Print</vt:lpstr>
      <vt:lpstr>3_Soaring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数据结构与算法分析--绪论</dc:title>
  <dc:creator>欧阳骥</dc:creator>
  <cp:lastModifiedBy>Da明Xing</cp:lastModifiedBy>
  <cp:revision>451</cp:revision>
  <dcterms:created xsi:type="dcterms:W3CDTF">2001-02-08T00:40:47Z</dcterms:created>
  <dcterms:modified xsi:type="dcterms:W3CDTF">2017-12-06T05:03:41Z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