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75E46-771F-4E1F-B96A-C13B9ACAF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5A8C79-266E-4E80-AC7B-67B6B9AF6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44210-9896-43F2-B599-26EEC414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BD57E-A6D8-4709-B53B-7D033468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1CB08-6D20-44D8-9C66-27318BFD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9071-0A2A-4FA0-AEC3-BAA3E90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B9560-9C5C-45F3-85D4-B990097D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4631-B9F7-4693-A509-1843E8D2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B3E17-3112-4DBC-B34D-4994338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204E0-375D-4AA0-9DB0-6123125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447B8-43AC-461C-9F0C-417115453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6A9498-D244-4557-A288-C70226D1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B10B-608D-4CA9-8EC5-180B913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DF123-AB46-484F-80D4-7E87BBFD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D539C-6C1B-4552-9EA7-353B4E12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5584-4BAA-47C7-B5EC-CA561BDF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D75B1-2C02-4B88-94A0-7AF90635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71CF5-CEAF-4B03-B354-CEBDAE8E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0D9E6-775C-4174-9E77-B9650997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9AF5A-36DA-445E-8622-4688203C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05FD-0DD8-4EE8-AF04-A98AC878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CB2CD7-334A-4DA0-BA6B-46DB30AC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AB12C-80A7-43DE-A9D8-729C32EF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71A22-0CC0-4494-8CE3-5495A44B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6744-0907-4F47-B95D-DDE0B003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99D7F-4822-46CB-AEA6-7E286F2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7E832-5C56-46AA-8D8C-94F21D329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0D1149-5E5D-456A-A0E7-703E1567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8714B-5C97-4568-9E5A-7B019357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C6193A-EF8A-44CC-A27A-D1E1BB92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34FB9-B66B-4A49-BFDF-47CD060F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1D766-548A-4FA5-9335-C215F14B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2425A-EDAA-449F-9541-802F6E2E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3853CD-39DC-4B80-9E97-79013B6D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45A6FB-0E80-4A58-A4FB-0BD663716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4F03B0-9E7A-4CBF-B190-C5710F6A6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D40F7F-3259-41AC-8921-62E738DA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3B4E01-15AD-4C8E-9426-2804B5CF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2609A8-7352-43D1-A9A1-17C3F4B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16E0-1F6E-4390-A445-EE5D2DB5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E762A6-3849-4827-B7E6-F1A739E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D5246-0D4B-4F88-B9E2-BA656FEC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EF3B9A-950C-4C5D-A86A-7389A375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8180F7-B3B4-4AFC-A057-B5613F83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5FCC1-2EE2-440C-AB46-A953950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E365F-28AA-4844-8D22-5FE0BD3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B20D-FCF8-4A95-96C7-C3D27139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F9B8B-7162-40A3-9FF4-E929AD2D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90F7F5-1CDE-451E-92DB-EAA16DAB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6DDEA-3D39-483D-ACF7-C06F3EEE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2631B-7553-4A5E-B8F8-D4B30AAB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FF40B-DB28-4A6A-B007-FDFBB01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FF173-CC47-488D-8D46-C6ACB4D8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E3B15E-DD32-46EE-80F7-1679DE57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D59486-696C-45B8-8269-99D0D179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9C04AB-7823-48E7-8E3A-7A5BB97A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5A863-F1BB-426C-996C-49272261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B86C74-1A24-430C-AE68-A7A9CC1E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59B9FE-2A5D-426D-81A1-F76FCD2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B4CAF-3A38-4A13-AE64-7E10AB93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45619-05E6-4B86-BD9A-ECF0F0B28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81E3-2915-4176-B0AA-6546E313BA2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B1A02-3BC7-4424-A149-F95F695B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6BCBA-B660-4B98-A52D-E2A339A9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2DCF-826A-41BD-B213-BAF521807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8792A-456E-48CE-8391-81300BF2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Proyecto Redes: </a:t>
            </a:r>
            <a:r>
              <a:rPr lang="en-US" sz="3600" dirty="0" err="1">
                <a:solidFill>
                  <a:srgbClr val="080808"/>
                </a:solidFill>
              </a:rPr>
              <a:t>Cliente</a:t>
            </a:r>
            <a:r>
              <a:rPr lang="en-US" sz="3600" dirty="0">
                <a:solidFill>
                  <a:srgbClr val="080808"/>
                </a:solidFill>
              </a:rPr>
              <a:t> XMPP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E7620-366F-40A9-956E-09EC08D0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Oliver Graf - 17190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C9969-3DC9-4094-AB31-3471D92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s-CL" sz="3600" dirty="0"/>
              <a:t>Lecciones aprendidas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96161-C85C-4B58-9205-681776D8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s-CL" sz="2000" dirty="0"/>
              <a:t>Cuando debo trabajar en algo que es nuevo para mi, debo hacerlo con tiempo.</a:t>
            </a:r>
          </a:p>
          <a:p>
            <a:r>
              <a:rPr lang="es-CL" sz="2000" dirty="0"/>
              <a:t>La concurrencia es un elemento esencial de la comunicación entre clientes y servidores (si se espera escuchar el servidor y además hacer otras cosas a la vez).</a:t>
            </a:r>
          </a:p>
          <a:p>
            <a:r>
              <a:rPr lang="es-CL" sz="2000" dirty="0"/>
              <a:t>El protocolo que utiliza </a:t>
            </a:r>
            <a:r>
              <a:rPr lang="es-CL" sz="2000" dirty="0" err="1"/>
              <a:t>whatsapp</a:t>
            </a:r>
            <a:r>
              <a:rPr lang="es-CL" sz="2000" dirty="0"/>
              <a:t> para mandar y recibir mensajes es XMPP y cualquiera puede hacer su propia aplicación de mensajería con XMPP, totalmente gratis.</a:t>
            </a:r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9CD2E3-DBE5-42F9-BEAE-FE74BCB8C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173E6B-5CD5-44C8-B5FC-AC36DD6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Gracias por su atención.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18994-AAC6-44DA-B357-6002F63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C11FE8-4063-4289-B23E-56DE1D043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E784F-CED4-455B-9760-51E0C725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BC543F-9829-44D9-B98C-C6ABDBD3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D9E86F1-3F60-4D1E-AEBE-23B5D3B53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3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64F49-E43F-4EC8-9AAC-C3A83B10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F6EB7E0-4BC0-49A4-BABD-F47667824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36" y="2250912"/>
            <a:ext cx="11440727" cy="1837405"/>
          </a:xfrm>
        </p:spPr>
      </p:pic>
    </p:spTree>
    <p:extLst>
      <p:ext uri="{BB962C8B-B14F-4D97-AF65-F5344CB8AC3E}">
        <p14:creationId xmlns:p14="http://schemas.microsoft.com/office/powerpoint/2010/main" val="8209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2F309DB-B9ED-4F49-9743-F748BAA78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1285"/>
            <a:ext cx="10905066" cy="25354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3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F3B6E2D-6259-4B6F-8645-867FE5E8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75027"/>
            <a:ext cx="10905066" cy="31079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11E28C-DB7A-40F7-B53A-57621248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71D7A-6DB2-4040-B890-A0D783AC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E833511-D2E2-45CC-BBB3-917584AD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2" y="1824608"/>
            <a:ext cx="11032171" cy="25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0FFF5-AE6D-4B5D-896E-B2F125AE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A4CC94E-ADE0-4CA2-A0A5-AE1BDED9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803" y="477970"/>
            <a:ext cx="8142393" cy="590206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9283-7278-4338-AAA8-1487E2A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31BFA7A-4B21-4FD4-9D56-A487BBDBF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60" y="784536"/>
            <a:ext cx="10124162" cy="506208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D8680-AA2F-4524-BBDC-A3756377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5D4E7C8-8148-45D8-9EFE-678432A8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57" y="643469"/>
            <a:ext cx="10105385" cy="5571062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DCDCA-8618-4B40-A1F9-D19C49D8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/>
              <a:t>Dificultades</a:t>
            </a:r>
            <a:endParaRPr lang="en-U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16990-929A-4C6F-AD94-9B88D4E5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Trabajar</a:t>
            </a:r>
            <a:r>
              <a:rPr lang="en-US" sz="2000" dirty="0"/>
              <a:t> con </a:t>
            </a:r>
            <a:r>
              <a:rPr lang="en-US" sz="2000" dirty="0" err="1"/>
              <a:t>concurrencias</a:t>
            </a:r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conecci</a:t>
            </a:r>
            <a:r>
              <a:rPr lang="es-CL" sz="2000" dirty="0" err="1"/>
              <a:t>ón</a:t>
            </a:r>
            <a:r>
              <a:rPr lang="es-CL" sz="2000" dirty="0"/>
              <a:t> con el servidor</a:t>
            </a:r>
          </a:p>
          <a:p>
            <a:r>
              <a:rPr lang="es-CL" sz="2000" dirty="0"/>
              <a:t>Hacer pruebas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3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Proyecto Redes: Cliente XMPP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Dificultades</vt:lpstr>
      <vt:lpstr>Lecciones aprendidas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Redes: Cliente XMPP</dc:title>
  <dc:creator>Graf,  Oliver (OS-)</dc:creator>
  <cp:lastModifiedBy>Graf,  Oliver (OS-)</cp:lastModifiedBy>
  <cp:revision>1</cp:revision>
  <dcterms:created xsi:type="dcterms:W3CDTF">2021-08-12T22:23:13Z</dcterms:created>
  <dcterms:modified xsi:type="dcterms:W3CDTF">2021-08-12T22:57:08Z</dcterms:modified>
</cp:coreProperties>
</file>