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10287000" cx="18288000"/>
  <p:notesSz cx="6858000" cy="9144000"/>
  <p:embeddedFontLst>
    <p:embeddedFont>
      <p:font typeface="Sniglet"/>
      <p:regular r:id="rId27"/>
    </p:embeddedFont>
    <p:embeddedFont>
      <p:font typeface="Open Sans ExtraBold"/>
      <p:bold r:id="rId28"/>
      <p:boldItalic r:id="rId29"/>
    </p:embeddedFont>
    <p:embeddedFont>
      <p:font typeface="Oi"/>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1" roundtripDataSignature="AMtx7mh9sOJrE2UE24BabssvY/Eynubi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penSansExtraBold-bold.fntdata"/><Relationship Id="rId27" Type="http://schemas.openxmlformats.org/officeDocument/2006/relationships/font" Target="fonts/Snigle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ExtraBold-bold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Oi-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1792288" y="612775"/>
            <a:ext cx="5486400" cy="4114800"/>
          </a:xfrm>
          <a:prstGeom prst="rect">
            <a:avLst/>
          </a:prstGeom>
          <a:noFill/>
          <a:ln>
            <a:noFill/>
          </a:ln>
        </p:spPr>
      </p:sp>
      <p:sp>
        <p:nvSpPr>
          <p:cNvPr id="64" name="Google Shape;64;p3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1.png"/><Relationship Id="rId5" Type="http://schemas.openxmlformats.org/officeDocument/2006/relationships/image" Target="../media/image4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7.png"/><Relationship Id="rId4" Type="http://schemas.openxmlformats.org/officeDocument/2006/relationships/image" Target="../media/image36.png"/><Relationship Id="rId5" Type="http://schemas.openxmlformats.org/officeDocument/2006/relationships/image" Target="../media/image27.png"/><Relationship Id="rId6" Type="http://schemas.openxmlformats.org/officeDocument/2006/relationships/image" Target="../media/image4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7.png"/><Relationship Id="rId4" Type="http://schemas.openxmlformats.org/officeDocument/2006/relationships/image" Target="../media/image36.png"/><Relationship Id="rId5" Type="http://schemas.openxmlformats.org/officeDocument/2006/relationships/image" Target="../media/image27.png"/><Relationship Id="rId6" Type="http://schemas.openxmlformats.org/officeDocument/2006/relationships/image" Target="../media/image4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7.png"/><Relationship Id="rId4" Type="http://schemas.openxmlformats.org/officeDocument/2006/relationships/image" Target="../media/image36.png"/><Relationship Id="rId5" Type="http://schemas.openxmlformats.org/officeDocument/2006/relationships/image" Target="../media/image27.png"/><Relationship Id="rId6"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1.png"/><Relationship Id="rId5" Type="http://schemas.openxmlformats.org/officeDocument/2006/relationships/image" Target="../media/image4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3.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1.png"/><Relationship Id="rId11" Type="http://schemas.openxmlformats.org/officeDocument/2006/relationships/image" Target="../media/image15.jpg"/><Relationship Id="rId10" Type="http://schemas.openxmlformats.org/officeDocument/2006/relationships/image" Target="../media/image6.png"/><Relationship Id="rId9" Type="http://schemas.openxmlformats.org/officeDocument/2006/relationships/image" Target="../media/image9.png"/><Relationship Id="rId5" Type="http://schemas.openxmlformats.org/officeDocument/2006/relationships/image" Target="../media/image5.jpg"/><Relationship Id="rId6" Type="http://schemas.openxmlformats.org/officeDocument/2006/relationships/image" Target="../media/image17.png"/><Relationship Id="rId7" Type="http://schemas.openxmlformats.org/officeDocument/2006/relationships/image" Target="../media/image18.jpg"/><Relationship Id="rId8"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rot="3703450">
            <a:off x="7649102" y="-2336096"/>
            <a:ext cx="13924224" cy="13088771"/>
          </a:xfrm>
          <a:custGeom>
            <a:rect b="b" l="l" r="r" t="t"/>
            <a:pathLst>
              <a:path extrusionOk="0" h="13088771" w="13924224">
                <a:moveTo>
                  <a:pt x="0" y="0"/>
                </a:moveTo>
                <a:lnTo>
                  <a:pt x="13924224" y="0"/>
                </a:lnTo>
                <a:lnTo>
                  <a:pt x="13924224" y="13088771"/>
                </a:lnTo>
                <a:lnTo>
                  <a:pt x="0" y="13088771"/>
                </a:lnTo>
                <a:lnTo>
                  <a:pt x="0" y="0"/>
                </a:lnTo>
                <a:close/>
              </a:path>
            </a:pathLst>
          </a:custGeom>
          <a:blipFill rotWithShape="1">
            <a:blip r:embed="rId3">
              <a:alphaModFix/>
            </a:blip>
            <a:stretch>
              <a:fillRect b="0" l="0" r="0" t="0"/>
            </a:stretch>
          </a:blipFill>
          <a:ln>
            <a:noFill/>
          </a:ln>
        </p:spPr>
      </p:sp>
      <p:sp>
        <p:nvSpPr>
          <p:cNvPr id="85" name="Google Shape;85;p1"/>
          <p:cNvSpPr/>
          <p:nvPr/>
        </p:nvSpPr>
        <p:spPr>
          <a:xfrm rot="1620439">
            <a:off x="-2733494" y="-3714085"/>
            <a:ext cx="13962400" cy="13124656"/>
          </a:xfrm>
          <a:custGeom>
            <a:rect b="b" l="l" r="r" t="t"/>
            <a:pathLst>
              <a:path extrusionOk="0" h="13124656" w="13962400">
                <a:moveTo>
                  <a:pt x="0" y="0"/>
                </a:moveTo>
                <a:lnTo>
                  <a:pt x="13962400" y="0"/>
                </a:lnTo>
                <a:lnTo>
                  <a:pt x="13962400" y="13124655"/>
                </a:lnTo>
                <a:lnTo>
                  <a:pt x="0" y="13124655"/>
                </a:lnTo>
                <a:lnTo>
                  <a:pt x="0" y="0"/>
                </a:lnTo>
                <a:close/>
              </a:path>
            </a:pathLst>
          </a:custGeom>
          <a:blipFill rotWithShape="1">
            <a:blip r:embed="rId4">
              <a:alphaModFix/>
            </a:blip>
            <a:stretch>
              <a:fillRect b="0" l="0" r="0" t="0"/>
            </a:stretch>
          </a:blipFill>
          <a:ln>
            <a:noFill/>
          </a:ln>
        </p:spPr>
      </p:sp>
      <p:grpSp>
        <p:nvGrpSpPr>
          <p:cNvPr id="86" name="Google Shape;86;p1"/>
          <p:cNvGrpSpPr/>
          <p:nvPr/>
        </p:nvGrpSpPr>
        <p:grpSpPr>
          <a:xfrm>
            <a:off x="1028700" y="702198"/>
            <a:ext cx="16230600" cy="8556102"/>
            <a:chOff x="0" y="-38100"/>
            <a:chExt cx="4274726" cy="2253459"/>
          </a:xfrm>
        </p:grpSpPr>
        <p:sp>
          <p:nvSpPr>
            <p:cNvPr id="87" name="Google Shape;87;p1"/>
            <p:cNvSpPr/>
            <p:nvPr/>
          </p:nvSpPr>
          <p:spPr>
            <a:xfrm>
              <a:off x="0" y="0"/>
              <a:ext cx="4274726" cy="2215359"/>
            </a:xfrm>
            <a:custGeom>
              <a:rect b="b" l="l" r="r" t="t"/>
              <a:pathLst>
                <a:path extrusionOk="0" h="2215359" w="4274726">
                  <a:moveTo>
                    <a:pt x="0" y="0"/>
                  </a:moveTo>
                  <a:lnTo>
                    <a:pt x="4274726" y="0"/>
                  </a:lnTo>
                  <a:lnTo>
                    <a:pt x="4274726" y="2215359"/>
                  </a:lnTo>
                  <a:lnTo>
                    <a:pt x="0" y="2215359"/>
                  </a:lnTo>
                  <a:close/>
                </a:path>
              </a:pathLst>
            </a:custGeom>
            <a:solidFill>
              <a:srgbClr val="000000">
                <a:alpha val="0"/>
              </a:srgbClr>
            </a:solidFill>
            <a:ln cap="flat" cmpd="sng" w="114300">
              <a:solidFill>
                <a:srgbClr val="D9A588"/>
              </a:solidFill>
              <a:prstDash val="solid"/>
              <a:round/>
              <a:headEnd len="sm" w="sm" type="none"/>
              <a:tailEnd len="sm" w="sm" type="none"/>
            </a:ln>
          </p:spPr>
        </p:sp>
        <p:sp>
          <p:nvSpPr>
            <p:cNvPr id="88" name="Google Shape;88;p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9" name="Google Shape;89;p1"/>
          <p:cNvGrpSpPr/>
          <p:nvPr/>
        </p:nvGrpSpPr>
        <p:grpSpPr>
          <a:xfrm>
            <a:off x="2320465" y="4228908"/>
            <a:ext cx="12290749" cy="3820949"/>
            <a:chOff x="0" y="-38100"/>
            <a:chExt cx="3237070" cy="1006341"/>
          </a:xfrm>
        </p:grpSpPr>
        <p:sp>
          <p:nvSpPr>
            <p:cNvPr id="90" name="Google Shape;90;p1"/>
            <p:cNvSpPr/>
            <p:nvPr/>
          </p:nvSpPr>
          <p:spPr>
            <a:xfrm>
              <a:off x="0" y="0"/>
              <a:ext cx="3237070" cy="968241"/>
            </a:xfrm>
            <a:custGeom>
              <a:rect b="b" l="l" r="r" t="t"/>
              <a:pathLst>
                <a:path extrusionOk="0" h="968241" w="3237070">
                  <a:moveTo>
                    <a:pt x="32125" y="0"/>
                  </a:moveTo>
                  <a:lnTo>
                    <a:pt x="3204945" y="0"/>
                  </a:lnTo>
                  <a:cubicBezTo>
                    <a:pt x="3213465" y="0"/>
                    <a:pt x="3221636" y="3385"/>
                    <a:pt x="3227661" y="9409"/>
                  </a:cubicBezTo>
                  <a:cubicBezTo>
                    <a:pt x="3233685" y="15434"/>
                    <a:pt x="3237070" y="23605"/>
                    <a:pt x="3237070" y="32125"/>
                  </a:cubicBezTo>
                  <a:lnTo>
                    <a:pt x="3237070" y="936116"/>
                  </a:lnTo>
                  <a:cubicBezTo>
                    <a:pt x="3237070" y="953858"/>
                    <a:pt x="3222687" y="968241"/>
                    <a:pt x="3204945" y="968241"/>
                  </a:cubicBezTo>
                  <a:lnTo>
                    <a:pt x="32125" y="968241"/>
                  </a:lnTo>
                  <a:cubicBezTo>
                    <a:pt x="23605" y="968241"/>
                    <a:pt x="15434" y="964856"/>
                    <a:pt x="9409" y="958831"/>
                  </a:cubicBezTo>
                  <a:cubicBezTo>
                    <a:pt x="3385" y="952807"/>
                    <a:pt x="0" y="944636"/>
                    <a:pt x="0" y="936116"/>
                  </a:cubicBezTo>
                  <a:lnTo>
                    <a:pt x="0" y="32125"/>
                  </a:lnTo>
                  <a:cubicBezTo>
                    <a:pt x="0" y="23605"/>
                    <a:pt x="3385" y="15434"/>
                    <a:pt x="9409" y="9409"/>
                  </a:cubicBezTo>
                  <a:cubicBezTo>
                    <a:pt x="15434" y="3385"/>
                    <a:pt x="23605" y="0"/>
                    <a:pt x="32125" y="0"/>
                  </a:cubicBezTo>
                  <a:close/>
                </a:path>
              </a:pathLst>
            </a:custGeom>
            <a:solidFill>
              <a:srgbClr val="8D6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2" name="Google Shape;92;p1"/>
          <p:cNvSpPr txBox="1"/>
          <p:nvPr/>
        </p:nvSpPr>
        <p:spPr>
          <a:xfrm>
            <a:off x="4683782" y="837334"/>
            <a:ext cx="8920436" cy="3156735"/>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None/>
            </a:pPr>
            <a:r>
              <a:rPr b="0" i="0" lang="en-US" sz="15613" u="none" cap="none" strike="noStrike">
                <a:solidFill>
                  <a:srgbClr val="8D694F"/>
                </a:solidFill>
                <a:latin typeface="Arial"/>
                <a:ea typeface="Arial"/>
                <a:cs typeface="Arial"/>
                <a:sym typeface="Arial"/>
              </a:rPr>
              <a:t>Group 03</a:t>
            </a:r>
            <a:endParaRPr/>
          </a:p>
        </p:txBody>
      </p:sp>
      <p:sp>
        <p:nvSpPr>
          <p:cNvPr id="93" name="Google Shape;93;p1"/>
          <p:cNvSpPr/>
          <p:nvPr/>
        </p:nvSpPr>
        <p:spPr>
          <a:xfrm>
            <a:off x="14877704" y="6574848"/>
            <a:ext cx="3703320" cy="4114800"/>
          </a:xfrm>
          <a:custGeom>
            <a:rect b="b" l="l" r="r" t="t"/>
            <a:pathLst>
              <a:path extrusionOk="0" h="4114800" w="3703320">
                <a:moveTo>
                  <a:pt x="0" y="0"/>
                </a:moveTo>
                <a:lnTo>
                  <a:pt x="3703320" y="0"/>
                </a:lnTo>
                <a:lnTo>
                  <a:pt x="3703320" y="4114800"/>
                </a:lnTo>
                <a:lnTo>
                  <a:pt x="0" y="4114800"/>
                </a:lnTo>
                <a:lnTo>
                  <a:pt x="0" y="0"/>
                </a:lnTo>
                <a:close/>
              </a:path>
            </a:pathLst>
          </a:custGeom>
          <a:blipFill rotWithShape="1">
            <a:blip r:embed="rId5">
              <a:alphaModFix/>
            </a:blip>
            <a:stretch>
              <a:fillRect b="0" l="0" r="0" t="0"/>
            </a:stretch>
          </a:blipFill>
          <a:ln>
            <a:noFill/>
          </a:ln>
        </p:spPr>
      </p:sp>
      <p:sp>
        <p:nvSpPr>
          <p:cNvPr id="94" name="Google Shape;94;p1"/>
          <p:cNvSpPr txBox="1"/>
          <p:nvPr/>
        </p:nvSpPr>
        <p:spPr>
          <a:xfrm>
            <a:off x="3501587" y="4919230"/>
            <a:ext cx="9928506" cy="2432051"/>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0" i="0" lang="en-US" sz="6999" u="none" cap="none" strike="noStrike">
                <a:solidFill>
                  <a:srgbClr val="FFFFFF"/>
                </a:solidFill>
                <a:latin typeface="Arial"/>
                <a:ea typeface="Arial"/>
                <a:cs typeface="Arial"/>
                <a:sym typeface="Arial"/>
              </a:rPr>
              <a:t>Sitorus Godang Elementary School Information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10"/>
          <p:cNvPicPr preferRelativeResize="0"/>
          <p:nvPr/>
        </p:nvPicPr>
        <p:blipFill rotWithShape="1">
          <a:blip r:embed="rId3">
            <a:alphaModFix amt="6000"/>
          </a:blip>
          <a:srcRect b="21874" l="0" r="0" t="21875"/>
          <a:stretch/>
        </p:blipFill>
        <p:spPr>
          <a:xfrm>
            <a:off x="0" y="0"/>
            <a:ext cx="18288000" cy="10287000"/>
          </a:xfrm>
          <a:prstGeom prst="rect">
            <a:avLst/>
          </a:prstGeom>
          <a:noFill/>
          <a:ln>
            <a:noFill/>
          </a:ln>
        </p:spPr>
      </p:pic>
      <p:sp>
        <p:nvSpPr>
          <p:cNvPr id="236" name="Google Shape;236;p10"/>
          <p:cNvSpPr/>
          <p:nvPr/>
        </p:nvSpPr>
        <p:spPr>
          <a:xfrm rot="7476155">
            <a:off x="-380241" y="-2292908"/>
            <a:ext cx="4705690" cy="5106775"/>
          </a:xfrm>
          <a:custGeom>
            <a:rect b="b" l="l" r="r" t="t"/>
            <a:pathLst>
              <a:path extrusionOk="0" h="5106775" w="4705690">
                <a:moveTo>
                  <a:pt x="0" y="0"/>
                </a:moveTo>
                <a:lnTo>
                  <a:pt x="4705690" y="0"/>
                </a:lnTo>
                <a:lnTo>
                  <a:pt x="4705690" y="5106775"/>
                </a:lnTo>
                <a:lnTo>
                  <a:pt x="0" y="5106775"/>
                </a:lnTo>
                <a:lnTo>
                  <a:pt x="0" y="0"/>
                </a:lnTo>
                <a:close/>
              </a:path>
            </a:pathLst>
          </a:custGeom>
          <a:blipFill rotWithShape="1">
            <a:blip r:embed="rId4">
              <a:alphaModFix/>
            </a:blip>
            <a:stretch>
              <a:fillRect b="0" l="0" r="0" t="0"/>
            </a:stretch>
          </a:blipFill>
          <a:ln>
            <a:noFill/>
          </a:ln>
        </p:spPr>
      </p:sp>
      <p:sp>
        <p:nvSpPr>
          <p:cNvPr id="237" name="Google Shape;237;p10"/>
          <p:cNvSpPr txBox="1"/>
          <p:nvPr/>
        </p:nvSpPr>
        <p:spPr>
          <a:xfrm>
            <a:off x="0" y="2106697"/>
            <a:ext cx="9783502" cy="494982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3500" u="none" cap="none" strike="noStrike">
                <a:solidFill>
                  <a:srgbClr val="564033"/>
                </a:solidFill>
                <a:latin typeface="Arial"/>
                <a:ea typeface="Arial"/>
                <a:cs typeface="Arial"/>
                <a:sym typeface="Arial"/>
              </a:rPr>
              <a:t>1. Login function</a:t>
            </a:r>
            <a:endParaRPr/>
          </a:p>
          <a:p>
            <a:pPr indent="0" lvl="0" marL="0" marR="0" rtl="0" algn="just">
              <a:lnSpc>
                <a:spcPct val="140000"/>
              </a:lnSpc>
              <a:spcBef>
                <a:spcPts val="0"/>
              </a:spcBef>
              <a:spcAft>
                <a:spcPts val="0"/>
              </a:spcAft>
              <a:buNone/>
            </a:pPr>
            <a:r>
              <a:rPr b="0" i="0" lang="en-US" sz="3500" u="none" cap="none" strike="noStrike">
                <a:solidFill>
                  <a:srgbClr val="564033"/>
                </a:solidFill>
                <a:latin typeface="Arial"/>
                <a:ea typeface="Arial"/>
                <a:cs typeface="Arial"/>
                <a:sym typeface="Arial"/>
              </a:rPr>
              <a:t>2. Function to change password</a:t>
            </a:r>
            <a:endParaRPr/>
          </a:p>
          <a:p>
            <a:pPr indent="0" lvl="0" marL="0" marR="0" rtl="0" algn="just">
              <a:lnSpc>
                <a:spcPct val="140000"/>
              </a:lnSpc>
              <a:spcBef>
                <a:spcPts val="0"/>
              </a:spcBef>
              <a:spcAft>
                <a:spcPts val="0"/>
              </a:spcAft>
              <a:buNone/>
            </a:pPr>
            <a:r>
              <a:rPr b="0" i="0" lang="en-US" sz="3500" u="none" cap="none" strike="noStrike">
                <a:solidFill>
                  <a:srgbClr val="564033"/>
                </a:solidFill>
                <a:latin typeface="Arial"/>
                <a:ea typeface="Arial"/>
                <a:cs typeface="Arial"/>
                <a:sym typeface="Arial"/>
              </a:rPr>
              <a:t>3. Function to manage school information </a:t>
            </a:r>
            <a:endParaRPr/>
          </a:p>
          <a:p>
            <a:pPr indent="0" lvl="0" marL="0" marR="0" rtl="0" algn="just">
              <a:lnSpc>
                <a:spcPct val="140000"/>
              </a:lnSpc>
              <a:spcBef>
                <a:spcPts val="0"/>
              </a:spcBef>
              <a:spcAft>
                <a:spcPts val="0"/>
              </a:spcAft>
              <a:buNone/>
            </a:pPr>
            <a:r>
              <a:rPr b="0" i="0" lang="en-US" sz="3500" u="none" cap="none" strike="noStrike">
                <a:solidFill>
                  <a:srgbClr val="564033"/>
                </a:solidFill>
                <a:latin typeface="Arial"/>
                <a:ea typeface="Arial"/>
                <a:cs typeface="Arial"/>
                <a:sym typeface="Arial"/>
              </a:rPr>
              <a:t>4. Function of managing schedule management</a:t>
            </a:r>
            <a:endParaRPr/>
          </a:p>
          <a:p>
            <a:pPr indent="0" lvl="0" marL="0" marR="0" rtl="0" algn="just">
              <a:lnSpc>
                <a:spcPct val="140000"/>
              </a:lnSpc>
              <a:spcBef>
                <a:spcPts val="0"/>
              </a:spcBef>
              <a:spcAft>
                <a:spcPts val="0"/>
              </a:spcAft>
              <a:buNone/>
            </a:pPr>
            <a:r>
              <a:rPr b="0" i="0" lang="en-US" sz="3500" u="none" cap="none" strike="noStrike">
                <a:solidFill>
                  <a:srgbClr val="564033"/>
                </a:solidFill>
                <a:latin typeface="Arial"/>
                <a:ea typeface="Arial"/>
                <a:cs typeface="Arial"/>
                <a:sym typeface="Arial"/>
              </a:rPr>
              <a:t>5. The function of managing user data</a:t>
            </a:r>
            <a:endParaRPr/>
          </a:p>
          <a:p>
            <a:pPr indent="0" lvl="0" marL="0" marR="0" rtl="0" algn="just">
              <a:lnSpc>
                <a:spcPct val="140000"/>
              </a:lnSpc>
              <a:spcBef>
                <a:spcPts val="0"/>
              </a:spcBef>
              <a:spcAft>
                <a:spcPts val="0"/>
              </a:spcAft>
              <a:buNone/>
            </a:pPr>
            <a:r>
              <a:rPr b="0" i="0" lang="en-US" sz="3500" u="none" cap="none" strike="noStrike">
                <a:solidFill>
                  <a:srgbClr val="564033"/>
                </a:solidFill>
                <a:latin typeface="Arial"/>
                <a:ea typeface="Arial"/>
                <a:cs typeface="Arial"/>
                <a:sym typeface="Arial"/>
              </a:rPr>
              <a:t>6. The function of managing subjects</a:t>
            </a:r>
            <a:endParaRPr/>
          </a:p>
          <a:p>
            <a:pPr indent="0" lvl="0" marL="0" marR="0" rtl="0" algn="just">
              <a:lnSpc>
                <a:spcPct val="140000"/>
              </a:lnSpc>
              <a:spcBef>
                <a:spcPts val="0"/>
              </a:spcBef>
              <a:spcAft>
                <a:spcPts val="0"/>
              </a:spcAft>
              <a:buNone/>
            </a:pPr>
            <a:r>
              <a:rPr b="0" i="0" lang="en-US" sz="3500" u="none" cap="none" strike="noStrike">
                <a:solidFill>
                  <a:srgbClr val="564033"/>
                </a:solidFill>
                <a:latin typeface="Arial"/>
                <a:ea typeface="Arial"/>
                <a:cs typeface="Arial"/>
                <a:sym typeface="Arial"/>
              </a:rPr>
              <a:t>7. Function of managing syllabus</a:t>
            </a:r>
            <a:endParaRPr/>
          </a:p>
          <a:p>
            <a:pPr indent="0" lvl="0" marL="0" marR="0" rtl="0" algn="just">
              <a:lnSpc>
                <a:spcPct val="140000"/>
              </a:lnSpc>
              <a:spcBef>
                <a:spcPts val="0"/>
              </a:spcBef>
              <a:spcAft>
                <a:spcPts val="0"/>
              </a:spcAft>
              <a:buNone/>
            </a:pPr>
            <a:r>
              <a:t/>
            </a:r>
            <a:endParaRPr b="0" i="0" sz="3500" u="none" cap="none" strike="noStrike">
              <a:solidFill>
                <a:srgbClr val="564033"/>
              </a:solidFill>
              <a:latin typeface="Arial"/>
              <a:ea typeface="Arial"/>
              <a:cs typeface="Arial"/>
              <a:sym typeface="Arial"/>
            </a:endParaRPr>
          </a:p>
        </p:txBody>
      </p:sp>
      <p:sp>
        <p:nvSpPr>
          <p:cNvPr id="238" name="Google Shape;238;p10"/>
          <p:cNvSpPr txBox="1"/>
          <p:nvPr/>
        </p:nvSpPr>
        <p:spPr>
          <a:xfrm>
            <a:off x="6906202" y="671939"/>
            <a:ext cx="11033677" cy="1712965"/>
          </a:xfrm>
          <a:prstGeom prst="rect">
            <a:avLst/>
          </a:prstGeom>
          <a:noFill/>
          <a:ln>
            <a:noFill/>
          </a:ln>
        </p:spPr>
        <p:txBody>
          <a:bodyPr anchorCtr="0" anchor="t" bIns="0" lIns="0" spcFirstLastPara="1" rIns="0" wrap="square" tIns="0">
            <a:spAutoFit/>
          </a:bodyPr>
          <a:lstStyle/>
          <a:p>
            <a:pPr indent="0" lvl="0" marL="0" marR="0" rtl="0" algn="ctr">
              <a:lnSpc>
                <a:spcPct val="103998"/>
              </a:lnSpc>
              <a:spcBef>
                <a:spcPts val="0"/>
              </a:spcBef>
              <a:spcAft>
                <a:spcPts val="0"/>
              </a:spcAft>
              <a:buNone/>
            </a:pPr>
            <a:r>
              <a:rPr b="0" i="0" lang="en-US" sz="12580" u="none" cap="none" strike="noStrike">
                <a:solidFill>
                  <a:srgbClr val="8D694F"/>
                </a:solidFill>
                <a:latin typeface="Arial"/>
                <a:ea typeface="Arial"/>
                <a:cs typeface="Arial"/>
                <a:sym typeface="Arial"/>
              </a:rPr>
              <a:t>Main Function</a:t>
            </a:r>
            <a:endParaRPr/>
          </a:p>
        </p:txBody>
      </p:sp>
      <p:sp>
        <p:nvSpPr>
          <p:cNvPr id="239" name="Google Shape;239;p10"/>
          <p:cNvSpPr txBox="1"/>
          <p:nvPr/>
        </p:nvSpPr>
        <p:spPr>
          <a:xfrm>
            <a:off x="8351998" y="5932016"/>
            <a:ext cx="9783600" cy="50640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3500" u="none" cap="none" strike="noStrike">
                <a:solidFill>
                  <a:srgbClr val="564033"/>
                </a:solidFill>
                <a:latin typeface="Arial"/>
                <a:ea typeface="Arial"/>
                <a:cs typeface="Arial"/>
                <a:sym typeface="Arial"/>
              </a:rPr>
              <a:t>8. The function of managing class schedules</a:t>
            </a:r>
            <a:endParaRPr/>
          </a:p>
          <a:p>
            <a:pPr indent="0" lvl="0" marL="0" marR="0" rtl="0" algn="r">
              <a:lnSpc>
                <a:spcPct val="140000"/>
              </a:lnSpc>
              <a:spcBef>
                <a:spcPts val="0"/>
              </a:spcBef>
              <a:spcAft>
                <a:spcPts val="0"/>
              </a:spcAft>
              <a:buNone/>
            </a:pPr>
            <a:r>
              <a:rPr b="0" i="0" lang="en-US" sz="3500" u="none" cap="none" strike="noStrike">
                <a:solidFill>
                  <a:srgbClr val="564033"/>
                </a:solidFill>
                <a:latin typeface="Arial"/>
                <a:ea typeface="Arial"/>
                <a:cs typeface="Arial"/>
                <a:sym typeface="Arial"/>
              </a:rPr>
              <a:t>9. Function to manage graphs </a:t>
            </a:r>
            <a:endParaRPr/>
          </a:p>
          <a:p>
            <a:pPr indent="0" lvl="0" marL="0" marR="0" rtl="0" algn="r">
              <a:lnSpc>
                <a:spcPct val="140000"/>
              </a:lnSpc>
              <a:spcBef>
                <a:spcPts val="0"/>
              </a:spcBef>
              <a:spcAft>
                <a:spcPts val="0"/>
              </a:spcAft>
              <a:buNone/>
            </a:pPr>
            <a:r>
              <a:rPr b="0" i="0" lang="en-US" sz="3500" u="none" cap="none" strike="noStrike">
                <a:solidFill>
                  <a:srgbClr val="564033"/>
                </a:solidFill>
                <a:latin typeface="Arial"/>
                <a:ea typeface="Arial"/>
                <a:cs typeface="Arial"/>
                <a:sym typeface="Arial"/>
              </a:rPr>
              <a:t>10. Function to manage announcements</a:t>
            </a:r>
            <a:endParaRPr/>
          </a:p>
          <a:p>
            <a:pPr indent="0" lvl="0" marL="0" marR="0" rtl="0" algn="r">
              <a:lnSpc>
                <a:spcPct val="140000"/>
              </a:lnSpc>
              <a:spcBef>
                <a:spcPts val="0"/>
              </a:spcBef>
              <a:spcAft>
                <a:spcPts val="0"/>
              </a:spcAft>
              <a:buNone/>
            </a:pPr>
            <a:r>
              <a:rPr b="0" i="0" lang="en-US" sz="3500" u="none" cap="none" strike="noStrike">
                <a:solidFill>
                  <a:srgbClr val="564033"/>
                </a:solidFill>
                <a:latin typeface="Arial"/>
                <a:ea typeface="Arial"/>
                <a:cs typeface="Arial"/>
                <a:sym typeface="Arial"/>
              </a:rPr>
              <a:t>11. Function to manage student report cards</a:t>
            </a:r>
            <a:endParaRPr/>
          </a:p>
          <a:p>
            <a:pPr indent="0" lvl="0" marL="0" marR="0" rtl="0" algn="r">
              <a:lnSpc>
                <a:spcPct val="140000"/>
              </a:lnSpc>
              <a:spcBef>
                <a:spcPts val="0"/>
              </a:spcBef>
              <a:spcAft>
                <a:spcPts val="0"/>
              </a:spcAft>
              <a:buNone/>
            </a:pPr>
            <a:r>
              <a:rPr b="0" i="0" lang="en-US" sz="3500" u="none" cap="none" strike="noStrike">
                <a:solidFill>
                  <a:srgbClr val="564033"/>
                </a:solidFill>
                <a:latin typeface="Arial"/>
                <a:ea typeface="Arial"/>
                <a:cs typeface="Arial"/>
                <a:sym typeface="Arial"/>
              </a:rPr>
              <a:t>12. Profile editing function</a:t>
            </a:r>
            <a:endParaRPr/>
          </a:p>
          <a:p>
            <a:pPr indent="0" lvl="0" marL="0" marR="0" rtl="0" algn="r">
              <a:lnSpc>
                <a:spcPct val="140000"/>
              </a:lnSpc>
              <a:spcBef>
                <a:spcPts val="0"/>
              </a:spcBef>
              <a:spcAft>
                <a:spcPts val="0"/>
              </a:spcAft>
              <a:buNone/>
            </a:pPr>
            <a:r>
              <a:rPr b="0" i="0" lang="en-US" sz="3500" u="none" cap="none" strike="noStrike">
                <a:solidFill>
                  <a:srgbClr val="564033"/>
                </a:solidFill>
                <a:latin typeface="Arial"/>
                <a:ea typeface="Arial"/>
                <a:cs typeface="Arial"/>
                <a:sym typeface="Arial"/>
              </a:rPr>
              <a:t>13. Logout function</a:t>
            </a:r>
            <a:endParaRPr/>
          </a:p>
          <a:p>
            <a:pPr indent="0" lvl="0" marL="0" marR="0" rtl="0" algn="r">
              <a:lnSpc>
                <a:spcPct val="140000"/>
              </a:lnSpc>
              <a:spcBef>
                <a:spcPts val="0"/>
              </a:spcBef>
              <a:spcAft>
                <a:spcPts val="0"/>
              </a:spcAft>
              <a:buNone/>
            </a:pPr>
            <a:r>
              <a:t/>
            </a:r>
            <a:endParaRPr b="0" i="0" sz="3500" u="none" cap="none" strike="noStrike">
              <a:solidFill>
                <a:srgbClr val="564033"/>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DDD4"/>
        </a:solidFill>
      </p:bgPr>
    </p:bg>
    <p:spTree>
      <p:nvGrpSpPr>
        <p:cNvPr id="243" name="Shape 243"/>
        <p:cNvGrpSpPr/>
        <p:nvPr/>
      </p:nvGrpSpPr>
      <p:grpSpPr>
        <a:xfrm>
          <a:off x="0" y="0"/>
          <a:ext cx="0" cy="0"/>
          <a:chOff x="0" y="0"/>
          <a:chExt cx="0" cy="0"/>
        </a:xfrm>
      </p:grpSpPr>
      <p:grpSp>
        <p:nvGrpSpPr>
          <p:cNvPr id="244" name="Google Shape;244;p11"/>
          <p:cNvGrpSpPr/>
          <p:nvPr/>
        </p:nvGrpSpPr>
        <p:grpSpPr>
          <a:xfrm>
            <a:off x="-1712308" y="4700976"/>
            <a:ext cx="8931045" cy="3230782"/>
            <a:chOff x="0" y="-38100"/>
            <a:chExt cx="2352194" cy="850900"/>
          </a:xfrm>
        </p:grpSpPr>
        <p:sp>
          <p:nvSpPr>
            <p:cNvPr id="245" name="Google Shape;245;p11"/>
            <p:cNvSpPr/>
            <p:nvPr/>
          </p:nvSpPr>
          <p:spPr>
            <a:xfrm>
              <a:off x="0" y="0"/>
              <a:ext cx="2352194" cy="534797"/>
            </a:xfrm>
            <a:custGeom>
              <a:rect b="b" l="l" r="r" t="t"/>
              <a:pathLst>
                <a:path extrusionOk="0" h="534797" w="2352194">
                  <a:moveTo>
                    <a:pt x="9535" y="0"/>
                  </a:moveTo>
                  <a:lnTo>
                    <a:pt x="2342659" y="0"/>
                  </a:lnTo>
                  <a:cubicBezTo>
                    <a:pt x="2345187" y="0"/>
                    <a:pt x="2347613" y="1005"/>
                    <a:pt x="2349401" y="2793"/>
                  </a:cubicBezTo>
                  <a:cubicBezTo>
                    <a:pt x="2351189" y="4581"/>
                    <a:pt x="2352194" y="7007"/>
                    <a:pt x="2352194" y="9535"/>
                  </a:cubicBezTo>
                  <a:lnTo>
                    <a:pt x="2352194" y="525261"/>
                  </a:lnTo>
                  <a:cubicBezTo>
                    <a:pt x="2352194" y="527790"/>
                    <a:pt x="2351189" y="530216"/>
                    <a:pt x="2349401" y="532004"/>
                  </a:cubicBezTo>
                  <a:cubicBezTo>
                    <a:pt x="2347613" y="533792"/>
                    <a:pt x="2345187" y="534797"/>
                    <a:pt x="2342659" y="534797"/>
                  </a:cubicBezTo>
                  <a:lnTo>
                    <a:pt x="9535" y="534797"/>
                  </a:lnTo>
                  <a:cubicBezTo>
                    <a:pt x="7007" y="534797"/>
                    <a:pt x="4581" y="533792"/>
                    <a:pt x="2793" y="532004"/>
                  </a:cubicBezTo>
                  <a:cubicBezTo>
                    <a:pt x="1005" y="530216"/>
                    <a:pt x="0" y="527790"/>
                    <a:pt x="0" y="525261"/>
                  </a:cubicBezTo>
                  <a:lnTo>
                    <a:pt x="0" y="9535"/>
                  </a:lnTo>
                  <a:cubicBezTo>
                    <a:pt x="0" y="7007"/>
                    <a:pt x="1005" y="4581"/>
                    <a:pt x="2793" y="2793"/>
                  </a:cubicBezTo>
                  <a:cubicBezTo>
                    <a:pt x="4581" y="1005"/>
                    <a:pt x="7007" y="0"/>
                    <a:pt x="9535" y="0"/>
                  </a:cubicBezTo>
                  <a:close/>
                </a:path>
              </a:pathLst>
            </a:custGeom>
            <a:solidFill>
              <a:srgbClr val="8D694F"/>
            </a:solidFill>
            <a:ln cap="flat" cmpd="sng" w="57150">
              <a:solidFill>
                <a:srgbClr val="D9A58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7" name="Google Shape;247;p11"/>
          <p:cNvGrpSpPr/>
          <p:nvPr/>
        </p:nvGrpSpPr>
        <p:grpSpPr>
          <a:xfrm>
            <a:off x="10425103" y="6018958"/>
            <a:ext cx="8930986" cy="3230760"/>
            <a:chOff x="0" y="-38100"/>
            <a:chExt cx="2352194" cy="850900"/>
          </a:xfrm>
        </p:grpSpPr>
        <p:sp>
          <p:nvSpPr>
            <p:cNvPr id="248" name="Google Shape;248;p11"/>
            <p:cNvSpPr/>
            <p:nvPr/>
          </p:nvSpPr>
          <p:spPr>
            <a:xfrm>
              <a:off x="0" y="0"/>
              <a:ext cx="2352194" cy="534797"/>
            </a:xfrm>
            <a:custGeom>
              <a:rect b="b" l="l" r="r" t="t"/>
              <a:pathLst>
                <a:path extrusionOk="0" h="534797" w="2352194">
                  <a:moveTo>
                    <a:pt x="9535" y="0"/>
                  </a:moveTo>
                  <a:lnTo>
                    <a:pt x="2342659" y="0"/>
                  </a:lnTo>
                  <a:cubicBezTo>
                    <a:pt x="2345187" y="0"/>
                    <a:pt x="2347613" y="1005"/>
                    <a:pt x="2349401" y="2793"/>
                  </a:cubicBezTo>
                  <a:cubicBezTo>
                    <a:pt x="2351189" y="4581"/>
                    <a:pt x="2352194" y="7007"/>
                    <a:pt x="2352194" y="9535"/>
                  </a:cubicBezTo>
                  <a:lnTo>
                    <a:pt x="2352194" y="525261"/>
                  </a:lnTo>
                  <a:cubicBezTo>
                    <a:pt x="2352194" y="527790"/>
                    <a:pt x="2351189" y="530216"/>
                    <a:pt x="2349401" y="532004"/>
                  </a:cubicBezTo>
                  <a:cubicBezTo>
                    <a:pt x="2347613" y="533792"/>
                    <a:pt x="2345187" y="534797"/>
                    <a:pt x="2342659" y="534797"/>
                  </a:cubicBezTo>
                  <a:lnTo>
                    <a:pt x="9535" y="534797"/>
                  </a:lnTo>
                  <a:cubicBezTo>
                    <a:pt x="7007" y="534797"/>
                    <a:pt x="4581" y="533792"/>
                    <a:pt x="2793" y="532004"/>
                  </a:cubicBezTo>
                  <a:cubicBezTo>
                    <a:pt x="1005" y="530216"/>
                    <a:pt x="0" y="527790"/>
                    <a:pt x="0" y="525261"/>
                  </a:cubicBezTo>
                  <a:lnTo>
                    <a:pt x="0" y="9535"/>
                  </a:lnTo>
                  <a:cubicBezTo>
                    <a:pt x="0" y="7007"/>
                    <a:pt x="1005" y="4581"/>
                    <a:pt x="2793" y="2793"/>
                  </a:cubicBezTo>
                  <a:cubicBezTo>
                    <a:pt x="4581" y="1005"/>
                    <a:pt x="7007" y="0"/>
                    <a:pt x="9535" y="0"/>
                  </a:cubicBezTo>
                  <a:close/>
                </a:path>
              </a:pathLst>
            </a:custGeom>
            <a:solidFill>
              <a:srgbClr val="8D694F"/>
            </a:solidFill>
            <a:ln cap="flat" cmpd="sng" w="57150">
              <a:solidFill>
                <a:srgbClr val="D9A58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0" name="Google Shape;250;p11"/>
          <p:cNvSpPr/>
          <p:nvPr/>
        </p:nvSpPr>
        <p:spPr>
          <a:xfrm rot="4486855">
            <a:off x="-423362" y="-952438"/>
            <a:ext cx="4476862" cy="4974292"/>
          </a:xfrm>
          <a:custGeom>
            <a:rect b="b" l="l" r="r" t="t"/>
            <a:pathLst>
              <a:path extrusionOk="0" h="4974292" w="4476862">
                <a:moveTo>
                  <a:pt x="0" y="0"/>
                </a:moveTo>
                <a:lnTo>
                  <a:pt x="4476863" y="0"/>
                </a:lnTo>
                <a:lnTo>
                  <a:pt x="4476863" y="4974291"/>
                </a:lnTo>
                <a:lnTo>
                  <a:pt x="0" y="4974291"/>
                </a:lnTo>
                <a:lnTo>
                  <a:pt x="0" y="0"/>
                </a:lnTo>
                <a:close/>
              </a:path>
            </a:pathLst>
          </a:custGeom>
          <a:blipFill rotWithShape="1">
            <a:blip r:embed="rId3">
              <a:alphaModFix/>
            </a:blip>
            <a:stretch>
              <a:fillRect b="0" l="0" r="0" t="0"/>
            </a:stretch>
          </a:blipFill>
          <a:ln>
            <a:noFill/>
          </a:ln>
        </p:spPr>
      </p:sp>
      <p:sp>
        <p:nvSpPr>
          <p:cNvPr id="251" name="Google Shape;251;p11"/>
          <p:cNvSpPr/>
          <p:nvPr/>
        </p:nvSpPr>
        <p:spPr>
          <a:xfrm flipH="1" rot="-4337357">
            <a:off x="14769879" y="-876310"/>
            <a:ext cx="4476862" cy="4974292"/>
          </a:xfrm>
          <a:custGeom>
            <a:rect b="b" l="l" r="r" t="t"/>
            <a:pathLst>
              <a:path extrusionOk="0" h="4974292" w="4476862">
                <a:moveTo>
                  <a:pt x="4476862" y="0"/>
                </a:moveTo>
                <a:lnTo>
                  <a:pt x="0" y="0"/>
                </a:lnTo>
                <a:lnTo>
                  <a:pt x="0" y="4974291"/>
                </a:lnTo>
                <a:lnTo>
                  <a:pt x="4476862" y="4974291"/>
                </a:lnTo>
                <a:lnTo>
                  <a:pt x="4476862" y="0"/>
                </a:lnTo>
                <a:close/>
              </a:path>
            </a:pathLst>
          </a:custGeom>
          <a:blipFill rotWithShape="1">
            <a:blip r:embed="rId3">
              <a:alphaModFix/>
            </a:blip>
            <a:stretch>
              <a:fillRect b="0" l="0" r="0" t="0"/>
            </a:stretch>
          </a:blipFill>
          <a:ln>
            <a:noFill/>
          </a:ln>
        </p:spPr>
      </p:sp>
      <p:sp>
        <p:nvSpPr>
          <p:cNvPr id="252" name="Google Shape;252;p11"/>
          <p:cNvSpPr txBox="1"/>
          <p:nvPr/>
        </p:nvSpPr>
        <p:spPr>
          <a:xfrm>
            <a:off x="10597329" y="6368189"/>
            <a:ext cx="7690671" cy="1461963"/>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628" u="none" cap="none" strike="noStrike">
                <a:solidFill>
                  <a:srgbClr val="FDFDFD"/>
                </a:solidFill>
                <a:latin typeface="Sniglet"/>
                <a:ea typeface="Sniglet"/>
                <a:cs typeface="Sniglet"/>
                <a:sym typeface="Sniglet"/>
              </a:rPr>
              <a:t>Use case scenario is a narrative description of the steps taken by actors and the system in accomplishing a particular task or usage scenario</a:t>
            </a:r>
            <a:endParaRPr/>
          </a:p>
        </p:txBody>
      </p:sp>
      <p:sp>
        <p:nvSpPr>
          <p:cNvPr id="253" name="Google Shape;253;p11"/>
          <p:cNvSpPr txBox="1"/>
          <p:nvPr/>
        </p:nvSpPr>
        <p:spPr>
          <a:xfrm>
            <a:off x="-1172450" y="5011500"/>
            <a:ext cx="8015400" cy="16797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728" u="none" cap="none" strike="noStrike">
                <a:solidFill>
                  <a:srgbClr val="FDFDFD"/>
                </a:solidFill>
                <a:latin typeface="Sniglet"/>
                <a:ea typeface="Sniglet"/>
                <a:cs typeface="Sniglet"/>
                <a:sym typeface="Sniglet"/>
              </a:rPr>
              <a:t>Use case diagrams are graphical representations of the interactions between actors (users) and software systems</a:t>
            </a:r>
            <a:endParaRPr/>
          </a:p>
        </p:txBody>
      </p:sp>
      <p:sp>
        <p:nvSpPr>
          <p:cNvPr id="254" name="Google Shape;254;p11"/>
          <p:cNvSpPr txBox="1"/>
          <p:nvPr/>
        </p:nvSpPr>
        <p:spPr>
          <a:xfrm>
            <a:off x="5638646" y="590689"/>
            <a:ext cx="7483397" cy="1484559"/>
          </a:xfrm>
          <a:prstGeom prst="rect">
            <a:avLst/>
          </a:prstGeom>
          <a:noFill/>
          <a:ln>
            <a:noFill/>
          </a:ln>
        </p:spPr>
        <p:txBody>
          <a:bodyPr anchorCtr="0" anchor="t" bIns="0" lIns="0" spcFirstLastPara="1" rIns="0" wrap="square" tIns="0">
            <a:spAutoFit/>
          </a:bodyPr>
          <a:lstStyle/>
          <a:p>
            <a:pPr indent="0" lvl="0" marL="0" marR="0" rtl="0" algn="ctr">
              <a:lnSpc>
                <a:spcPct val="103993"/>
              </a:lnSpc>
              <a:spcBef>
                <a:spcPts val="0"/>
              </a:spcBef>
              <a:spcAft>
                <a:spcPts val="0"/>
              </a:spcAft>
              <a:buNone/>
            </a:pPr>
            <a:r>
              <a:rPr b="1" i="0" lang="en-US" sz="5559" u="none" cap="none" strike="noStrike">
                <a:solidFill>
                  <a:srgbClr val="8D694F"/>
                </a:solidFill>
                <a:latin typeface="Open Sans ExtraBold"/>
                <a:ea typeface="Open Sans ExtraBold"/>
                <a:cs typeface="Open Sans ExtraBold"/>
                <a:sym typeface="Open Sans ExtraBold"/>
              </a:rPr>
              <a:t>Use Case Diagram &amp; Use Case Scenario</a:t>
            </a:r>
            <a:endParaRPr/>
          </a:p>
        </p:txBody>
      </p:sp>
      <p:sp>
        <p:nvSpPr>
          <p:cNvPr id="255" name="Google Shape;255;p11"/>
          <p:cNvSpPr txBox="1"/>
          <p:nvPr/>
        </p:nvSpPr>
        <p:spPr>
          <a:xfrm>
            <a:off x="707895" y="3718743"/>
            <a:ext cx="5092031" cy="781050"/>
          </a:xfrm>
          <a:prstGeom prst="rect">
            <a:avLst/>
          </a:prstGeom>
          <a:noFill/>
          <a:ln>
            <a:noFill/>
          </a:ln>
        </p:spPr>
        <p:txBody>
          <a:bodyPr anchorCtr="0" anchor="t" bIns="0" lIns="0" spcFirstLastPara="1" rIns="0" wrap="square" tIns="0">
            <a:spAutoFit/>
          </a:bodyPr>
          <a:lstStyle/>
          <a:p>
            <a:pPr indent="0" lvl="0" marL="0" marR="0" rtl="0" algn="just">
              <a:lnSpc>
                <a:spcPct val="139977"/>
              </a:lnSpc>
              <a:spcBef>
                <a:spcPts val="0"/>
              </a:spcBef>
              <a:spcAft>
                <a:spcPts val="0"/>
              </a:spcAft>
              <a:buNone/>
            </a:pPr>
            <a:r>
              <a:rPr b="0" i="0" lang="en-US" sz="4500" u="none" cap="none" strike="noStrike">
                <a:solidFill>
                  <a:srgbClr val="564033"/>
                </a:solidFill>
                <a:latin typeface="Arial"/>
                <a:ea typeface="Arial"/>
                <a:cs typeface="Arial"/>
                <a:sym typeface="Arial"/>
              </a:rPr>
              <a:t>Use Case Diagram</a:t>
            </a:r>
            <a:endParaRPr/>
          </a:p>
        </p:txBody>
      </p:sp>
      <p:sp>
        <p:nvSpPr>
          <p:cNvPr id="256" name="Google Shape;256;p11"/>
          <p:cNvSpPr txBox="1"/>
          <p:nvPr/>
        </p:nvSpPr>
        <p:spPr>
          <a:xfrm>
            <a:off x="11682103" y="4893556"/>
            <a:ext cx="5092031" cy="781050"/>
          </a:xfrm>
          <a:prstGeom prst="rect">
            <a:avLst/>
          </a:prstGeom>
          <a:noFill/>
          <a:ln>
            <a:noFill/>
          </a:ln>
        </p:spPr>
        <p:txBody>
          <a:bodyPr anchorCtr="0" anchor="t" bIns="0" lIns="0" spcFirstLastPara="1" rIns="0" wrap="square" tIns="0">
            <a:spAutoFit/>
          </a:bodyPr>
          <a:lstStyle/>
          <a:p>
            <a:pPr indent="0" lvl="0" marL="0" marR="0" rtl="0" algn="just">
              <a:lnSpc>
                <a:spcPct val="139977"/>
              </a:lnSpc>
              <a:spcBef>
                <a:spcPts val="0"/>
              </a:spcBef>
              <a:spcAft>
                <a:spcPts val="0"/>
              </a:spcAft>
              <a:buNone/>
            </a:pPr>
            <a:r>
              <a:rPr b="0" i="0" lang="en-US" sz="4500" u="none" cap="none" strike="noStrike">
                <a:solidFill>
                  <a:srgbClr val="564033"/>
                </a:solidFill>
                <a:latin typeface="Arial"/>
                <a:ea typeface="Arial"/>
                <a:cs typeface="Arial"/>
                <a:sym typeface="Arial"/>
              </a:rPr>
              <a:t>Use Case Scenario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DDD4"/>
        </a:solidFill>
      </p:bgPr>
    </p:bg>
    <p:spTree>
      <p:nvGrpSpPr>
        <p:cNvPr id="260" name="Shape 260"/>
        <p:cNvGrpSpPr/>
        <p:nvPr/>
      </p:nvGrpSpPr>
      <p:grpSpPr>
        <a:xfrm>
          <a:off x="0" y="0"/>
          <a:ext cx="0" cy="0"/>
          <a:chOff x="0" y="0"/>
          <a:chExt cx="0" cy="0"/>
        </a:xfrm>
      </p:grpSpPr>
      <p:sp>
        <p:nvSpPr>
          <p:cNvPr id="261" name="Google Shape;261;p12"/>
          <p:cNvSpPr/>
          <p:nvPr/>
        </p:nvSpPr>
        <p:spPr>
          <a:xfrm rot="1620439">
            <a:off x="-2733494" y="-3714085"/>
            <a:ext cx="13962400" cy="13124656"/>
          </a:xfrm>
          <a:custGeom>
            <a:rect b="b" l="l" r="r" t="t"/>
            <a:pathLst>
              <a:path extrusionOk="0" h="13124656" w="13962400">
                <a:moveTo>
                  <a:pt x="0" y="0"/>
                </a:moveTo>
                <a:lnTo>
                  <a:pt x="13962400" y="0"/>
                </a:lnTo>
                <a:lnTo>
                  <a:pt x="13962400" y="13124655"/>
                </a:lnTo>
                <a:lnTo>
                  <a:pt x="0" y="13124655"/>
                </a:lnTo>
                <a:lnTo>
                  <a:pt x="0" y="0"/>
                </a:lnTo>
                <a:close/>
              </a:path>
            </a:pathLst>
          </a:custGeom>
          <a:blipFill rotWithShape="1">
            <a:blip r:embed="rId3">
              <a:alphaModFix/>
            </a:blip>
            <a:stretch>
              <a:fillRect b="0" l="0" r="0" t="0"/>
            </a:stretch>
          </a:blipFill>
          <a:ln>
            <a:noFill/>
          </a:ln>
        </p:spPr>
      </p:sp>
      <p:grpSp>
        <p:nvGrpSpPr>
          <p:cNvPr id="262" name="Google Shape;262;p12"/>
          <p:cNvGrpSpPr/>
          <p:nvPr/>
        </p:nvGrpSpPr>
        <p:grpSpPr>
          <a:xfrm>
            <a:off x="341970" y="162934"/>
            <a:ext cx="17732382" cy="9966181"/>
            <a:chOff x="0" y="-38100"/>
            <a:chExt cx="4670257" cy="2624838"/>
          </a:xfrm>
        </p:grpSpPr>
        <p:sp>
          <p:nvSpPr>
            <p:cNvPr id="263" name="Google Shape;263;p12"/>
            <p:cNvSpPr/>
            <p:nvPr/>
          </p:nvSpPr>
          <p:spPr>
            <a:xfrm>
              <a:off x="0" y="0"/>
              <a:ext cx="4670257" cy="2586738"/>
            </a:xfrm>
            <a:custGeom>
              <a:rect b="b" l="l" r="r" t="t"/>
              <a:pathLst>
                <a:path extrusionOk="0" h="2586738" w="4670257">
                  <a:moveTo>
                    <a:pt x="0" y="0"/>
                  </a:moveTo>
                  <a:lnTo>
                    <a:pt x="4670257" y="0"/>
                  </a:lnTo>
                  <a:lnTo>
                    <a:pt x="4670257" y="2586738"/>
                  </a:lnTo>
                  <a:lnTo>
                    <a:pt x="0" y="2586738"/>
                  </a:lnTo>
                  <a:close/>
                </a:path>
              </a:pathLst>
            </a:custGeom>
            <a:solidFill>
              <a:srgbClr val="000000">
                <a:alpha val="0"/>
              </a:srgbClr>
            </a:solidFill>
            <a:ln cap="flat" cmpd="sng" w="114300">
              <a:solidFill>
                <a:srgbClr val="A2BBAE"/>
              </a:solidFill>
              <a:prstDash val="solid"/>
              <a:round/>
              <a:headEnd len="sm" w="sm" type="none"/>
              <a:tailEnd len="sm" w="sm" type="none"/>
            </a:ln>
          </p:spPr>
        </p:sp>
        <p:sp>
          <p:nvSpPr>
            <p:cNvPr id="264" name="Google Shape;264;p1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5" name="Google Shape;265;p12"/>
          <p:cNvSpPr/>
          <p:nvPr/>
        </p:nvSpPr>
        <p:spPr>
          <a:xfrm>
            <a:off x="15241282" y="6639009"/>
            <a:ext cx="3703320" cy="4114800"/>
          </a:xfrm>
          <a:custGeom>
            <a:rect b="b" l="l" r="r" t="t"/>
            <a:pathLst>
              <a:path extrusionOk="0" h="4114800" w="3703320">
                <a:moveTo>
                  <a:pt x="0" y="0"/>
                </a:moveTo>
                <a:lnTo>
                  <a:pt x="3703320" y="0"/>
                </a:lnTo>
                <a:lnTo>
                  <a:pt x="3703320" y="4114800"/>
                </a:lnTo>
                <a:lnTo>
                  <a:pt x="0" y="4114800"/>
                </a:lnTo>
                <a:lnTo>
                  <a:pt x="0" y="0"/>
                </a:lnTo>
                <a:close/>
              </a:path>
            </a:pathLst>
          </a:custGeom>
          <a:blipFill rotWithShape="1">
            <a:blip r:embed="rId4">
              <a:alphaModFix/>
            </a:blip>
            <a:stretch>
              <a:fillRect b="0" l="0" r="0" t="0"/>
            </a:stretch>
          </a:blipFill>
          <a:ln>
            <a:noFill/>
          </a:ln>
        </p:spPr>
      </p:sp>
      <p:sp>
        <p:nvSpPr>
          <p:cNvPr id="266" name="Google Shape;266;p12"/>
          <p:cNvSpPr/>
          <p:nvPr/>
        </p:nvSpPr>
        <p:spPr>
          <a:xfrm>
            <a:off x="666175" y="1692350"/>
            <a:ext cx="9475964" cy="7828683"/>
          </a:xfrm>
          <a:custGeom>
            <a:rect b="b" l="l" r="r" t="t"/>
            <a:pathLst>
              <a:path extrusionOk="0" h="7828683" w="9475964">
                <a:moveTo>
                  <a:pt x="0" y="0"/>
                </a:moveTo>
                <a:lnTo>
                  <a:pt x="9475963" y="0"/>
                </a:lnTo>
                <a:lnTo>
                  <a:pt x="9475963" y="7828683"/>
                </a:lnTo>
                <a:lnTo>
                  <a:pt x="0" y="7828683"/>
                </a:lnTo>
                <a:lnTo>
                  <a:pt x="0" y="0"/>
                </a:lnTo>
                <a:close/>
              </a:path>
            </a:pathLst>
          </a:custGeom>
          <a:blipFill rotWithShape="1">
            <a:blip r:embed="rId5">
              <a:alphaModFix/>
            </a:blip>
            <a:stretch>
              <a:fillRect b="0" l="-736" r="-736" t="0"/>
            </a:stretch>
          </a:blipFill>
          <a:ln>
            <a:noFill/>
          </a:ln>
        </p:spPr>
      </p:sp>
      <p:sp>
        <p:nvSpPr>
          <p:cNvPr id="267" name="Google Shape;267;p12"/>
          <p:cNvSpPr txBox="1"/>
          <p:nvPr/>
        </p:nvSpPr>
        <p:spPr>
          <a:xfrm>
            <a:off x="10928894" y="3190257"/>
            <a:ext cx="6570401" cy="2184568"/>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b="0" i="0" lang="en-US" sz="2912" u="none" cap="none" strike="noStrike">
                <a:solidFill>
                  <a:srgbClr val="503D36"/>
                </a:solidFill>
                <a:latin typeface="Sniglet"/>
                <a:ea typeface="Sniglet"/>
                <a:cs typeface="Sniglet"/>
                <a:sym typeface="Sniglet"/>
              </a:rPr>
              <a:t>The use case diagram will explain the functional description based on each actor in the Sitorus Godang Elementary School Information System</a:t>
            </a:r>
            <a:endParaRPr/>
          </a:p>
        </p:txBody>
      </p:sp>
      <p:sp>
        <p:nvSpPr>
          <p:cNvPr id="268" name="Google Shape;268;p12"/>
          <p:cNvSpPr txBox="1"/>
          <p:nvPr/>
        </p:nvSpPr>
        <p:spPr>
          <a:xfrm>
            <a:off x="686508" y="700758"/>
            <a:ext cx="6812709" cy="751134"/>
          </a:xfrm>
          <a:prstGeom prst="rect">
            <a:avLst/>
          </a:prstGeom>
          <a:noFill/>
          <a:ln>
            <a:noFill/>
          </a:ln>
        </p:spPr>
        <p:txBody>
          <a:bodyPr anchorCtr="0" anchor="t" bIns="0" lIns="0" spcFirstLastPara="1" rIns="0" wrap="square" tIns="0">
            <a:spAutoFit/>
          </a:bodyPr>
          <a:lstStyle/>
          <a:p>
            <a:pPr indent="0" lvl="0" marL="0" marR="0" rtl="0" algn="ctr">
              <a:lnSpc>
                <a:spcPct val="103993"/>
              </a:lnSpc>
              <a:spcBef>
                <a:spcPts val="0"/>
              </a:spcBef>
              <a:spcAft>
                <a:spcPts val="0"/>
              </a:spcAft>
              <a:buNone/>
            </a:pPr>
            <a:r>
              <a:rPr b="1" i="0" lang="en-US" sz="5559" u="none" cap="none" strike="noStrike">
                <a:solidFill>
                  <a:srgbClr val="8D694F"/>
                </a:solidFill>
                <a:latin typeface="Open Sans ExtraBold"/>
                <a:ea typeface="Open Sans ExtraBold"/>
                <a:cs typeface="Open Sans ExtraBold"/>
                <a:sym typeface="Open Sans ExtraBold"/>
              </a:rPr>
              <a:t>Use Case Diagram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DDD4"/>
        </a:solidFill>
      </p:bgPr>
    </p:bg>
    <p:spTree>
      <p:nvGrpSpPr>
        <p:cNvPr id="272" name="Shape 272"/>
        <p:cNvGrpSpPr/>
        <p:nvPr/>
      </p:nvGrpSpPr>
      <p:grpSpPr>
        <a:xfrm>
          <a:off x="0" y="0"/>
          <a:ext cx="0" cy="0"/>
          <a:chOff x="0" y="0"/>
          <a:chExt cx="0" cy="0"/>
        </a:xfrm>
      </p:grpSpPr>
      <p:sp>
        <p:nvSpPr>
          <p:cNvPr id="273" name="Google Shape;273;p13"/>
          <p:cNvSpPr/>
          <p:nvPr/>
        </p:nvSpPr>
        <p:spPr>
          <a:xfrm rot="1624665">
            <a:off x="-2742939" y="-3634985"/>
            <a:ext cx="13956290" cy="13118913"/>
          </a:xfrm>
          <a:custGeom>
            <a:rect b="b" l="l" r="r" t="t"/>
            <a:pathLst>
              <a:path extrusionOk="0" h="13124656" w="13962400">
                <a:moveTo>
                  <a:pt x="0" y="0"/>
                </a:moveTo>
                <a:lnTo>
                  <a:pt x="13962400" y="0"/>
                </a:lnTo>
                <a:lnTo>
                  <a:pt x="13962400" y="13124655"/>
                </a:lnTo>
                <a:lnTo>
                  <a:pt x="0" y="13124655"/>
                </a:lnTo>
                <a:lnTo>
                  <a:pt x="0" y="0"/>
                </a:lnTo>
                <a:close/>
              </a:path>
            </a:pathLst>
          </a:custGeom>
          <a:blipFill rotWithShape="1">
            <a:blip r:embed="rId3">
              <a:alphaModFix/>
            </a:blip>
            <a:stretch>
              <a:fillRect b="0" l="0" r="0" t="0"/>
            </a:stretch>
          </a:blipFill>
          <a:ln>
            <a:noFill/>
          </a:ln>
        </p:spPr>
      </p:sp>
      <p:grpSp>
        <p:nvGrpSpPr>
          <p:cNvPr id="274" name="Google Shape;274;p13"/>
          <p:cNvGrpSpPr/>
          <p:nvPr/>
        </p:nvGrpSpPr>
        <p:grpSpPr>
          <a:xfrm>
            <a:off x="833870" y="676221"/>
            <a:ext cx="16620259" cy="8789897"/>
            <a:chOff x="0" y="-38100"/>
            <a:chExt cx="4377352" cy="2315035"/>
          </a:xfrm>
        </p:grpSpPr>
        <p:sp>
          <p:nvSpPr>
            <p:cNvPr id="275" name="Google Shape;275;p13"/>
            <p:cNvSpPr/>
            <p:nvPr/>
          </p:nvSpPr>
          <p:spPr>
            <a:xfrm>
              <a:off x="0" y="0"/>
              <a:ext cx="4377352" cy="2276935"/>
            </a:xfrm>
            <a:custGeom>
              <a:rect b="b" l="l" r="r" t="t"/>
              <a:pathLst>
                <a:path extrusionOk="0" h="2276935" w="4377352">
                  <a:moveTo>
                    <a:pt x="0" y="0"/>
                  </a:moveTo>
                  <a:lnTo>
                    <a:pt x="4377352" y="0"/>
                  </a:lnTo>
                  <a:lnTo>
                    <a:pt x="4377352" y="2276935"/>
                  </a:lnTo>
                  <a:lnTo>
                    <a:pt x="0" y="2276935"/>
                  </a:lnTo>
                  <a:close/>
                </a:path>
              </a:pathLst>
            </a:custGeom>
            <a:solidFill>
              <a:srgbClr val="000000">
                <a:alpha val="0"/>
              </a:srgbClr>
            </a:solidFill>
            <a:ln cap="flat" cmpd="sng" w="114300">
              <a:solidFill>
                <a:srgbClr val="A2BBAE"/>
              </a:solidFill>
              <a:prstDash val="solid"/>
              <a:round/>
              <a:headEnd len="sm" w="sm" type="none"/>
              <a:tailEnd len="sm" w="sm" type="none"/>
            </a:ln>
          </p:spPr>
        </p:sp>
        <p:sp>
          <p:nvSpPr>
            <p:cNvPr id="276" name="Google Shape;276;p1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7" name="Google Shape;277;p13"/>
          <p:cNvSpPr/>
          <p:nvPr/>
        </p:nvSpPr>
        <p:spPr>
          <a:xfrm>
            <a:off x="15241282" y="6639009"/>
            <a:ext cx="3703320" cy="4114800"/>
          </a:xfrm>
          <a:custGeom>
            <a:rect b="b" l="l" r="r" t="t"/>
            <a:pathLst>
              <a:path extrusionOk="0" h="4114800" w="3703320">
                <a:moveTo>
                  <a:pt x="0" y="0"/>
                </a:moveTo>
                <a:lnTo>
                  <a:pt x="3703320" y="0"/>
                </a:lnTo>
                <a:lnTo>
                  <a:pt x="3703320" y="4114800"/>
                </a:lnTo>
                <a:lnTo>
                  <a:pt x="0" y="4114800"/>
                </a:lnTo>
                <a:lnTo>
                  <a:pt x="0" y="0"/>
                </a:lnTo>
                <a:close/>
              </a:path>
            </a:pathLst>
          </a:custGeom>
          <a:blipFill rotWithShape="1">
            <a:blip r:embed="rId4">
              <a:alphaModFix/>
            </a:blip>
            <a:stretch>
              <a:fillRect b="0" l="0" r="0" t="0"/>
            </a:stretch>
          </a:blipFill>
          <a:ln>
            <a:noFill/>
          </a:ln>
        </p:spPr>
      </p:sp>
      <p:sp>
        <p:nvSpPr>
          <p:cNvPr id="278" name="Google Shape;278;p13"/>
          <p:cNvSpPr txBox="1"/>
          <p:nvPr/>
        </p:nvSpPr>
        <p:spPr>
          <a:xfrm>
            <a:off x="1281032" y="2422663"/>
            <a:ext cx="15811800" cy="69246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b="0" i="0" lang="en-US" sz="3912" u="none" cap="none" strike="noStrike">
                <a:solidFill>
                  <a:srgbClr val="503D36"/>
                </a:solidFill>
                <a:latin typeface="Sniglet"/>
                <a:ea typeface="Sniglet"/>
                <a:cs typeface="Sniglet"/>
                <a:sym typeface="Sniglet"/>
              </a:rPr>
              <a:t>The use case scenario will explain the system flow or steps and the role of each actor in the Sitorus Godang Elementary School Information System. </a:t>
            </a:r>
            <a:endParaRPr/>
          </a:p>
          <a:p>
            <a:pPr indent="0" lvl="0" marL="0" marR="0" rtl="0" algn="just">
              <a:lnSpc>
                <a:spcPct val="150000"/>
              </a:lnSpc>
              <a:spcBef>
                <a:spcPts val="0"/>
              </a:spcBef>
              <a:spcAft>
                <a:spcPts val="0"/>
              </a:spcAft>
              <a:buNone/>
            </a:pPr>
            <a:r>
              <a:t/>
            </a:r>
            <a:endParaRPr b="0" i="0" sz="3912" u="none" cap="none" strike="noStrike">
              <a:solidFill>
                <a:srgbClr val="503D36"/>
              </a:solidFill>
              <a:latin typeface="Sniglet"/>
              <a:ea typeface="Sniglet"/>
              <a:cs typeface="Sniglet"/>
              <a:sym typeface="Sniglet"/>
            </a:endParaRPr>
          </a:p>
          <a:p>
            <a:pPr indent="0" lvl="0" marL="0" marR="0" rtl="0" algn="just">
              <a:lnSpc>
                <a:spcPct val="150000"/>
              </a:lnSpc>
              <a:spcBef>
                <a:spcPts val="0"/>
              </a:spcBef>
              <a:spcAft>
                <a:spcPts val="0"/>
              </a:spcAft>
              <a:buNone/>
            </a:pPr>
            <a:r>
              <a:rPr b="0" i="0" lang="en-US" sz="3912" u="none" cap="none" strike="noStrike">
                <a:solidFill>
                  <a:srgbClr val="503D36"/>
                </a:solidFill>
                <a:latin typeface="Sniglet"/>
                <a:ea typeface="Sniglet"/>
                <a:cs typeface="Sniglet"/>
                <a:sym typeface="Sniglet"/>
              </a:rPr>
              <a:t>Each use case scenario will explain how the user can use each existing function, so that the user gets an idea before trying it directly on the system. </a:t>
            </a:r>
            <a:endParaRPr b="0" i="0" sz="3912" u="none" cap="none" strike="noStrike">
              <a:solidFill>
                <a:srgbClr val="503D36"/>
              </a:solidFill>
              <a:latin typeface="Sniglet"/>
              <a:ea typeface="Sniglet"/>
              <a:cs typeface="Sniglet"/>
              <a:sym typeface="Sniglet"/>
            </a:endParaRPr>
          </a:p>
          <a:p>
            <a:pPr indent="0" lvl="0" marL="0" marR="0" rtl="0" algn="just">
              <a:lnSpc>
                <a:spcPct val="150000"/>
              </a:lnSpc>
              <a:spcBef>
                <a:spcPts val="0"/>
              </a:spcBef>
              <a:spcAft>
                <a:spcPts val="0"/>
              </a:spcAft>
              <a:buNone/>
            </a:pPr>
            <a:r>
              <a:rPr b="0" i="0" lang="en-US" sz="3912" u="none" cap="none" strike="noStrike">
                <a:solidFill>
                  <a:srgbClr val="503D36"/>
                </a:solidFill>
                <a:latin typeface="Sniglet"/>
                <a:ea typeface="Sniglet"/>
                <a:cs typeface="Sniglet"/>
                <a:sym typeface="Sniglet"/>
              </a:rPr>
              <a:t>The total number of use case scenarios on this system is 53.</a:t>
            </a:r>
            <a:endParaRPr/>
          </a:p>
        </p:txBody>
      </p:sp>
      <p:sp>
        <p:nvSpPr>
          <p:cNvPr id="279" name="Google Shape;279;p13"/>
          <p:cNvSpPr txBox="1"/>
          <p:nvPr/>
        </p:nvSpPr>
        <p:spPr>
          <a:xfrm>
            <a:off x="1028700" y="1252272"/>
            <a:ext cx="6812709" cy="751134"/>
          </a:xfrm>
          <a:prstGeom prst="rect">
            <a:avLst/>
          </a:prstGeom>
          <a:noFill/>
          <a:ln>
            <a:noFill/>
          </a:ln>
        </p:spPr>
        <p:txBody>
          <a:bodyPr anchorCtr="0" anchor="t" bIns="0" lIns="0" spcFirstLastPara="1" rIns="0" wrap="square" tIns="0">
            <a:spAutoFit/>
          </a:bodyPr>
          <a:lstStyle/>
          <a:p>
            <a:pPr indent="0" lvl="0" marL="0" marR="0" rtl="0" algn="ctr">
              <a:lnSpc>
                <a:spcPct val="103993"/>
              </a:lnSpc>
              <a:spcBef>
                <a:spcPts val="0"/>
              </a:spcBef>
              <a:spcAft>
                <a:spcPts val="0"/>
              </a:spcAft>
              <a:buNone/>
            </a:pPr>
            <a:r>
              <a:rPr b="1" i="0" lang="en-US" sz="5559" u="none" cap="none" strike="noStrike">
                <a:solidFill>
                  <a:srgbClr val="8D694F"/>
                </a:solidFill>
                <a:latin typeface="Open Sans ExtraBold"/>
                <a:ea typeface="Open Sans ExtraBold"/>
                <a:cs typeface="Open Sans ExtraBold"/>
                <a:sym typeface="Open Sans ExtraBold"/>
              </a:rPr>
              <a:t>Use Case Scenario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14"/>
          <p:cNvPicPr preferRelativeResize="0"/>
          <p:nvPr/>
        </p:nvPicPr>
        <p:blipFill rotWithShape="1">
          <a:blip r:embed="rId3">
            <a:alphaModFix amt="9999"/>
          </a:blip>
          <a:srcRect b="21874" l="0" r="0" t="21875"/>
          <a:stretch/>
        </p:blipFill>
        <p:spPr>
          <a:xfrm>
            <a:off x="0" y="0"/>
            <a:ext cx="18288000" cy="10287000"/>
          </a:xfrm>
          <a:prstGeom prst="rect">
            <a:avLst/>
          </a:prstGeom>
          <a:noFill/>
          <a:ln>
            <a:noFill/>
          </a:ln>
        </p:spPr>
      </p:pic>
      <p:sp>
        <p:nvSpPr>
          <p:cNvPr id="285" name="Google Shape;285;p14"/>
          <p:cNvSpPr/>
          <p:nvPr/>
        </p:nvSpPr>
        <p:spPr>
          <a:xfrm rot="7476155">
            <a:off x="-55155" y="-1972104"/>
            <a:ext cx="4705690" cy="5106775"/>
          </a:xfrm>
          <a:custGeom>
            <a:rect b="b" l="l" r="r" t="t"/>
            <a:pathLst>
              <a:path extrusionOk="0" h="5106775" w="4705690">
                <a:moveTo>
                  <a:pt x="0" y="0"/>
                </a:moveTo>
                <a:lnTo>
                  <a:pt x="4705690" y="0"/>
                </a:lnTo>
                <a:lnTo>
                  <a:pt x="4705690" y="5106776"/>
                </a:lnTo>
                <a:lnTo>
                  <a:pt x="0" y="5106776"/>
                </a:lnTo>
                <a:lnTo>
                  <a:pt x="0" y="0"/>
                </a:lnTo>
                <a:close/>
              </a:path>
            </a:pathLst>
          </a:custGeom>
          <a:blipFill rotWithShape="1">
            <a:blip r:embed="rId4">
              <a:alphaModFix/>
            </a:blip>
            <a:stretch>
              <a:fillRect b="0" l="0" r="0" t="0"/>
            </a:stretch>
          </a:blipFill>
          <a:ln>
            <a:noFill/>
          </a:ln>
        </p:spPr>
      </p:sp>
      <p:sp>
        <p:nvSpPr>
          <p:cNvPr id="286" name="Google Shape;286;p14"/>
          <p:cNvSpPr/>
          <p:nvPr/>
        </p:nvSpPr>
        <p:spPr>
          <a:xfrm>
            <a:off x="11952527" y="7880420"/>
            <a:ext cx="8914579" cy="8034127"/>
          </a:xfrm>
          <a:custGeom>
            <a:rect b="b" l="l" r="r" t="t"/>
            <a:pathLst>
              <a:path extrusionOk="0" h="8034127" w="8914579">
                <a:moveTo>
                  <a:pt x="0" y="0"/>
                </a:moveTo>
                <a:lnTo>
                  <a:pt x="8914580" y="0"/>
                </a:lnTo>
                <a:lnTo>
                  <a:pt x="8914580" y="8034127"/>
                </a:lnTo>
                <a:lnTo>
                  <a:pt x="0" y="8034127"/>
                </a:lnTo>
                <a:lnTo>
                  <a:pt x="0" y="0"/>
                </a:lnTo>
                <a:close/>
              </a:path>
            </a:pathLst>
          </a:custGeom>
          <a:blipFill rotWithShape="1">
            <a:blip r:embed="rId5">
              <a:alphaModFix/>
            </a:blip>
            <a:stretch>
              <a:fillRect b="0" l="0" r="0" t="0"/>
            </a:stretch>
          </a:blipFill>
          <a:ln>
            <a:noFill/>
          </a:ln>
        </p:spPr>
      </p:sp>
      <p:sp>
        <p:nvSpPr>
          <p:cNvPr id="287" name="Google Shape;287;p14"/>
          <p:cNvSpPr/>
          <p:nvPr/>
        </p:nvSpPr>
        <p:spPr>
          <a:xfrm>
            <a:off x="408024" y="2734172"/>
            <a:ext cx="10124201" cy="6428420"/>
          </a:xfrm>
          <a:custGeom>
            <a:rect b="b" l="l" r="r" t="t"/>
            <a:pathLst>
              <a:path extrusionOk="0" h="6428420" w="10124201">
                <a:moveTo>
                  <a:pt x="0" y="0"/>
                </a:moveTo>
                <a:lnTo>
                  <a:pt x="10124201" y="0"/>
                </a:lnTo>
                <a:lnTo>
                  <a:pt x="10124201" y="6428420"/>
                </a:lnTo>
                <a:lnTo>
                  <a:pt x="0" y="6428420"/>
                </a:lnTo>
                <a:lnTo>
                  <a:pt x="0" y="0"/>
                </a:lnTo>
                <a:close/>
              </a:path>
            </a:pathLst>
          </a:custGeom>
          <a:blipFill rotWithShape="1">
            <a:blip r:embed="rId6">
              <a:alphaModFix/>
            </a:blip>
            <a:stretch>
              <a:fillRect b="0" l="0" r="0" t="0"/>
            </a:stretch>
          </a:blipFill>
          <a:ln>
            <a:noFill/>
          </a:ln>
        </p:spPr>
      </p:sp>
      <p:sp>
        <p:nvSpPr>
          <p:cNvPr id="288" name="Google Shape;288;p14"/>
          <p:cNvSpPr txBox="1"/>
          <p:nvPr/>
        </p:nvSpPr>
        <p:spPr>
          <a:xfrm>
            <a:off x="255624" y="447675"/>
            <a:ext cx="10959900" cy="2216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i="0" lang="en-US" sz="6000" u="none" cap="none" strike="noStrike">
                <a:solidFill>
                  <a:srgbClr val="564033"/>
                </a:solidFill>
                <a:latin typeface="Oi"/>
                <a:ea typeface="Oi"/>
                <a:cs typeface="Oi"/>
                <a:sym typeface="Oi"/>
              </a:rPr>
              <a:t>ER - Diagram, CDM &amp; PDM</a:t>
            </a:r>
            <a:endParaRPr/>
          </a:p>
        </p:txBody>
      </p:sp>
      <p:sp>
        <p:nvSpPr>
          <p:cNvPr id="289" name="Google Shape;289;p14"/>
          <p:cNvSpPr txBox="1"/>
          <p:nvPr/>
        </p:nvSpPr>
        <p:spPr>
          <a:xfrm>
            <a:off x="11215520" y="2405203"/>
            <a:ext cx="6777300" cy="6009600"/>
          </a:xfrm>
          <a:prstGeom prst="rect">
            <a:avLst/>
          </a:prstGeom>
          <a:noFill/>
          <a:ln>
            <a:noFill/>
          </a:ln>
        </p:spPr>
        <p:txBody>
          <a:bodyPr anchorCtr="0" anchor="t" bIns="0" lIns="0" spcFirstLastPara="1" rIns="0" wrap="square" tIns="0">
            <a:spAutoFit/>
          </a:bodyPr>
          <a:lstStyle/>
          <a:p>
            <a:pPr indent="0" lvl="0" marL="0" marR="0" rtl="0" algn="just">
              <a:lnSpc>
                <a:spcPct val="150016"/>
              </a:lnSpc>
              <a:spcBef>
                <a:spcPts val="0"/>
              </a:spcBef>
              <a:spcAft>
                <a:spcPts val="0"/>
              </a:spcAft>
              <a:buNone/>
            </a:pPr>
            <a:r>
              <a:rPr b="0" i="0" lang="en-US" sz="3003" u="none" cap="none" strike="noStrike">
                <a:solidFill>
                  <a:srgbClr val="503D36"/>
                </a:solidFill>
                <a:latin typeface="Sniglet"/>
                <a:ea typeface="Sniglet"/>
                <a:cs typeface="Sniglet"/>
                <a:sym typeface="Sniglet"/>
              </a:rPr>
              <a:t>An ER diagram is a graphical representation of interconnected entities (objects) and the attributes associated with those entities. This ER-Diagram hav</a:t>
            </a:r>
            <a:r>
              <a:rPr lang="en-US" sz="3003">
                <a:solidFill>
                  <a:srgbClr val="503D36"/>
                </a:solidFill>
                <a:latin typeface="Sniglet"/>
                <a:ea typeface="Sniglet"/>
                <a:cs typeface="Sniglet"/>
                <a:sym typeface="Sniglet"/>
              </a:rPr>
              <a:t>e 19 entities. </a:t>
            </a:r>
            <a:endParaRPr sz="3003">
              <a:solidFill>
                <a:srgbClr val="503D36"/>
              </a:solidFill>
              <a:latin typeface="Sniglet"/>
              <a:ea typeface="Sniglet"/>
              <a:cs typeface="Sniglet"/>
              <a:sym typeface="Sniglet"/>
            </a:endParaRPr>
          </a:p>
          <a:p>
            <a:pPr indent="0" lvl="0" marL="0" marR="0" rtl="0" algn="just">
              <a:lnSpc>
                <a:spcPct val="150016"/>
              </a:lnSpc>
              <a:spcBef>
                <a:spcPts val="0"/>
              </a:spcBef>
              <a:spcAft>
                <a:spcPts val="0"/>
              </a:spcAft>
              <a:buNone/>
            </a:pPr>
            <a:r>
              <a:t/>
            </a:r>
            <a:endParaRPr sz="3003">
              <a:solidFill>
                <a:srgbClr val="503D36"/>
              </a:solidFill>
              <a:latin typeface="Sniglet"/>
              <a:ea typeface="Sniglet"/>
              <a:cs typeface="Sniglet"/>
              <a:sym typeface="Sniglet"/>
            </a:endParaRPr>
          </a:p>
          <a:p>
            <a:pPr indent="0" lvl="0" marL="0" marR="0" rtl="0" algn="just">
              <a:lnSpc>
                <a:spcPct val="150016"/>
              </a:lnSpc>
              <a:spcBef>
                <a:spcPts val="0"/>
              </a:spcBef>
              <a:spcAft>
                <a:spcPts val="0"/>
              </a:spcAft>
              <a:buNone/>
            </a:pPr>
            <a:r>
              <a:rPr lang="en-US" sz="3003">
                <a:solidFill>
                  <a:srgbClr val="503D36"/>
                </a:solidFill>
                <a:latin typeface="Sniglet"/>
                <a:ea typeface="Sniglet"/>
                <a:cs typeface="Sniglet"/>
                <a:sym typeface="Sniglet"/>
              </a:rPr>
              <a:t>12 main entities as the storage of the data needed, and 4 built-in entities from the framework used by Laravel.</a:t>
            </a:r>
            <a:endParaRPr sz="3003">
              <a:solidFill>
                <a:srgbClr val="503D36"/>
              </a:solidFill>
              <a:latin typeface="Sniglet"/>
              <a:ea typeface="Sniglet"/>
              <a:cs typeface="Sniglet"/>
              <a:sym typeface="Sniglet"/>
            </a:endParaRPr>
          </a:p>
        </p:txBody>
      </p:sp>
      <p:sp>
        <p:nvSpPr>
          <p:cNvPr id="290" name="Google Shape;290;p14"/>
          <p:cNvSpPr txBox="1"/>
          <p:nvPr/>
        </p:nvSpPr>
        <p:spPr>
          <a:xfrm>
            <a:off x="13099900" y="1041625"/>
            <a:ext cx="4315800" cy="692700"/>
          </a:xfrm>
          <a:prstGeom prst="rect">
            <a:avLst/>
          </a:prstGeom>
          <a:noFill/>
          <a:ln>
            <a:noFill/>
          </a:ln>
        </p:spPr>
        <p:txBody>
          <a:bodyPr anchorCtr="0" anchor="t" bIns="0" lIns="0" spcFirstLastPara="1" rIns="0" wrap="square" tIns="0">
            <a:spAutoFit/>
          </a:bodyPr>
          <a:lstStyle/>
          <a:p>
            <a:pPr indent="0" lvl="0" marL="0" marR="0" rtl="0" algn="just">
              <a:lnSpc>
                <a:spcPct val="139977"/>
              </a:lnSpc>
              <a:spcBef>
                <a:spcPts val="0"/>
              </a:spcBef>
              <a:spcAft>
                <a:spcPts val="0"/>
              </a:spcAft>
              <a:buNone/>
            </a:pPr>
            <a:r>
              <a:rPr b="0" i="0" lang="en-US" sz="4500" u="none" cap="none" strike="noStrike">
                <a:solidFill>
                  <a:srgbClr val="564033"/>
                </a:solidFill>
                <a:latin typeface="Arial"/>
                <a:ea typeface="Arial"/>
                <a:cs typeface="Arial"/>
                <a:sym typeface="Arial"/>
              </a:rPr>
              <a:t>ER - Diagram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15"/>
          <p:cNvPicPr preferRelativeResize="0"/>
          <p:nvPr/>
        </p:nvPicPr>
        <p:blipFill rotWithShape="1">
          <a:blip r:embed="rId3">
            <a:alphaModFix amt="9999"/>
          </a:blip>
          <a:srcRect b="21874" l="0" r="0" t="21875"/>
          <a:stretch/>
        </p:blipFill>
        <p:spPr>
          <a:xfrm>
            <a:off x="0" y="0"/>
            <a:ext cx="18288000" cy="10287002"/>
          </a:xfrm>
          <a:prstGeom prst="rect">
            <a:avLst/>
          </a:prstGeom>
          <a:noFill/>
          <a:ln>
            <a:noFill/>
          </a:ln>
        </p:spPr>
      </p:pic>
      <p:sp>
        <p:nvSpPr>
          <p:cNvPr id="296" name="Google Shape;296;p15"/>
          <p:cNvSpPr/>
          <p:nvPr/>
        </p:nvSpPr>
        <p:spPr>
          <a:xfrm rot="7476155">
            <a:off x="-55155" y="-1972104"/>
            <a:ext cx="4705690" cy="5106775"/>
          </a:xfrm>
          <a:custGeom>
            <a:rect b="b" l="l" r="r" t="t"/>
            <a:pathLst>
              <a:path extrusionOk="0" h="5106775" w="4705690">
                <a:moveTo>
                  <a:pt x="0" y="0"/>
                </a:moveTo>
                <a:lnTo>
                  <a:pt x="4705690" y="0"/>
                </a:lnTo>
                <a:lnTo>
                  <a:pt x="4705690" y="5106776"/>
                </a:lnTo>
                <a:lnTo>
                  <a:pt x="0" y="5106776"/>
                </a:lnTo>
                <a:lnTo>
                  <a:pt x="0" y="0"/>
                </a:lnTo>
                <a:close/>
              </a:path>
            </a:pathLst>
          </a:custGeom>
          <a:blipFill rotWithShape="1">
            <a:blip r:embed="rId4">
              <a:alphaModFix/>
            </a:blip>
            <a:stretch>
              <a:fillRect b="0" l="0" r="0" t="0"/>
            </a:stretch>
          </a:blipFill>
          <a:ln>
            <a:noFill/>
          </a:ln>
        </p:spPr>
      </p:sp>
      <p:sp>
        <p:nvSpPr>
          <p:cNvPr id="297" name="Google Shape;297;p15"/>
          <p:cNvSpPr/>
          <p:nvPr/>
        </p:nvSpPr>
        <p:spPr>
          <a:xfrm>
            <a:off x="12183277" y="8264995"/>
            <a:ext cx="8914579" cy="8034127"/>
          </a:xfrm>
          <a:custGeom>
            <a:rect b="b" l="l" r="r" t="t"/>
            <a:pathLst>
              <a:path extrusionOk="0" h="8034127" w="8914579">
                <a:moveTo>
                  <a:pt x="0" y="0"/>
                </a:moveTo>
                <a:lnTo>
                  <a:pt x="8914580" y="0"/>
                </a:lnTo>
                <a:lnTo>
                  <a:pt x="8914580" y="8034127"/>
                </a:lnTo>
                <a:lnTo>
                  <a:pt x="0" y="8034127"/>
                </a:lnTo>
                <a:lnTo>
                  <a:pt x="0" y="0"/>
                </a:lnTo>
                <a:close/>
              </a:path>
            </a:pathLst>
          </a:custGeom>
          <a:blipFill rotWithShape="1">
            <a:blip r:embed="rId5">
              <a:alphaModFix/>
            </a:blip>
            <a:stretch>
              <a:fillRect b="0" l="0" r="0" t="0"/>
            </a:stretch>
          </a:blipFill>
          <a:ln>
            <a:noFill/>
          </a:ln>
        </p:spPr>
      </p:sp>
      <p:sp>
        <p:nvSpPr>
          <p:cNvPr id="298" name="Google Shape;298;p15"/>
          <p:cNvSpPr/>
          <p:nvPr/>
        </p:nvSpPr>
        <p:spPr>
          <a:xfrm>
            <a:off x="631228" y="2900028"/>
            <a:ext cx="9026817" cy="5725179"/>
          </a:xfrm>
          <a:custGeom>
            <a:rect b="b" l="l" r="r" t="t"/>
            <a:pathLst>
              <a:path extrusionOk="0" h="5725179" w="9026817">
                <a:moveTo>
                  <a:pt x="0" y="0"/>
                </a:moveTo>
                <a:lnTo>
                  <a:pt x="9026817" y="0"/>
                </a:lnTo>
                <a:lnTo>
                  <a:pt x="9026817" y="5725179"/>
                </a:lnTo>
                <a:lnTo>
                  <a:pt x="0" y="5725179"/>
                </a:lnTo>
                <a:lnTo>
                  <a:pt x="0" y="0"/>
                </a:lnTo>
                <a:close/>
              </a:path>
            </a:pathLst>
          </a:custGeom>
          <a:blipFill rotWithShape="1">
            <a:blip r:embed="rId6">
              <a:alphaModFix/>
            </a:blip>
            <a:stretch>
              <a:fillRect b="0" l="0" r="0" t="0"/>
            </a:stretch>
          </a:blipFill>
          <a:ln>
            <a:noFill/>
          </a:ln>
        </p:spPr>
      </p:sp>
      <p:sp>
        <p:nvSpPr>
          <p:cNvPr id="299" name="Google Shape;299;p15"/>
          <p:cNvSpPr txBox="1"/>
          <p:nvPr/>
        </p:nvSpPr>
        <p:spPr>
          <a:xfrm>
            <a:off x="255624" y="447675"/>
            <a:ext cx="10959900" cy="2216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i="0" lang="en-US" sz="6000" u="none" cap="none" strike="noStrike">
                <a:solidFill>
                  <a:srgbClr val="564033"/>
                </a:solidFill>
                <a:latin typeface="Oi"/>
                <a:ea typeface="Oi"/>
                <a:cs typeface="Oi"/>
                <a:sym typeface="Oi"/>
              </a:rPr>
              <a:t>ER - Diagram, CDM &amp; PDM</a:t>
            </a:r>
            <a:endParaRPr/>
          </a:p>
        </p:txBody>
      </p:sp>
      <p:sp>
        <p:nvSpPr>
          <p:cNvPr id="300" name="Google Shape;300;p15"/>
          <p:cNvSpPr txBox="1"/>
          <p:nvPr/>
        </p:nvSpPr>
        <p:spPr>
          <a:xfrm>
            <a:off x="11632263" y="2664072"/>
            <a:ext cx="6777300" cy="5316300"/>
          </a:xfrm>
          <a:prstGeom prst="rect">
            <a:avLst/>
          </a:prstGeom>
          <a:noFill/>
          <a:ln>
            <a:noFill/>
          </a:ln>
        </p:spPr>
        <p:txBody>
          <a:bodyPr anchorCtr="0" anchor="t" bIns="0" lIns="0" spcFirstLastPara="1" rIns="0" wrap="square" tIns="0">
            <a:spAutoFit/>
          </a:bodyPr>
          <a:lstStyle/>
          <a:p>
            <a:pPr indent="0" lvl="0" marL="0" marR="0" rtl="0" algn="just">
              <a:lnSpc>
                <a:spcPct val="150016"/>
              </a:lnSpc>
              <a:spcBef>
                <a:spcPts val="0"/>
              </a:spcBef>
              <a:spcAft>
                <a:spcPts val="0"/>
              </a:spcAft>
              <a:buNone/>
            </a:pPr>
            <a:r>
              <a:rPr b="0" i="0" lang="en-US" sz="3003" u="none" cap="none" strike="noStrike">
                <a:solidFill>
                  <a:srgbClr val="503D36"/>
                </a:solidFill>
                <a:latin typeface="Sniglet"/>
                <a:ea typeface="Sniglet"/>
                <a:cs typeface="Sniglet"/>
                <a:sym typeface="Sniglet"/>
              </a:rPr>
              <a:t>CDM is a high-level representation of the data structure that describes business entities, their associated attributes, and the relationships between entities in the database. </a:t>
            </a:r>
            <a:br>
              <a:rPr b="0" i="0" lang="en-US" sz="3003" u="none" cap="none" strike="noStrike">
                <a:solidFill>
                  <a:srgbClr val="503D36"/>
                </a:solidFill>
                <a:latin typeface="Sniglet"/>
                <a:ea typeface="Sniglet"/>
                <a:cs typeface="Sniglet"/>
                <a:sym typeface="Sniglet"/>
              </a:rPr>
            </a:br>
            <a:br>
              <a:rPr b="0" i="0" lang="en-US" sz="3003" u="none" cap="none" strike="noStrike">
                <a:solidFill>
                  <a:srgbClr val="503D36"/>
                </a:solidFill>
                <a:latin typeface="Sniglet"/>
                <a:ea typeface="Sniglet"/>
                <a:cs typeface="Sniglet"/>
                <a:sym typeface="Sniglet"/>
              </a:rPr>
            </a:br>
            <a:r>
              <a:rPr lang="en-US" sz="3003">
                <a:solidFill>
                  <a:srgbClr val="503D36"/>
                </a:solidFill>
                <a:latin typeface="Sniglet"/>
                <a:ea typeface="Sniglet"/>
                <a:cs typeface="Sniglet"/>
                <a:sym typeface="Sniglet"/>
              </a:rPr>
              <a:t>This CDM have 11 entities with one to many and many to many relationship</a:t>
            </a:r>
            <a:endParaRPr/>
          </a:p>
        </p:txBody>
      </p:sp>
      <p:sp>
        <p:nvSpPr>
          <p:cNvPr id="301" name="Google Shape;301;p15"/>
          <p:cNvSpPr txBox="1"/>
          <p:nvPr/>
        </p:nvSpPr>
        <p:spPr>
          <a:xfrm>
            <a:off x="11456363" y="810753"/>
            <a:ext cx="6375300" cy="692700"/>
          </a:xfrm>
          <a:prstGeom prst="rect">
            <a:avLst/>
          </a:prstGeom>
          <a:noFill/>
          <a:ln>
            <a:noFill/>
          </a:ln>
        </p:spPr>
        <p:txBody>
          <a:bodyPr anchorCtr="0" anchor="t" bIns="0" lIns="0" spcFirstLastPara="1" rIns="0" wrap="square" tIns="0">
            <a:spAutoFit/>
          </a:bodyPr>
          <a:lstStyle/>
          <a:p>
            <a:pPr indent="0" lvl="0" marL="0" marR="0" rtl="0" algn="just">
              <a:lnSpc>
                <a:spcPct val="139977"/>
              </a:lnSpc>
              <a:spcBef>
                <a:spcPts val="0"/>
              </a:spcBef>
              <a:spcAft>
                <a:spcPts val="0"/>
              </a:spcAft>
              <a:buNone/>
            </a:pPr>
            <a:r>
              <a:rPr b="0" i="0" lang="en-US" sz="4500" u="none" cap="none" strike="noStrike">
                <a:solidFill>
                  <a:srgbClr val="564033"/>
                </a:solidFill>
                <a:latin typeface="Arial"/>
                <a:ea typeface="Arial"/>
                <a:cs typeface="Arial"/>
                <a:sym typeface="Arial"/>
              </a:rPr>
              <a:t>Conceptual Data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16"/>
          <p:cNvPicPr preferRelativeResize="0"/>
          <p:nvPr/>
        </p:nvPicPr>
        <p:blipFill rotWithShape="1">
          <a:blip r:embed="rId3">
            <a:alphaModFix amt="9999"/>
          </a:blip>
          <a:srcRect b="21874" l="0" r="0" t="21875"/>
          <a:stretch/>
        </p:blipFill>
        <p:spPr>
          <a:xfrm>
            <a:off x="0" y="0"/>
            <a:ext cx="18288000" cy="10287000"/>
          </a:xfrm>
          <a:prstGeom prst="rect">
            <a:avLst/>
          </a:prstGeom>
          <a:noFill/>
          <a:ln>
            <a:noFill/>
          </a:ln>
        </p:spPr>
      </p:pic>
      <p:sp>
        <p:nvSpPr>
          <p:cNvPr id="307" name="Google Shape;307;p16"/>
          <p:cNvSpPr/>
          <p:nvPr/>
        </p:nvSpPr>
        <p:spPr>
          <a:xfrm rot="7476155">
            <a:off x="-55155" y="-1972104"/>
            <a:ext cx="4705690" cy="5106775"/>
          </a:xfrm>
          <a:custGeom>
            <a:rect b="b" l="l" r="r" t="t"/>
            <a:pathLst>
              <a:path extrusionOk="0" h="5106775" w="4705690">
                <a:moveTo>
                  <a:pt x="0" y="0"/>
                </a:moveTo>
                <a:lnTo>
                  <a:pt x="4705690" y="0"/>
                </a:lnTo>
                <a:lnTo>
                  <a:pt x="4705690" y="5106776"/>
                </a:lnTo>
                <a:lnTo>
                  <a:pt x="0" y="5106776"/>
                </a:lnTo>
                <a:lnTo>
                  <a:pt x="0" y="0"/>
                </a:lnTo>
                <a:close/>
              </a:path>
            </a:pathLst>
          </a:custGeom>
          <a:blipFill rotWithShape="1">
            <a:blip r:embed="rId4">
              <a:alphaModFix/>
            </a:blip>
            <a:stretch>
              <a:fillRect b="0" l="0" r="0" t="0"/>
            </a:stretch>
          </a:blipFill>
          <a:ln>
            <a:noFill/>
          </a:ln>
        </p:spPr>
      </p:sp>
      <p:sp>
        <p:nvSpPr>
          <p:cNvPr id="308" name="Google Shape;308;p16"/>
          <p:cNvSpPr/>
          <p:nvPr/>
        </p:nvSpPr>
        <p:spPr>
          <a:xfrm>
            <a:off x="12433227" y="8745695"/>
            <a:ext cx="8914579" cy="8034127"/>
          </a:xfrm>
          <a:custGeom>
            <a:rect b="b" l="l" r="r" t="t"/>
            <a:pathLst>
              <a:path extrusionOk="0" h="8034127" w="8914579">
                <a:moveTo>
                  <a:pt x="0" y="0"/>
                </a:moveTo>
                <a:lnTo>
                  <a:pt x="8914580" y="0"/>
                </a:lnTo>
                <a:lnTo>
                  <a:pt x="8914580" y="8034127"/>
                </a:lnTo>
                <a:lnTo>
                  <a:pt x="0" y="8034127"/>
                </a:lnTo>
                <a:lnTo>
                  <a:pt x="0" y="0"/>
                </a:lnTo>
                <a:close/>
              </a:path>
            </a:pathLst>
          </a:custGeom>
          <a:blipFill rotWithShape="1">
            <a:blip r:embed="rId5">
              <a:alphaModFix/>
            </a:blip>
            <a:stretch>
              <a:fillRect b="0" l="0" r="0" t="0"/>
            </a:stretch>
          </a:blipFill>
          <a:ln>
            <a:noFill/>
          </a:ln>
        </p:spPr>
      </p:sp>
      <p:sp>
        <p:nvSpPr>
          <p:cNvPr id="309" name="Google Shape;309;p16"/>
          <p:cNvSpPr/>
          <p:nvPr/>
        </p:nvSpPr>
        <p:spPr>
          <a:xfrm>
            <a:off x="255624" y="2624895"/>
            <a:ext cx="9495011" cy="7015602"/>
          </a:xfrm>
          <a:custGeom>
            <a:rect b="b" l="l" r="r" t="t"/>
            <a:pathLst>
              <a:path extrusionOk="0" h="7015602" w="9495011">
                <a:moveTo>
                  <a:pt x="0" y="0"/>
                </a:moveTo>
                <a:lnTo>
                  <a:pt x="9495011" y="0"/>
                </a:lnTo>
                <a:lnTo>
                  <a:pt x="9495011" y="7015602"/>
                </a:lnTo>
                <a:lnTo>
                  <a:pt x="0" y="7015602"/>
                </a:lnTo>
                <a:lnTo>
                  <a:pt x="0" y="0"/>
                </a:lnTo>
                <a:close/>
              </a:path>
            </a:pathLst>
          </a:custGeom>
          <a:blipFill rotWithShape="1">
            <a:blip r:embed="rId6">
              <a:alphaModFix/>
            </a:blip>
            <a:stretch>
              <a:fillRect b="0" l="0" r="0" t="0"/>
            </a:stretch>
          </a:blipFill>
          <a:ln>
            <a:noFill/>
          </a:ln>
        </p:spPr>
      </p:sp>
      <p:sp>
        <p:nvSpPr>
          <p:cNvPr id="310" name="Google Shape;310;p16"/>
          <p:cNvSpPr txBox="1"/>
          <p:nvPr/>
        </p:nvSpPr>
        <p:spPr>
          <a:xfrm>
            <a:off x="255624" y="447675"/>
            <a:ext cx="10959900" cy="2216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i="0" lang="en-US" sz="6000" u="none" cap="none" strike="noStrike">
                <a:solidFill>
                  <a:srgbClr val="564033"/>
                </a:solidFill>
                <a:latin typeface="Oi"/>
                <a:ea typeface="Oi"/>
                <a:cs typeface="Oi"/>
                <a:sym typeface="Oi"/>
              </a:rPr>
              <a:t>ER - Diagram, CDM &amp; PDM</a:t>
            </a:r>
            <a:endParaRPr/>
          </a:p>
        </p:txBody>
      </p:sp>
      <p:sp>
        <p:nvSpPr>
          <p:cNvPr id="311" name="Google Shape;311;p16"/>
          <p:cNvSpPr txBox="1"/>
          <p:nvPr/>
        </p:nvSpPr>
        <p:spPr>
          <a:xfrm>
            <a:off x="10669701" y="2781089"/>
            <a:ext cx="6777300" cy="6703200"/>
          </a:xfrm>
          <a:prstGeom prst="rect">
            <a:avLst/>
          </a:prstGeom>
          <a:noFill/>
          <a:ln>
            <a:noFill/>
          </a:ln>
        </p:spPr>
        <p:txBody>
          <a:bodyPr anchorCtr="0" anchor="t" bIns="0" lIns="0" spcFirstLastPara="1" rIns="0" wrap="square" tIns="0">
            <a:spAutoFit/>
          </a:bodyPr>
          <a:lstStyle/>
          <a:p>
            <a:pPr indent="0" lvl="0" marL="0" marR="0" rtl="0" algn="just">
              <a:lnSpc>
                <a:spcPct val="150016"/>
              </a:lnSpc>
              <a:spcBef>
                <a:spcPts val="0"/>
              </a:spcBef>
              <a:spcAft>
                <a:spcPts val="0"/>
              </a:spcAft>
              <a:buNone/>
            </a:pPr>
            <a:r>
              <a:rPr b="0" i="0" lang="en-US" sz="3003" u="none" cap="none" strike="noStrike">
                <a:solidFill>
                  <a:srgbClr val="503D36"/>
                </a:solidFill>
                <a:latin typeface="Sniglet"/>
                <a:ea typeface="Sniglet"/>
                <a:cs typeface="Sniglet"/>
                <a:sym typeface="Sniglet"/>
              </a:rPr>
              <a:t>PDM is a technical implementation representation of the data structure that focuses on the physical and technical aspects (describing tables, columns, indexes, and dependencies between tables) of the database.</a:t>
            </a:r>
            <a:endParaRPr b="0" i="0" sz="3003" u="none" cap="none" strike="noStrike">
              <a:solidFill>
                <a:srgbClr val="503D36"/>
              </a:solidFill>
              <a:latin typeface="Sniglet"/>
              <a:ea typeface="Sniglet"/>
              <a:cs typeface="Sniglet"/>
              <a:sym typeface="Sniglet"/>
            </a:endParaRPr>
          </a:p>
          <a:p>
            <a:pPr indent="0" lvl="0" marL="0" marR="0" rtl="0" algn="just">
              <a:lnSpc>
                <a:spcPct val="150016"/>
              </a:lnSpc>
              <a:spcBef>
                <a:spcPts val="0"/>
              </a:spcBef>
              <a:spcAft>
                <a:spcPts val="0"/>
              </a:spcAft>
              <a:buNone/>
            </a:pPr>
            <a:r>
              <a:t/>
            </a:r>
            <a:endParaRPr sz="3003">
              <a:solidFill>
                <a:srgbClr val="503D36"/>
              </a:solidFill>
              <a:latin typeface="Sniglet"/>
              <a:ea typeface="Sniglet"/>
              <a:cs typeface="Sniglet"/>
              <a:sym typeface="Sniglet"/>
            </a:endParaRPr>
          </a:p>
          <a:p>
            <a:pPr indent="0" lvl="0" marL="0" marR="0" rtl="0" algn="just">
              <a:lnSpc>
                <a:spcPct val="150016"/>
              </a:lnSpc>
              <a:spcBef>
                <a:spcPts val="0"/>
              </a:spcBef>
              <a:spcAft>
                <a:spcPts val="0"/>
              </a:spcAft>
              <a:buNone/>
            </a:pPr>
            <a:r>
              <a:rPr lang="en-US" sz="3003">
                <a:solidFill>
                  <a:srgbClr val="503D36"/>
                </a:solidFill>
                <a:latin typeface="Sniglet"/>
                <a:ea typeface="Sniglet"/>
                <a:cs typeface="Sniglet"/>
                <a:sym typeface="Sniglet"/>
              </a:rPr>
              <a:t>PDM have 11 main entities after generate from many to many relationship so 15 entities </a:t>
            </a:r>
            <a:endParaRPr sz="3003">
              <a:solidFill>
                <a:srgbClr val="503D36"/>
              </a:solidFill>
              <a:latin typeface="Sniglet"/>
              <a:ea typeface="Sniglet"/>
              <a:cs typeface="Sniglet"/>
              <a:sym typeface="Sniglet"/>
            </a:endParaRPr>
          </a:p>
        </p:txBody>
      </p:sp>
      <p:sp>
        <p:nvSpPr>
          <p:cNvPr id="312" name="Google Shape;312;p16"/>
          <p:cNvSpPr txBox="1"/>
          <p:nvPr/>
        </p:nvSpPr>
        <p:spPr>
          <a:xfrm>
            <a:off x="11407820" y="934916"/>
            <a:ext cx="5498400" cy="692700"/>
          </a:xfrm>
          <a:prstGeom prst="rect">
            <a:avLst/>
          </a:prstGeom>
          <a:noFill/>
          <a:ln>
            <a:noFill/>
          </a:ln>
        </p:spPr>
        <p:txBody>
          <a:bodyPr anchorCtr="0" anchor="t" bIns="0" lIns="0" spcFirstLastPara="1" rIns="0" wrap="square" tIns="0">
            <a:spAutoFit/>
          </a:bodyPr>
          <a:lstStyle/>
          <a:p>
            <a:pPr indent="0" lvl="0" marL="0" marR="0" rtl="0" algn="just">
              <a:lnSpc>
                <a:spcPct val="139977"/>
              </a:lnSpc>
              <a:spcBef>
                <a:spcPts val="0"/>
              </a:spcBef>
              <a:spcAft>
                <a:spcPts val="0"/>
              </a:spcAft>
              <a:buNone/>
            </a:pPr>
            <a:r>
              <a:rPr b="0" i="0" lang="en-US" sz="4500" u="none" cap="none" strike="noStrike">
                <a:solidFill>
                  <a:srgbClr val="564033"/>
                </a:solidFill>
                <a:latin typeface="Arial"/>
                <a:ea typeface="Arial"/>
                <a:cs typeface="Arial"/>
                <a:sym typeface="Arial"/>
              </a:rPr>
              <a:t>Physical Data Model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DCD3"/>
        </a:solidFill>
      </p:bgPr>
    </p:bg>
    <p:spTree>
      <p:nvGrpSpPr>
        <p:cNvPr id="316" name="Shape 316"/>
        <p:cNvGrpSpPr/>
        <p:nvPr/>
      </p:nvGrpSpPr>
      <p:grpSpPr>
        <a:xfrm>
          <a:off x="0" y="0"/>
          <a:ext cx="0" cy="0"/>
          <a:chOff x="0" y="0"/>
          <a:chExt cx="0" cy="0"/>
        </a:xfrm>
      </p:grpSpPr>
      <p:sp>
        <p:nvSpPr>
          <p:cNvPr id="317" name="Google Shape;317;p17"/>
          <p:cNvSpPr/>
          <p:nvPr/>
        </p:nvSpPr>
        <p:spPr>
          <a:xfrm flipH="1" rot="5584182">
            <a:off x="-579075" y="-1121409"/>
            <a:ext cx="3497180" cy="3604220"/>
          </a:xfrm>
          <a:custGeom>
            <a:rect b="b" l="l" r="r" t="t"/>
            <a:pathLst>
              <a:path extrusionOk="0" h="5178396" w="4406514">
                <a:moveTo>
                  <a:pt x="4406514" y="0"/>
                </a:moveTo>
                <a:lnTo>
                  <a:pt x="0" y="0"/>
                </a:lnTo>
                <a:lnTo>
                  <a:pt x="0" y="5178396"/>
                </a:lnTo>
                <a:lnTo>
                  <a:pt x="4406514" y="5178396"/>
                </a:lnTo>
                <a:lnTo>
                  <a:pt x="4406514" y="0"/>
                </a:lnTo>
                <a:close/>
              </a:path>
            </a:pathLst>
          </a:custGeom>
          <a:blipFill rotWithShape="1">
            <a:blip r:embed="rId3">
              <a:alphaModFix/>
            </a:blip>
            <a:stretch>
              <a:fillRect b="0" l="0" r="0" t="0"/>
            </a:stretch>
          </a:blipFill>
          <a:ln>
            <a:noFill/>
          </a:ln>
        </p:spPr>
      </p:sp>
      <p:sp>
        <p:nvSpPr>
          <p:cNvPr id="318" name="Google Shape;318;p17"/>
          <p:cNvSpPr/>
          <p:nvPr/>
        </p:nvSpPr>
        <p:spPr>
          <a:xfrm>
            <a:off x="5677598" y="276013"/>
            <a:ext cx="12118502" cy="9734973"/>
          </a:xfrm>
          <a:custGeom>
            <a:rect b="b" l="l" r="r" t="t"/>
            <a:pathLst>
              <a:path extrusionOk="0" h="9734973" w="12118502">
                <a:moveTo>
                  <a:pt x="0" y="0"/>
                </a:moveTo>
                <a:lnTo>
                  <a:pt x="12118502" y="0"/>
                </a:lnTo>
                <a:lnTo>
                  <a:pt x="12118502" y="9734974"/>
                </a:lnTo>
                <a:lnTo>
                  <a:pt x="0" y="9734974"/>
                </a:lnTo>
                <a:lnTo>
                  <a:pt x="0" y="0"/>
                </a:lnTo>
                <a:close/>
              </a:path>
            </a:pathLst>
          </a:custGeom>
          <a:blipFill rotWithShape="1">
            <a:blip r:embed="rId4">
              <a:alphaModFix/>
            </a:blip>
            <a:stretch>
              <a:fillRect b="0" l="0" r="0" t="0"/>
            </a:stretch>
          </a:blipFill>
          <a:ln>
            <a:noFill/>
          </a:ln>
        </p:spPr>
      </p:sp>
      <p:sp>
        <p:nvSpPr>
          <p:cNvPr id="319" name="Google Shape;319;p17"/>
          <p:cNvSpPr txBox="1"/>
          <p:nvPr/>
        </p:nvSpPr>
        <p:spPr>
          <a:xfrm>
            <a:off x="2022775" y="276025"/>
            <a:ext cx="3999300" cy="1821300"/>
          </a:xfrm>
          <a:prstGeom prst="rect">
            <a:avLst/>
          </a:prstGeom>
          <a:noFill/>
          <a:ln>
            <a:noFill/>
          </a:ln>
        </p:spPr>
        <p:txBody>
          <a:bodyPr anchorCtr="0" anchor="t" bIns="0" lIns="0" spcFirstLastPara="1" rIns="0" wrap="square" tIns="0">
            <a:spAutoFit/>
          </a:bodyPr>
          <a:lstStyle/>
          <a:p>
            <a:pPr indent="0" lvl="0" marL="0" marR="0" rtl="0" algn="ctr">
              <a:lnSpc>
                <a:spcPct val="104000"/>
              </a:lnSpc>
              <a:spcBef>
                <a:spcPts val="0"/>
              </a:spcBef>
              <a:spcAft>
                <a:spcPts val="0"/>
              </a:spcAft>
              <a:buNone/>
            </a:pPr>
            <a:r>
              <a:rPr b="0" i="0" lang="en-US" sz="5800" u="none" cap="none" strike="noStrike">
                <a:solidFill>
                  <a:srgbClr val="8D694F"/>
                </a:solidFill>
                <a:latin typeface="Arial"/>
                <a:ea typeface="Arial"/>
                <a:cs typeface="Arial"/>
                <a:sym typeface="Arial"/>
              </a:rPr>
              <a:t>Class </a:t>
            </a:r>
            <a:endParaRPr sz="100"/>
          </a:p>
          <a:p>
            <a:pPr indent="0" lvl="0" marL="0" marR="0" rtl="0" algn="ctr">
              <a:lnSpc>
                <a:spcPct val="104000"/>
              </a:lnSpc>
              <a:spcBef>
                <a:spcPts val="0"/>
              </a:spcBef>
              <a:spcAft>
                <a:spcPts val="0"/>
              </a:spcAft>
              <a:buNone/>
            </a:pPr>
            <a:r>
              <a:rPr b="0" i="0" lang="en-US" sz="5800" u="none" cap="none" strike="noStrike">
                <a:solidFill>
                  <a:srgbClr val="8D694F"/>
                </a:solidFill>
                <a:latin typeface="Arial"/>
                <a:ea typeface="Arial"/>
                <a:cs typeface="Arial"/>
                <a:sym typeface="Arial"/>
              </a:rPr>
              <a:t>Diagram</a:t>
            </a:r>
            <a:endParaRPr sz="100"/>
          </a:p>
        </p:txBody>
      </p:sp>
      <p:sp>
        <p:nvSpPr>
          <p:cNvPr id="320" name="Google Shape;320;p17"/>
          <p:cNvSpPr txBox="1"/>
          <p:nvPr/>
        </p:nvSpPr>
        <p:spPr>
          <a:xfrm>
            <a:off x="230725" y="2523875"/>
            <a:ext cx="5368500" cy="538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t>Class diagram is a type of diagram used in software modeling to describe the structure of classes in a system and the relationship between these classes.</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US" sz="2600"/>
              <a:t>class diagram have 19 class with zero or one to many relationship with Mandatory: Indicates that an object must have a relationship with another object. For example, every user must be register</a:t>
            </a:r>
            <a:r>
              <a:rPr lang="en-US" sz="2600"/>
              <a:t>ed</a:t>
            </a:r>
            <a:r>
              <a:rPr lang="en-US" sz="2600"/>
              <a:t> in one class level.</a:t>
            </a:r>
            <a:endParaRPr sz="2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DDD4"/>
        </a:solidFill>
      </p:bgPr>
    </p:bg>
    <p:spTree>
      <p:nvGrpSpPr>
        <p:cNvPr id="324" name="Shape 324"/>
        <p:cNvGrpSpPr/>
        <p:nvPr/>
      </p:nvGrpSpPr>
      <p:grpSpPr>
        <a:xfrm>
          <a:off x="0" y="0"/>
          <a:ext cx="0" cy="0"/>
          <a:chOff x="0" y="0"/>
          <a:chExt cx="0" cy="0"/>
        </a:xfrm>
      </p:grpSpPr>
      <p:sp>
        <p:nvSpPr>
          <p:cNvPr id="325" name="Google Shape;325;p18"/>
          <p:cNvSpPr/>
          <p:nvPr/>
        </p:nvSpPr>
        <p:spPr>
          <a:xfrm rot="1620439">
            <a:off x="-2733494" y="-3714085"/>
            <a:ext cx="13962400" cy="13124656"/>
          </a:xfrm>
          <a:custGeom>
            <a:rect b="b" l="l" r="r" t="t"/>
            <a:pathLst>
              <a:path extrusionOk="0" h="13124656" w="13962400">
                <a:moveTo>
                  <a:pt x="0" y="0"/>
                </a:moveTo>
                <a:lnTo>
                  <a:pt x="13962400" y="0"/>
                </a:lnTo>
                <a:lnTo>
                  <a:pt x="13962400" y="13124655"/>
                </a:lnTo>
                <a:lnTo>
                  <a:pt x="0" y="13124655"/>
                </a:lnTo>
                <a:lnTo>
                  <a:pt x="0" y="0"/>
                </a:lnTo>
                <a:close/>
              </a:path>
            </a:pathLst>
          </a:custGeom>
          <a:blipFill rotWithShape="1">
            <a:blip r:embed="rId3">
              <a:alphaModFix/>
            </a:blip>
            <a:stretch>
              <a:fillRect b="0" l="0" r="0" t="0"/>
            </a:stretch>
          </a:blipFill>
          <a:ln>
            <a:noFill/>
          </a:ln>
        </p:spPr>
      </p:sp>
      <p:grpSp>
        <p:nvGrpSpPr>
          <p:cNvPr id="326" name="Google Shape;326;p18"/>
          <p:cNvGrpSpPr/>
          <p:nvPr/>
        </p:nvGrpSpPr>
        <p:grpSpPr>
          <a:xfrm>
            <a:off x="384744" y="205707"/>
            <a:ext cx="17667999" cy="9623989"/>
            <a:chOff x="0" y="-38100"/>
            <a:chExt cx="4653300" cy="2534713"/>
          </a:xfrm>
        </p:grpSpPr>
        <p:sp>
          <p:nvSpPr>
            <p:cNvPr id="327" name="Google Shape;327;p18"/>
            <p:cNvSpPr/>
            <p:nvPr/>
          </p:nvSpPr>
          <p:spPr>
            <a:xfrm>
              <a:off x="0" y="0"/>
              <a:ext cx="4653300" cy="2496613"/>
            </a:xfrm>
            <a:custGeom>
              <a:rect b="b" l="l" r="r" t="t"/>
              <a:pathLst>
                <a:path extrusionOk="0" h="2496613" w="4653300">
                  <a:moveTo>
                    <a:pt x="0" y="0"/>
                  </a:moveTo>
                  <a:lnTo>
                    <a:pt x="4653300" y="0"/>
                  </a:lnTo>
                  <a:lnTo>
                    <a:pt x="4653300" y="2496613"/>
                  </a:lnTo>
                  <a:lnTo>
                    <a:pt x="0" y="2496613"/>
                  </a:lnTo>
                  <a:close/>
                </a:path>
              </a:pathLst>
            </a:custGeom>
            <a:solidFill>
              <a:srgbClr val="000000">
                <a:alpha val="0"/>
              </a:srgbClr>
            </a:solidFill>
            <a:ln cap="flat" cmpd="sng" w="114300">
              <a:solidFill>
                <a:srgbClr val="A2BBAE"/>
              </a:solidFill>
              <a:prstDash val="solid"/>
              <a:round/>
              <a:headEnd len="sm" w="sm" type="none"/>
              <a:tailEnd len="sm" w="sm" type="none"/>
            </a:ln>
          </p:spPr>
        </p:sp>
        <p:sp>
          <p:nvSpPr>
            <p:cNvPr id="328" name="Google Shape;328;p18"/>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9" name="Google Shape;329;p18"/>
          <p:cNvSpPr/>
          <p:nvPr/>
        </p:nvSpPr>
        <p:spPr>
          <a:xfrm>
            <a:off x="16032600" y="7045361"/>
            <a:ext cx="3703320" cy="4114800"/>
          </a:xfrm>
          <a:custGeom>
            <a:rect b="b" l="l" r="r" t="t"/>
            <a:pathLst>
              <a:path extrusionOk="0" h="4114800" w="3703320">
                <a:moveTo>
                  <a:pt x="0" y="0"/>
                </a:moveTo>
                <a:lnTo>
                  <a:pt x="3703320" y="0"/>
                </a:lnTo>
                <a:lnTo>
                  <a:pt x="3703320" y="4114800"/>
                </a:lnTo>
                <a:lnTo>
                  <a:pt x="0" y="4114800"/>
                </a:lnTo>
                <a:lnTo>
                  <a:pt x="0" y="0"/>
                </a:lnTo>
                <a:close/>
              </a:path>
            </a:pathLst>
          </a:custGeom>
          <a:blipFill rotWithShape="1">
            <a:blip r:embed="rId4">
              <a:alphaModFix/>
            </a:blip>
            <a:stretch>
              <a:fillRect b="0" l="0" r="0" t="0"/>
            </a:stretch>
          </a:blipFill>
          <a:ln>
            <a:noFill/>
          </a:ln>
        </p:spPr>
      </p:sp>
      <p:sp>
        <p:nvSpPr>
          <p:cNvPr id="330" name="Google Shape;330;p18"/>
          <p:cNvSpPr/>
          <p:nvPr/>
        </p:nvSpPr>
        <p:spPr>
          <a:xfrm>
            <a:off x="1780410" y="4308770"/>
            <a:ext cx="14876668" cy="4713697"/>
          </a:xfrm>
          <a:custGeom>
            <a:rect b="b" l="l" r="r" t="t"/>
            <a:pathLst>
              <a:path extrusionOk="0" h="4713697" w="14876668">
                <a:moveTo>
                  <a:pt x="0" y="0"/>
                </a:moveTo>
                <a:lnTo>
                  <a:pt x="14876668" y="0"/>
                </a:lnTo>
                <a:lnTo>
                  <a:pt x="14876668" y="4713697"/>
                </a:lnTo>
                <a:lnTo>
                  <a:pt x="0" y="4713697"/>
                </a:lnTo>
                <a:lnTo>
                  <a:pt x="0" y="0"/>
                </a:lnTo>
                <a:close/>
              </a:path>
            </a:pathLst>
          </a:custGeom>
          <a:blipFill rotWithShape="1">
            <a:blip r:embed="rId5">
              <a:alphaModFix/>
            </a:blip>
            <a:stretch>
              <a:fillRect b="0" l="0" r="0" t="0"/>
            </a:stretch>
          </a:blipFill>
          <a:ln>
            <a:noFill/>
          </a:ln>
        </p:spPr>
      </p:sp>
      <p:sp>
        <p:nvSpPr>
          <p:cNvPr id="331" name="Google Shape;331;p18"/>
          <p:cNvSpPr txBox="1"/>
          <p:nvPr/>
        </p:nvSpPr>
        <p:spPr>
          <a:xfrm>
            <a:off x="256649" y="402226"/>
            <a:ext cx="10308300" cy="1182300"/>
          </a:xfrm>
          <a:prstGeom prst="rect">
            <a:avLst/>
          </a:prstGeom>
          <a:noFill/>
          <a:ln>
            <a:noFill/>
          </a:ln>
        </p:spPr>
        <p:txBody>
          <a:bodyPr anchorCtr="0" anchor="t" bIns="0" lIns="0" spcFirstLastPara="1" rIns="0" wrap="square" tIns="0">
            <a:spAutoFit/>
          </a:bodyPr>
          <a:lstStyle/>
          <a:p>
            <a:pPr indent="0" lvl="0" marL="0" marR="0" rtl="0" algn="ctr">
              <a:lnSpc>
                <a:spcPct val="104009"/>
              </a:lnSpc>
              <a:spcBef>
                <a:spcPts val="0"/>
              </a:spcBef>
              <a:spcAft>
                <a:spcPts val="0"/>
              </a:spcAft>
              <a:buNone/>
            </a:pPr>
            <a:r>
              <a:rPr b="0" i="0" lang="en-US" sz="7681" u="none" cap="none" strike="noStrike">
                <a:solidFill>
                  <a:srgbClr val="8D694F"/>
                </a:solidFill>
                <a:latin typeface="Arial"/>
                <a:ea typeface="Arial"/>
                <a:cs typeface="Arial"/>
                <a:sym typeface="Arial"/>
              </a:rPr>
              <a:t>Sequence Diagram</a:t>
            </a:r>
            <a:endParaRPr/>
          </a:p>
        </p:txBody>
      </p:sp>
      <p:sp>
        <p:nvSpPr>
          <p:cNvPr id="332" name="Google Shape;332;p18"/>
          <p:cNvSpPr txBox="1"/>
          <p:nvPr/>
        </p:nvSpPr>
        <p:spPr>
          <a:xfrm>
            <a:off x="684162" y="1730615"/>
            <a:ext cx="16087500" cy="24651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912" u="none" cap="none" strike="noStrike">
                <a:solidFill>
                  <a:srgbClr val="503D36"/>
                </a:solidFill>
                <a:latin typeface="Sniglet"/>
                <a:ea typeface="Sniglet"/>
                <a:cs typeface="Sniglet"/>
                <a:sym typeface="Sniglet"/>
              </a:rPr>
              <a:t>Sequence diagram is a type of diagram used to describe the interactions between objects in the system in a certain order. The total number of sequence diagrams in this system is 35.</a:t>
            </a:r>
            <a:endParaRPr/>
          </a:p>
          <a:p>
            <a:pPr indent="0" lvl="0" marL="0" marR="0" rtl="0" algn="l">
              <a:lnSpc>
                <a:spcPct val="150000"/>
              </a:lnSpc>
              <a:spcBef>
                <a:spcPts val="0"/>
              </a:spcBef>
              <a:spcAft>
                <a:spcPts val="0"/>
              </a:spcAft>
              <a:buNone/>
            </a:pPr>
            <a:r>
              <a:t/>
            </a:r>
            <a:endParaRPr b="0" i="0" sz="2912" u="none" cap="none" strike="noStrike">
              <a:solidFill>
                <a:srgbClr val="503D36"/>
              </a:solidFill>
              <a:latin typeface="Sniglet"/>
              <a:ea typeface="Sniglet"/>
              <a:cs typeface="Sniglet"/>
              <a:sym typeface="Sniglet"/>
            </a:endParaRPr>
          </a:p>
          <a:p>
            <a:pPr indent="0" lvl="0" marL="0" marR="0" rtl="0" algn="l">
              <a:lnSpc>
                <a:spcPct val="150000"/>
              </a:lnSpc>
              <a:spcBef>
                <a:spcPts val="0"/>
              </a:spcBef>
              <a:spcAft>
                <a:spcPts val="0"/>
              </a:spcAft>
              <a:buNone/>
            </a:pPr>
            <a:r>
              <a:rPr b="1" i="0" lang="en-US" sz="2912" u="none" cap="none" strike="noStrike">
                <a:solidFill>
                  <a:srgbClr val="503D36"/>
                </a:solidFill>
                <a:latin typeface="Sniglet"/>
                <a:ea typeface="Sniglet"/>
                <a:cs typeface="Sniglet"/>
                <a:sym typeface="Sniglet"/>
              </a:rPr>
              <a:t>Sequence Diagram Login</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DDD4"/>
        </a:solidFill>
      </p:bgPr>
    </p:bg>
    <p:spTree>
      <p:nvGrpSpPr>
        <p:cNvPr id="336" name="Shape 336"/>
        <p:cNvGrpSpPr/>
        <p:nvPr/>
      </p:nvGrpSpPr>
      <p:grpSpPr>
        <a:xfrm>
          <a:off x="0" y="0"/>
          <a:ext cx="0" cy="0"/>
          <a:chOff x="0" y="0"/>
          <a:chExt cx="0" cy="0"/>
        </a:xfrm>
      </p:grpSpPr>
      <p:grpSp>
        <p:nvGrpSpPr>
          <p:cNvPr id="337" name="Google Shape;337;p19"/>
          <p:cNvGrpSpPr/>
          <p:nvPr/>
        </p:nvGrpSpPr>
        <p:grpSpPr>
          <a:xfrm>
            <a:off x="8146475" y="408726"/>
            <a:ext cx="9417009" cy="4635395"/>
            <a:chOff x="0" y="-38100"/>
            <a:chExt cx="2352194" cy="1131412"/>
          </a:xfrm>
        </p:grpSpPr>
        <p:sp>
          <p:nvSpPr>
            <p:cNvPr id="338" name="Google Shape;338;p19"/>
            <p:cNvSpPr/>
            <p:nvPr/>
          </p:nvSpPr>
          <p:spPr>
            <a:xfrm>
              <a:off x="0" y="0"/>
              <a:ext cx="2352194" cy="1093312"/>
            </a:xfrm>
            <a:custGeom>
              <a:rect b="b" l="l" r="r" t="t"/>
              <a:pathLst>
                <a:path extrusionOk="0" h="1093312" w="2352194">
                  <a:moveTo>
                    <a:pt x="0" y="0"/>
                  </a:moveTo>
                  <a:lnTo>
                    <a:pt x="2352194" y="0"/>
                  </a:lnTo>
                  <a:lnTo>
                    <a:pt x="2352194" y="1093312"/>
                  </a:lnTo>
                  <a:lnTo>
                    <a:pt x="0" y="1093312"/>
                  </a:lnTo>
                  <a:close/>
                </a:path>
              </a:pathLst>
            </a:custGeom>
            <a:solidFill>
              <a:srgbClr val="CCD8D2"/>
            </a:solidFill>
            <a:ln cap="flat" cmpd="sng" w="38100">
              <a:solidFill>
                <a:srgbClr val="D9A588"/>
              </a:solidFill>
              <a:prstDash val="solid"/>
              <a:round/>
              <a:headEnd len="sm" w="sm" type="none"/>
              <a:tailEnd len="sm" w="sm" type="none"/>
            </a:ln>
          </p:spPr>
        </p:sp>
        <p:sp>
          <p:nvSpPr>
            <p:cNvPr id="339" name="Google Shape;339;p19"/>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0" name="Google Shape;340;p19"/>
          <p:cNvSpPr/>
          <p:nvPr/>
        </p:nvSpPr>
        <p:spPr>
          <a:xfrm rot="2535843">
            <a:off x="2657923" y="6743910"/>
            <a:ext cx="2866192" cy="2924686"/>
          </a:xfrm>
          <a:custGeom>
            <a:rect b="b" l="l" r="r" t="t"/>
            <a:pathLst>
              <a:path extrusionOk="0" h="2924896" w="2866398">
                <a:moveTo>
                  <a:pt x="0" y="0"/>
                </a:moveTo>
                <a:lnTo>
                  <a:pt x="2866398" y="0"/>
                </a:lnTo>
                <a:lnTo>
                  <a:pt x="2866398" y="2924896"/>
                </a:lnTo>
                <a:lnTo>
                  <a:pt x="0" y="2924896"/>
                </a:lnTo>
                <a:lnTo>
                  <a:pt x="0" y="0"/>
                </a:lnTo>
                <a:close/>
              </a:path>
            </a:pathLst>
          </a:custGeom>
          <a:blipFill rotWithShape="1">
            <a:blip r:embed="rId3">
              <a:alphaModFix/>
            </a:blip>
            <a:stretch>
              <a:fillRect b="0" l="0" r="0" t="0"/>
            </a:stretch>
          </a:blipFill>
          <a:ln>
            <a:noFill/>
          </a:ln>
        </p:spPr>
      </p:sp>
      <p:grpSp>
        <p:nvGrpSpPr>
          <p:cNvPr id="341" name="Google Shape;341;p19"/>
          <p:cNvGrpSpPr/>
          <p:nvPr/>
        </p:nvGrpSpPr>
        <p:grpSpPr>
          <a:xfrm>
            <a:off x="8146475" y="5221725"/>
            <a:ext cx="9417009" cy="4295858"/>
            <a:chOff x="0" y="-38100"/>
            <a:chExt cx="2352194" cy="1131412"/>
          </a:xfrm>
        </p:grpSpPr>
        <p:sp>
          <p:nvSpPr>
            <p:cNvPr id="342" name="Google Shape;342;p19"/>
            <p:cNvSpPr/>
            <p:nvPr/>
          </p:nvSpPr>
          <p:spPr>
            <a:xfrm>
              <a:off x="0" y="0"/>
              <a:ext cx="2352194" cy="1093312"/>
            </a:xfrm>
            <a:custGeom>
              <a:rect b="b" l="l" r="r" t="t"/>
              <a:pathLst>
                <a:path extrusionOk="0" h="1093312" w="2352194">
                  <a:moveTo>
                    <a:pt x="0" y="0"/>
                  </a:moveTo>
                  <a:lnTo>
                    <a:pt x="2352194" y="0"/>
                  </a:lnTo>
                  <a:lnTo>
                    <a:pt x="2352194" y="1093312"/>
                  </a:lnTo>
                  <a:lnTo>
                    <a:pt x="0" y="1093312"/>
                  </a:lnTo>
                  <a:close/>
                </a:path>
              </a:pathLst>
            </a:custGeom>
            <a:solidFill>
              <a:srgbClr val="CCD8D2"/>
            </a:solidFill>
            <a:ln cap="flat" cmpd="sng" w="38100">
              <a:solidFill>
                <a:srgbClr val="D9A588"/>
              </a:solidFill>
              <a:prstDash val="solid"/>
              <a:round/>
              <a:headEnd len="sm" w="sm" type="none"/>
              <a:tailEnd len="sm" w="sm" type="none"/>
            </a:ln>
          </p:spPr>
        </p:sp>
        <p:sp>
          <p:nvSpPr>
            <p:cNvPr id="343" name="Google Shape;343;p19"/>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4" name="Google Shape;344;p19"/>
          <p:cNvSpPr/>
          <p:nvPr/>
        </p:nvSpPr>
        <p:spPr>
          <a:xfrm>
            <a:off x="16280735" y="7637640"/>
            <a:ext cx="3944497" cy="4635448"/>
          </a:xfrm>
          <a:custGeom>
            <a:rect b="b" l="l" r="r" t="t"/>
            <a:pathLst>
              <a:path extrusionOk="0" h="4635448" w="3944497">
                <a:moveTo>
                  <a:pt x="0" y="0"/>
                </a:moveTo>
                <a:lnTo>
                  <a:pt x="3944497" y="0"/>
                </a:lnTo>
                <a:lnTo>
                  <a:pt x="3944497" y="4635448"/>
                </a:lnTo>
                <a:lnTo>
                  <a:pt x="0" y="4635448"/>
                </a:lnTo>
                <a:lnTo>
                  <a:pt x="0" y="0"/>
                </a:lnTo>
                <a:close/>
              </a:path>
            </a:pathLst>
          </a:custGeom>
          <a:blipFill rotWithShape="1">
            <a:blip r:embed="rId4">
              <a:alphaModFix/>
            </a:blip>
            <a:stretch>
              <a:fillRect b="0" l="0" r="0" t="0"/>
            </a:stretch>
          </a:blipFill>
          <a:ln>
            <a:noFill/>
          </a:ln>
        </p:spPr>
      </p:sp>
      <p:sp>
        <p:nvSpPr>
          <p:cNvPr id="345" name="Google Shape;345;p19"/>
          <p:cNvSpPr txBox="1"/>
          <p:nvPr/>
        </p:nvSpPr>
        <p:spPr>
          <a:xfrm>
            <a:off x="363107" y="3177920"/>
            <a:ext cx="7452338" cy="4083560"/>
          </a:xfrm>
          <a:prstGeom prst="rect">
            <a:avLst/>
          </a:prstGeom>
          <a:noFill/>
          <a:ln>
            <a:noFill/>
          </a:ln>
        </p:spPr>
        <p:txBody>
          <a:bodyPr anchorCtr="0" anchor="t" bIns="0" lIns="0" spcFirstLastPara="1" rIns="0" wrap="square" tIns="0">
            <a:spAutoFit/>
          </a:bodyPr>
          <a:lstStyle/>
          <a:p>
            <a:pPr indent="0" lvl="0" marL="0" marR="0" rtl="0" algn="ctr">
              <a:lnSpc>
                <a:spcPct val="103997"/>
              </a:lnSpc>
              <a:spcBef>
                <a:spcPts val="0"/>
              </a:spcBef>
              <a:spcAft>
                <a:spcPts val="0"/>
              </a:spcAft>
              <a:buNone/>
            </a:pPr>
            <a:r>
              <a:rPr b="0" i="0" lang="en-US" sz="10181" u="none" cap="none" strike="noStrike">
                <a:solidFill>
                  <a:srgbClr val="8D694F"/>
                </a:solidFill>
                <a:latin typeface="Arial"/>
                <a:ea typeface="Arial"/>
                <a:cs typeface="Arial"/>
                <a:sym typeface="Arial"/>
              </a:rPr>
              <a:t>Test Script </a:t>
            </a:r>
            <a:endParaRPr/>
          </a:p>
          <a:p>
            <a:pPr indent="0" lvl="0" marL="0" marR="0" rtl="0" algn="ctr">
              <a:lnSpc>
                <a:spcPct val="103997"/>
              </a:lnSpc>
              <a:spcBef>
                <a:spcPts val="0"/>
              </a:spcBef>
              <a:spcAft>
                <a:spcPts val="0"/>
              </a:spcAft>
              <a:buNone/>
            </a:pPr>
            <a:r>
              <a:rPr b="0" i="0" lang="en-US" sz="10181" u="none" cap="none" strike="noStrike">
                <a:solidFill>
                  <a:srgbClr val="8D694F"/>
                </a:solidFill>
                <a:latin typeface="Arial"/>
                <a:ea typeface="Arial"/>
                <a:cs typeface="Arial"/>
                <a:sym typeface="Arial"/>
              </a:rPr>
              <a:t>&amp;</a:t>
            </a:r>
            <a:endParaRPr/>
          </a:p>
          <a:p>
            <a:pPr indent="0" lvl="0" marL="0" marR="0" rtl="0" algn="ctr">
              <a:lnSpc>
                <a:spcPct val="103997"/>
              </a:lnSpc>
              <a:spcBef>
                <a:spcPts val="0"/>
              </a:spcBef>
              <a:spcAft>
                <a:spcPts val="0"/>
              </a:spcAft>
              <a:buNone/>
            </a:pPr>
            <a:r>
              <a:rPr b="0" i="0" lang="en-US" sz="10181" u="none" cap="none" strike="noStrike">
                <a:solidFill>
                  <a:srgbClr val="8D694F"/>
                </a:solidFill>
                <a:latin typeface="Arial"/>
                <a:ea typeface="Arial"/>
                <a:cs typeface="Arial"/>
                <a:sym typeface="Arial"/>
              </a:rPr>
              <a:t> Result</a:t>
            </a:r>
            <a:endParaRPr/>
          </a:p>
        </p:txBody>
      </p:sp>
      <p:sp>
        <p:nvSpPr>
          <p:cNvPr id="346" name="Google Shape;346;p19"/>
          <p:cNvSpPr/>
          <p:nvPr/>
        </p:nvSpPr>
        <p:spPr>
          <a:xfrm flipH="1" rot="5583375">
            <a:off x="-997527" y="-1281545"/>
            <a:ext cx="4406514" cy="5178396"/>
          </a:xfrm>
          <a:custGeom>
            <a:rect b="b" l="l" r="r" t="t"/>
            <a:pathLst>
              <a:path extrusionOk="0" h="5178396" w="4406514">
                <a:moveTo>
                  <a:pt x="4406514" y="0"/>
                </a:moveTo>
                <a:lnTo>
                  <a:pt x="0" y="0"/>
                </a:lnTo>
                <a:lnTo>
                  <a:pt x="0" y="5178396"/>
                </a:lnTo>
                <a:lnTo>
                  <a:pt x="4406514" y="5178396"/>
                </a:lnTo>
                <a:lnTo>
                  <a:pt x="4406514" y="0"/>
                </a:lnTo>
                <a:close/>
              </a:path>
            </a:pathLst>
          </a:custGeom>
          <a:blipFill rotWithShape="1">
            <a:blip r:embed="rId4">
              <a:alphaModFix/>
            </a:blip>
            <a:stretch>
              <a:fillRect b="0" l="0" r="0" t="0"/>
            </a:stretch>
          </a:blipFill>
          <a:ln>
            <a:noFill/>
          </a:ln>
        </p:spPr>
      </p:sp>
      <p:sp>
        <p:nvSpPr>
          <p:cNvPr id="347" name="Google Shape;347;p19"/>
          <p:cNvSpPr txBox="1"/>
          <p:nvPr/>
        </p:nvSpPr>
        <p:spPr>
          <a:xfrm>
            <a:off x="8389475" y="685425"/>
            <a:ext cx="8950800" cy="3924300"/>
          </a:xfrm>
          <a:prstGeom prst="rect">
            <a:avLst/>
          </a:prstGeom>
          <a:noFill/>
          <a:ln>
            <a:noFill/>
          </a:ln>
        </p:spPr>
        <p:txBody>
          <a:bodyPr anchorCtr="0" anchor="t" bIns="0" lIns="0" spcFirstLastPara="1" rIns="0" wrap="square" tIns="0">
            <a:spAutoFit/>
          </a:bodyPr>
          <a:lstStyle/>
          <a:p>
            <a:pPr indent="0" lvl="0" marL="0" marR="0" rtl="0" algn="just">
              <a:lnSpc>
                <a:spcPct val="150020"/>
              </a:lnSpc>
              <a:spcBef>
                <a:spcPts val="0"/>
              </a:spcBef>
              <a:spcAft>
                <a:spcPts val="0"/>
              </a:spcAft>
              <a:buNone/>
            </a:pPr>
            <a:r>
              <a:rPr b="0" i="0" lang="en-US" sz="2999" u="none" cap="none" strike="noStrike">
                <a:solidFill>
                  <a:srgbClr val="503D36"/>
                </a:solidFill>
                <a:latin typeface="Sniglet"/>
                <a:ea typeface="Sniglet"/>
                <a:cs typeface="Sniglet"/>
                <a:sym typeface="Sniglet"/>
              </a:rPr>
              <a:t>Test scripts are used during the testing phase of each function that has been built. A test script is a set of instructions or procedures that describe how a particular test case should be implemented to provide a brief overview of the test case and its purpose. </a:t>
            </a:r>
            <a:endParaRPr sz="1900"/>
          </a:p>
        </p:txBody>
      </p:sp>
      <p:sp>
        <p:nvSpPr>
          <p:cNvPr id="348" name="Google Shape;348;p19"/>
          <p:cNvSpPr txBox="1"/>
          <p:nvPr/>
        </p:nvSpPr>
        <p:spPr>
          <a:xfrm>
            <a:off x="8389464" y="5538300"/>
            <a:ext cx="8331600" cy="3662700"/>
          </a:xfrm>
          <a:prstGeom prst="rect">
            <a:avLst/>
          </a:prstGeom>
          <a:noFill/>
          <a:ln>
            <a:noFill/>
          </a:ln>
        </p:spPr>
        <p:txBody>
          <a:bodyPr anchorCtr="0" anchor="t" bIns="0" lIns="0" spcFirstLastPara="1" rIns="0" wrap="square" tIns="0">
            <a:spAutoFit/>
          </a:bodyPr>
          <a:lstStyle/>
          <a:p>
            <a:pPr indent="0" lvl="0" marL="0" marR="0" rtl="0" algn="just">
              <a:lnSpc>
                <a:spcPct val="150014"/>
              </a:lnSpc>
              <a:spcBef>
                <a:spcPts val="0"/>
              </a:spcBef>
              <a:spcAft>
                <a:spcPts val="0"/>
              </a:spcAft>
              <a:buNone/>
            </a:pPr>
            <a:r>
              <a:rPr b="0" i="0" lang="en-US" sz="3399" u="none" cap="none" strike="noStrike">
                <a:solidFill>
                  <a:srgbClr val="503D36"/>
                </a:solidFill>
                <a:latin typeface="Sniglet"/>
                <a:ea typeface="Sniglet"/>
                <a:cs typeface="Sniglet"/>
                <a:sym typeface="Sniglet"/>
              </a:rPr>
              <a:t>The result in question is the result of each test item that determines whether the function being tested is running properly, so that the conclusion will be obtained that the function is acceptable.</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D8D2"/>
        </a:solidFill>
      </p:bgPr>
    </p:bg>
    <p:spTree>
      <p:nvGrpSpPr>
        <p:cNvPr id="98" name="Shape 98"/>
        <p:cNvGrpSpPr/>
        <p:nvPr/>
      </p:nvGrpSpPr>
      <p:grpSpPr>
        <a:xfrm>
          <a:off x="0" y="0"/>
          <a:ext cx="0" cy="0"/>
          <a:chOff x="0" y="0"/>
          <a:chExt cx="0" cy="0"/>
        </a:xfrm>
      </p:grpSpPr>
      <p:grpSp>
        <p:nvGrpSpPr>
          <p:cNvPr id="99" name="Google Shape;99;p2"/>
          <p:cNvGrpSpPr/>
          <p:nvPr/>
        </p:nvGrpSpPr>
        <p:grpSpPr>
          <a:xfrm>
            <a:off x="494026" y="121621"/>
            <a:ext cx="17384246" cy="9711354"/>
            <a:chOff x="0" y="-38100"/>
            <a:chExt cx="4578567" cy="2557723"/>
          </a:xfrm>
        </p:grpSpPr>
        <p:sp>
          <p:nvSpPr>
            <p:cNvPr id="100" name="Google Shape;100;p2"/>
            <p:cNvSpPr/>
            <p:nvPr/>
          </p:nvSpPr>
          <p:spPr>
            <a:xfrm>
              <a:off x="0" y="0"/>
              <a:ext cx="4578567" cy="2519623"/>
            </a:xfrm>
            <a:custGeom>
              <a:rect b="b" l="l" r="r" t="t"/>
              <a:pathLst>
                <a:path extrusionOk="0" h="2519623" w="4578567">
                  <a:moveTo>
                    <a:pt x="0" y="0"/>
                  </a:moveTo>
                  <a:lnTo>
                    <a:pt x="4578567" y="0"/>
                  </a:lnTo>
                  <a:lnTo>
                    <a:pt x="4578567" y="2519623"/>
                  </a:lnTo>
                  <a:lnTo>
                    <a:pt x="0" y="2519623"/>
                  </a:lnTo>
                  <a:close/>
                </a:path>
              </a:pathLst>
            </a:custGeom>
            <a:solidFill>
              <a:srgbClr val="000000">
                <a:alpha val="0"/>
              </a:srgbClr>
            </a:solidFill>
            <a:ln cap="flat" cmpd="sng" w="38100">
              <a:solidFill>
                <a:srgbClr val="D9A588"/>
              </a:solidFill>
              <a:prstDash val="solid"/>
              <a:round/>
              <a:headEnd len="sm" w="sm" type="none"/>
              <a:tailEnd len="sm" w="sm" type="none"/>
            </a:ln>
          </p:spPr>
        </p:sp>
        <p:sp>
          <p:nvSpPr>
            <p:cNvPr id="101" name="Google Shape;101;p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2" name="Google Shape;102;p2"/>
          <p:cNvSpPr/>
          <p:nvPr/>
        </p:nvSpPr>
        <p:spPr>
          <a:xfrm rot="-413179">
            <a:off x="5301651" y="3495008"/>
            <a:ext cx="3930932" cy="3494956"/>
          </a:xfrm>
          <a:custGeom>
            <a:rect b="b" l="l" r="r" t="t"/>
            <a:pathLst>
              <a:path extrusionOk="0" h="3494956" w="3930932">
                <a:moveTo>
                  <a:pt x="0" y="0"/>
                </a:moveTo>
                <a:lnTo>
                  <a:pt x="3930932" y="0"/>
                </a:lnTo>
                <a:lnTo>
                  <a:pt x="3930932" y="3494956"/>
                </a:lnTo>
                <a:lnTo>
                  <a:pt x="0" y="3494956"/>
                </a:lnTo>
                <a:lnTo>
                  <a:pt x="0" y="0"/>
                </a:lnTo>
                <a:close/>
              </a:path>
            </a:pathLst>
          </a:custGeom>
          <a:blipFill rotWithShape="1">
            <a:blip r:embed="rId3">
              <a:alphaModFix/>
            </a:blip>
            <a:stretch>
              <a:fillRect b="0" l="0" r="0" t="0"/>
            </a:stretch>
          </a:blipFill>
          <a:ln>
            <a:noFill/>
          </a:ln>
        </p:spPr>
      </p:sp>
      <p:sp>
        <p:nvSpPr>
          <p:cNvPr id="103" name="Google Shape;103;p2"/>
          <p:cNvSpPr/>
          <p:nvPr/>
        </p:nvSpPr>
        <p:spPr>
          <a:xfrm rot="-3477648">
            <a:off x="1258712" y="5259802"/>
            <a:ext cx="3930932" cy="3494956"/>
          </a:xfrm>
          <a:custGeom>
            <a:rect b="b" l="l" r="r" t="t"/>
            <a:pathLst>
              <a:path extrusionOk="0" h="3494956" w="3930932">
                <a:moveTo>
                  <a:pt x="0" y="0"/>
                </a:moveTo>
                <a:lnTo>
                  <a:pt x="3930932" y="0"/>
                </a:lnTo>
                <a:lnTo>
                  <a:pt x="3930932" y="3494956"/>
                </a:lnTo>
                <a:lnTo>
                  <a:pt x="0" y="3494956"/>
                </a:lnTo>
                <a:lnTo>
                  <a:pt x="0" y="0"/>
                </a:lnTo>
                <a:close/>
              </a:path>
            </a:pathLst>
          </a:custGeom>
          <a:blipFill rotWithShape="1">
            <a:blip r:embed="rId4">
              <a:alphaModFix/>
            </a:blip>
            <a:stretch>
              <a:fillRect b="0" l="0" r="0" t="0"/>
            </a:stretch>
          </a:blipFill>
          <a:ln>
            <a:noFill/>
          </a:ln>
        </p:spPr>
      </p:sp>
      <p:sp>
        <p:nvSpPr>
          <p:cNvPr id="104" name="Google Shape;104;p2"/>
          <p:cNvSpPr/>
          <p:nvPr/>
        </p:nvSpPr>
        <p:spPr>
          <a:xfrm>
            <a:off x="1018683" y="5128422"/>
            <a:ext cx="3551520" cy="3178825"/>
          </a:xfrm>
          <a:custGeom>
            <a:rect b="b" l="l" r="r" t="t"/>
            <a:pathLst>
              <a:path extrusionOk="0" h="11644630" w="13009880">
                <a:moveTo>
                  <a:pt x="10152380" y="938530"/>
                </a:moveTo>
                <a:cubicBezTo>
                  <a:pt x="8962390" y="189230"/>
                  <a:pt x="8643620" y="154940"/>
                  <a:pt x="7245350" y="0"/>
                </a:cubicBezTo>
                <a:cubicBezTo>
                  <a:pt x="4039870" y="38100"/>
                  <a:pt x="1441450" y="1889760"/>
                  <a:pt x="435610" y="4933950"/>
                </a:cubicBezTo>
                <a:cubicBezTo>
                  <a:pt x="91440" y="5975350"/>
                  <a:pt x="0" y="7139940"/>
                  <a:pt x="403860" y="8159750"/>
                </a:cubicBezTo>
                <a:cubicBezTo>
                  <a:pt x="934720" y="9499600"/>
                  <a:pt x="2254250" y="10407650"/>
                  <a:pt x="3648710" y="10773410"/>
                </a:cubicBezTo>
                <a:cubicBezTo>
                  <a:pt x="5043170" y="11140440"/>
                  <a:pt x="6578600" y="11644630"/>
                  <a:pt x="8008619" y="11470640"/>
                </a:cubicBezTo>
                <a:cubicBezTo>
                  <a:pt x="9123679" y="11334750"/>
                  <a:pt x="10237469" y="10519410"/>
                  <a:pt x="11071860" y="9767570"/>
                </a:cubicBezTo>
                <a:cubicBezTo>
                  <a:pt x="11625579" y="9268460"/>
                  <a:pt x="11971019" y="8576310"/>
                  <a:pt x="12202160" y="7867650"/>
                </a:cubicBezTo>
                <a:cubicBezTo>
                  <a:pt x="13009880" y="5401310"/>
                  <a:pt x="12348210" y="2322830"/>
                  <a:pt x="10152380" y="938530"/>
                </a:cubicBezTo>
                <a:close/>
              </a:path>
            </a:pathLst>
          </a:custGeom>
          <a:blipFill rotWithShape="1">
            <a:blip r:embed="rId5">
              <a:alphaModFix/>
            </a:blip>
            <a:stretch>
              <a:fillRect b="-32239" l="0" r="0" t="-15898"/>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rot="-5332132">
            <a:off x="13903141" y="5360646"/>
            <a:ext cx="3930932" cy="3494956"/>
          </a:xfrm>
          <a:custGeom>
            <a:rect b="b" l="l" r="r" t="t"/>
            <a:pathLst>
              <a:path extrusionOk="0" h="3494956" w="3930932">
                <a:moveTo>
                  <a:pt x="0" y="0"/>
                </a:moveTo>
                <a:lnTo>
                  <a:pt x="3930932" y="0"/>
                </a:lnTo>
                <a:lnTo>
                  <a:pt x="3930932" y="3494956"/>
                </a:lnTo>
                <a:lnTo>
                  <a:pt x="0" y="3494956"/>
                </a:lnTo>
                <a:lnTo>
                  <a:pt x="0" y="0"/>
                </a:lnTo>
                <a:close/>
              </a:path>
            </a:pathLst>
          </a:custGeom>
          <a:blipFill rotWithShape="1">
            <a:blip r:embed="rId6">
              <a:alphaModFix/>
            </a:blip>
            <a:stretch>
              <a:fillRect b="0" l="0" r="0" t="0"/>
            </a:stretch>
          </a:blipFill>
          <a:ln>
            <a:noFill/>
          </a:ln>
        </p:spPr>
      </p:sp>
      <p:sp>
        <p:nvSpPr>
          <p:cNvPr id="106" name="Google Shape;106;p2"/>
          <p:cNvSpPr txBox="1"/>
          <p:nvPr/>
        </p:nvSpPr>
        <p:spPr>
          <a:xfrm>
            <a:off x="5042496" y="452903"/>
            <a:ext cx="8287305" cy="3075419"/>
          </a:xfrm>
          <a:prstGeom prst="rect">
            <a:avLst/>
          </a:prstGeom>
          <a:noFill/>
          <a:ln>
            <a:noFill/>
          </a:ln>
        </p:spPr>
        <p:txBody>
          <a:bodyPr anchorCtr="0" anchor="t" bIns="0" lIns="0" spcFirstLastPara="1" rIns="0" wrap="square" tIns="0">
            <a:spAutoFit/>
          </a:bodyPr>
          <a:lstStyle/>
          <a:p>
            <a:pPr indent="0" lvl="0" marL="0" marR="0" rtl="0" algn="l">
              <a:lnSpc>
                <a:spcPct val="119997"/>
              </a:lnSpc>
              <a:spcBef>
                <a:spcPts val="0"/>
              </a:spcBef>
              <a:spcAft>
                <a:spcPts val="0"/>
              </a:spcAft>
              <a:buNone/>
            </a:pPr>
            <a:r>
              <a:rPr b="0" i="0" lang="en-US" sz="15842" u="none" cap="none" strike="noStrike">
                <a:solidFill>
                  <a:srgbClr val="8D694F"/>
                </a:solidFill>
                <a:latin typeface="Arial"/>
                <a:ea typeface="Arial"/>
                <a:cs typeface="Arial"/>
                <a:sym typeface="Arial"/>
              </a:rPr>
              <a:t>Member</a:t>
            </a:r>
            <a:endParaRPr/>
          </a:p>
        </p:txBody>
      </p:sp>
      <p:sp>
        <p:nvSpPr>
          <p:cNvPr id="107" name="Google Shape;107;p2"/>
          <p:cNvSpPr/>
          <p:nvPr/>
        </p:nvSpPr>
        <p:spPr>
          <a:xfrm>
            <a:off x="5790307" y="3416346"/>
            <a:ext cx="3551520" cy="3178825"/>
          </a:xfrm>
          <a:custGeom>
            <a:rect b="b" l="l" r="r" t="t"/>
            <a:pathLst>
              <a:path extrusionOk="0" h="11644630" w="13009880">
                <a:moveTo>
                  <a:pt x="10152380" y="938530"/>
                </a:moveTo>
                <a:cubicBezTo>
                  <a:pt x="8962390" y="189230"/>
                  <a:pt x="8643620" y="154940"/>
                  <a:pt x="7245350" y="0"/>
                </a:cubicBezTo>
                <a:cubicBezTo>
                  <a:pt x="4039870" y="38100"/>
                  <a:pt x="1441450" y="1889760"/>
                  <a:pt x="435610" y="4933950"/>
                </a:cubicBezTo>
                <a:cubicBezTo>
                  <a:pt x="91440" y="5975350"/>
                  <a:pt x="0" y="7139940"/>
                  <a:pt x="403860" y="8159750"/>
                </a:cubicBezTo>
                <a:cubicBezTo>
                  <a:pt x="934720" y="9499600"/>
                  <a:pt x="2254250" y="10407650"/>
                  <a:pt x="3648710" y="10773410"/>
                </a:cubicBezTo>
                <a:cubicBezTo>
                  <a:pt x="5043170" y="11140440"/>
                  <a:pt x="6578600" y="11644630"/>
                  <a:pt x="8008619" y="11470640"/>
                </a:cubicBezTo>
                <a:cubicBezTo>
                  <a:pt x="9123679" y="11334750"/>
                  <a:pt x="10237469" y="10519410"/>
                  <a:pt x="11071860" y="9767570"/>
                </a:cubicBezTo>
                <a:cubicBezTo>
                  <a:pt x="11625579" y="9268460"/>
                  <a:pt x="11971019" y="8576310"/>
                  <a:pt x="12202160" y="7867650"/>
                </a:cubicBezTo>
                <a:cubicBezTo>
                  <a:pt x="13009880" y="5401310"/>
                  <a:pt x="12348210" y="2322830"/>
                  <a:pt x="10152380" y="938530"/>
                </a:cubicBezTo>
                <a:close/>
              </a:path>
            </a:pathLst>
          </a:custGeom>
          <a:blipFill rotWithShape="1">
            <a:blip r:embed="rId7">
              <a:alphaModFix/>
            </a:blip>
            <a:stretch>
              <a:fillRect b="-33996" l="0" r="0" t="-1312"/>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3789253" y="5377518"/>
            <a:ext cx="3551520" cy="3178825"/>
          </a:xfrm>
          <a:custGeom>
            <a:rect b="b" l="l" r="r" t="t"/>
            <a:pathLst>
              <a:path extrusionOk="0" h="11644630" w="13009880">
                <a:moveTo>
                  <a:pt x="10152380" y="938530"/>
                </a:moveTo>
                <a:cubicBezTo>
                  <a:pt x="8962390" y="189230"/>
                  <a:pt x="8643620" y="154940"/>
                  <a:pt x="7245350" y="0"/>
                </a:cubicBezTo>
                <a:cubicBezTo>
                  <a:pt x="4039870" y="38100"/>
                  <a:pt x="1441450" y="1889760"/>
                  <a:pt x="435610" y="4933950"/>
                </a:cubicBezTo>
                <a:cubicBezTo>
                  <a:pt x="91440" y="5975350"/>
                  <a:pt x="0" y="7139940"/>
                  <a:pt x="403860" y="8159750"/>
                </a:cubicBezTo>
                <a:cubicBezTo>
                  <a:pt x="934720" y="9499600"/>
                  <a:pt x="2254250" y="10407650"/>
                  <a:pt x="3648710" y="10773410"/>
                </a:cubicBezTo>
                <a:cubicBezTo>
                  <a:pt x="5043170" y="11140440"/>
                  <a:pt x="6578600" y="11644630"/>
                  <a:pt x="8008619" y="11470640"/>
                </a:cubicBezTo>
                <a:cubicBezTo>
                  <a:pt x="9123679" y="11334750"/>
                  <a:pt x="10237469" y="10519410"/>
                  <a:pt x="11071860" y="9767570"/>
                </a:cubicBezTo>
                <a:cubicBezTo>
                  <a:pt x="11625579" y="9268460"/>
                  <a:pt x="11971019" y="8576310"/>
                  <a:pt x="12202160" y="7867650"/>
                </a:cubicBezTo>
                <a:cubicBezTo>
                  <a:pt x="13009880" y="5401310"/>
                  <a:pt x="12348210" y="2322830"/>
                  <a:pt x="10152380" y="938530"/>
                </a:cubicBezTo>
                <a:close/>
              </a:path>
            </a:pathLst>
          </a:custGeom>
          <a:blipFill rotWithShape="1">
            <a:blip r:embed="rId8">
              <a:alphaModFix/>
            </a:blip>
            <a:stretch>
              <a:fillRect b="-8205" l="0" r="0" t="-35442"/>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txBox="1"/>
          <p:nvPr/>
        </p:nvSpPr>
        <p:spPr>
          <a:xfrm>
            <a:off x="3477807" y="6551668"/>
            <a:ext cx="7578620" cy="1225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500" u="none" cap="none" strike="noStrike">
                <a:solidFill>
                  <a:srgbClr val="4D392E"/>
                </a:solidFill>
                <a:latin typeface="Arial"/>
                <a:ea typeface="Arial"/>
                <a:cs typeface="Arial"/>
                <a:sym typeface="Arial"/>
              </a:rPr>
              <a:t>Ricky B Samosir</a:t>
            </a:r>
            <a:endParaRPr/>
          </a:p>
          <a:p>
            <a:pPr indent="0" lvl="0" marL="0" marR="0" rtl="0" algn="ctr">
              <a:lnSpc>
                <a:spcPct val="140000"/>
              </a:lnSpc>
              <a:spcBef>
                <a:spcPts val="0"/>
              </a:spcBef>
              <a:spcAft>
                <a:spcPts val="0"/>
              </a:spcAft>
              <a:buNone/>
            </a:pPr>
            <a:r>
              <a:rPr b="0" i="0" lang="en-US" sz="3500" u="none" cap="none" strike="noStrike">
                <a:solidFill>
                  <a:srgbClr val="4D392E"/>
                </a:solidFill>
                <a:latin typeface="Arial"/>
                <a:ea typeface="Arial"/>
                <a:cs typeface="Arial"/>
                <a:sym typeface="Arial"/>
              </a:rPr>
              <a:t>11321036</a:t>
            </a:r>
            <a:endParaRPr/>
          </a:p>
        </p:txBody>
      </p:sp>
      <p:sp>
        <p:nvSpPr>
          <p:cNvPr id="110" name="Google Shape;110;p2"/>
          <p:cNvSpPr/>
          <p:nvPr/>
        </p:nvSpPr>
        <p:spPr>
          <a:xfrm rot="2094493">
            <a:off x="-189838" y="-742950"/>
            <a:ext cx="3703320" cy="4114800"/>
          </a:xfrm>
          <a:custGeom>
            <a:rect b="b" l="l" r="r" t="t"/>
            <a:pathLst>
              <a:path extrusionOk="0" h="4114800" w="3703320">
                <a:moveTo>
                  <a:pt x="0" y="0"/>
                </a:moveTo>
                <a:lnTo>
                  <a:pt x="3703320" y="0"/>
                </a:lnTo>
                <a:lnTo>
                  <a:pt x="3703320" y="4114800"/>
                </a:lnTo>
                <a:lnTo>
                  <a:pt x="0" y="4114800"/>
                </a:lnTo>
                <a:lnTo>
                  <a:pt x="0" y="0"/>
                </a:lnTo>
                <a:close/>
              </a:path>
            </a:pathLst>
          </a:custGeom>
          <a:blipFill rotWithShape="1">
            <a:blip r:embed="rId9">
              <a:alphaModFix/>
            </a:blip>
            <a:stretch>
              <a:fillRect b="0" l="0" r="0" t="0"/>
            </a:stretch>
          </a:blipFill>
          <a:ln>
            <a:noFill/>
          </a:ln>
        </p:spPr>
      </p:sp>
      <p:sp>
        <p:nvSpPr>
          <p:cNvPr id="111" name="Google Shape;111;p2"/>
          <p:cNvSpPr/>
          <p:nvPr/>
        </p:nvSpPr>
        <p:spPr>
          <a:xfrm rot="-413179">
            <a:off x="9347025" y="3495008"/>
            <a:ext cx="3930932" cy="3494956"/>
          </a:xfrm>
          <a:custGeom>
            <a:rect b="b" l="l" r="r" t="t"/>
            <a:pathLst>
              <a:path extrusionOk="0" h="3494956" w="3930932">
                <a:moveTo>
                  <a:pt x="0" y="0"/>
                </a:moveTo>
                <a:lnTo>
                  <a:pt x="3930932" y="0"/>
                </a:lnTo>
                <a:lnTo>
                  <a:pt x="3930932" y="3494956"/>
                </a:lnTo>
                <a:lnTo>
                  <a:pt x="0" y="3494956"/>
                </a:lnTo>
                <a:lnTo>
                  <a:pt x="0" y="0"/>
                </a:lnTo>
                <a:close/>
              </a:path>
            </a:pathLst>
          </a:custGeom>
          <a:blipFill rotWithShape="1">
            <a:blip r:embed="rId10">
              <a:alphaModFix/>
            </a:blip>
            <a:stretch>
              <a:fillRect b="0" l="0" r="0" t="0"/>
            </a:stretch>
          </a:blipFill>
          <a:ln>
            <a:noFill/>
          </a:ln>
        </p:spPr>
      </p:sp>
      <p:sp>
        <p:nvSpPr>
          <p:cNvPr id="112" name="Google Shape;112;p2"/>
          <p:cNvSpPr/>
          <p:nvPr/>
        </p:nvSpPr>
        <p:spPr>
          <a:xfrm>
            <a:off x="9835680" y="3416346"/>
            <a:ext cx="3551520" cy="3178825"/>
          </a:xfrm>
          <a:custGeom>
            <a:rect b="b" l="l" r="r" t="t"/>
            <a:pathLst>
              <a:path extrusionOk="0" h="11644630" w="13009880">
                <a:moveTo>
                  <a:pt x="10152380" y="938530"/>
                </a:moveTo>
                <a:cubicBezTo>
                  <a:pt x="8962390" y="189230"/>
                  <a:pt x="8643620" y="154940"/>
                  <a:pt x="7245350" y="0"/>
                </a:cubicBezTo>
                <a:cubicBezTo>
                  <a:pt x="4039870" y="38100"/>
                  <a:pt x="1441450" y="1889760"/>
                  <a:pt x="435610" y="4933950"/>
                </a:cubicBezTo>
                <a:cubicBezTo>
                  <a:pt x="91440" y="5975350"/>
                  <a:pt x="0" y="7139940"/>
                  <a:pt x="403860" y="8159750"/>
                </a:cubicBezTo>
                <a:cubicBezTo>
                  <a:pt x="934720" y="9499600"/>
                  <a:pt x="2254250" y="10407650"/>
                  <a:pt x="3648710" y="10773410"/>
                </a:cubicBezTo>
                <a:cubicBezTo>
                  <a:pt x="5043170" y="11140440"/>
                  <a:pt x="6578600" y="11644630"/>
                  <a:pt x="8008619" y="11470640"/>
                </a:cubicBezTo>
                <a:cubicBezTo>
                  <a:pt x="9123679" y="11334750"/>
                  <a:pt x="10237469" y="10519410"/>
                  <a:pt x="11071860" y="9767570"/>
                </a:cubicBezTo>
                <a:cubicBezTo>
                  <a:pt x="11625579" y="9268460"/>
                  <a:pt x="11971019" y="8576310"/>
                  <a:pt x="12202160" y="7867650"/>
                </a:cubicBezTo>
                <a:cubicBezTo>
                  <a:pt x="13009880" y="5401310"/>
                  <a:pt x="12348210" y="2322830"/>
                  <a:pt x="10152380" y="938530"/>
                </a:cubicBezTo>
                <a:close/>
              </a:path>
            </a:pathLst>
          </a:custGeom>
          <a:blipFill rotWithShape="1">
            <a:blip r:embed="rId11">
              <a:alphaModFix/>
            </a:blip>
            <a:stretch>
              <a:fillRect b="-38190" l="0" r="0" t="-5507"/>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txBox="1"/>
          <p:nvPr/>
        </p:nvSpPr>
        <p:spPr>
          <a:xfrm>
            <a:off x="-1034043" y="8201626"/>
            <a:ext cx="7578620" cy="1225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500" u="none" cap="none" strike="noStrike">
                <a:solidFill>
                  <a:srgbClr val="4D392E"/>
                </a:solidFill>
                <a:latin typeface="Arial"/>
                <a:ea typeface="Arial"/>
                <a:cs typeface="Arial"/>
                <a:sym typeface="Arial"/>
              </a:rPr>
              <a:t>Claudia Panjaitan</a:t>
            </a:r>
            <a:endParaRPr/>
          </a:p>
          <a:p>
            <a:pPr indent="0" lvl="0" marL="0" marR="0" rtl="0" algn="ctr">
              <a:lnSpc>
                <a:spcPct val="140000"/>
              </a:lnSpc>
              <a:spcBef>
                <a:spcPts val="0"/>
              </a:spcBef>
              <a:spcAft>
                <a:spcPts val="0"/>
              </a:spcAft>
              <a:buNone/>
            </a:pPr>
            <a:r>
              <a:rPr b="0" i="0" lang="en-US" sz="3500" u="none" cap="none" strike="noStrike">
                <a:solidFill>
                  <a:srgbClr val="4D392E"/>
                </a:solidFill>
                <a:latin typeface="Arial"/>
                <a:ea typeface="Arial"/>
                <a:cs typeface="Arial"/>
                <a:sym typeface="Arial"/>
              </a:rPr>
              <a:t>11321026</a:t>
            </a:r>
            <a:endParaRPr/>
          </a:p>
        </p:txBody>
      </p:sp>
      <p:sp>
        <p:nvSpPr>
          <p:cNvPr id="114" name="Google Shape;114;p2"/>
          <p:cNvSpPr txBox="1"/>
          <p:nvPr/>
        </p:nvSpPr>
        <p:spPr>
          <a:xfrm>
            <a:off x="11312491" y="8607425"/>
            <a:ext cx="7578620" cy="1225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500" u="none" cap="none" strike="noStrike">
                <a:solidFill>
                  <a:srgbClr val="4D392E"/>
                </a:solidFill>
                <a:latin typeface="Arial"/>
                <a:ea typeface="Arial"/>
                <a:cs typeface="Arial"/>
                <a:sym typeface="Arial"/>
              </a:rPr>
              <a:t>Olyvia Siahaan</a:t>
            </a:r>
            <a:endParaRPr/>
          </a:p>
          <a:p>
            <a:pPr indent="0" lvl="0" marL="0" marR="0" rtl="0" algn="ctr">
              <a:lnSpc>
                <a:spcPct val="140000"/>
              </a:lnSpc>
              <a:spcBef>
                <a:spcPts val="0"/>
              </a:spcBef>
              <a:spcAft>
                <a:spcPts val="0"/>
              </a:spcAft>
              <a:buNone/>
            </a:pPr>
            <a:r>
              <a:rPr b="0" i="0" lang="en-US" sz="3500" u="none" cap="none" strike="noStrike">
                <a:solidFill>
                  <a:srgbClr val="4D392E"/>
                </a:solidFill>
                <a:latin typeface="Arial"/>
                <a:ea typeface="Arial"/>
                <a:cs typeface="Arial"/>
                <a:sym typeface="Arial"/>
              </a:rPr>
              <a:t>11321062</a:t>
            </a:r>
            <a:endParaRPr/>
          </a:p>
        </p:txBody>
      </p:sp>
      <p:sp>
        <p:nvSpPr>
          <p:cNvPr id="115" name="Google Shape;115;p2"/>
          <p:cNvSpPr txBox="1"/>
          <p:nvPr/>
        </p:nvSpPr>
        <p:spPr>
          <a:xfrm>
            <a:off x="7782953" y="6573055"/>
            <a:ext cx="7578620" cy="1225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500" u="none" cap="none" strike="noStrike">
                <a:solidFill>
                  <a:srgbClr val="4D392E"/>
                </a:solidFill>
                <a:latin typeface="Arial"/>
                <a:ea typeface="Arial"/>
                <a:cs typeface="Arial"/>
                <a:sym typeface="Arial"/>
              </a:rPr>
              <a:t>Frayogi Sitorus</a:t>
            </a:r>
            <a:endParaRPr/>
          </a:p>
          <a:p>
            <a:pPr indent="0" lvl="0" marL="0" marR="0" rtl="0" algn="ctr">
              <a:lnSpc>
                <a:spcPct val="140000"/>
              </a:lnSpc>
              <a:spcBef>
                <a:spcPts val="0"/>
              </a:spcBef>
              <a:spcAft>
                <a:spcPts val="0"/>
              </a:spcAft>
              <a:buNone/>
            </a:pPr>
            <a:r>
              <a:rPr b="0" i="0" lang="en-US" sz="3500" u="none" cap="none" strike="noStrike">
                <a:solidFill>
                  <a:srgbClr val="4D392E"/>
                </a:solidFill>
                <a:latin typeface="Arial"/>
                <a:ea typeface="Arial"/>
                <a:cs typeface="Arial"/>
                <a:sym typeface="Arial"/>
              </a:rPr>
              <a:t>11321050</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DDD4"/>
        </a:solidFill>
      </p:bgPr>
    </p:bg>
    <p:spTree>
      <p:nvGrpSpPr>
        <p:cNvPr id="352" name="Shape 352"/>
        <p:cNvGrpSpPr/>
        <p:nvPr/>
      </p:nvGrpSpPr>
      <p:grpSpPr>
        <a:xfrm>
          <a:off x="0" y="0"/>
          <a:ext cx="0" cy="0"/>
          <a:chOff x="0" y="0"/>
          <a:chExt cx="0" cy="0"/>
        </a:xfrm>
      </p:grpSpPr>
      <p:sp>
        <p:nvSpPr>
          <p:cNvPr id="353" name="Google Shape;353;p20"/>
          <p:cNvSpPr/>
          <p:nvPr/>
        </p:nvSpPr>
        <p:spPr>
          <a:xfrm rot="1620439">
            <a:off x="-2733494" y="-3714085"/>
            <a:ext cx="13962400" cy="13124656"/>
          </a:xfrm>
          <a:custGeom>
            <a:rect b="b" l="l" r="r" t="t"/>
            <a:pathLst>
              <a:path extrusionOk="0" h="13124656" w="13962400">
                <a:moveTo>
                  <a:pt x="0" y="0"/>
                </a:moveTo>
                <a:lnTo>
                  <a:pt x="13962400" y="0"/>
                </a:lnTo>
                <a:lnTo>
                  <a:pt x="13962400" y="13124655"/>
                </a:lnTo>
                <a:lnTo>
                  <a:pt x="0" y="13124655"/>
                </a:lnTo>
                <a:lnTo>
                  <a:pt x="0" y="0"/>
                </a:lnTo>
                <a:close/>
              </a:path>
            </a:pathLst>
          </a:custGeom>
          <a:blipFill rotWithShape="1">
            <a:blip r:embed="rId3">
              <a:alphaModFix/>
            </a:blip>
            <a:stretch>
              <a:fillRect b="0" l="0" r="0" t="0"/>
            </a:stretch>
          </a:blipFill>
          <a:ln>
            <a:noFill/>
          </a:ln>
        </p:spPr>
      </p:sp>
      <p:grpSp>
        <p:nvGrpSpPr>
          <p:cNvPr id="354" name="Google Shape;354;p20"/>
          <p:cNvGrpSpPr/>
          <p:nvPr/>
        </p:nvGrpSpPr>
        <p:grpSpPr>
          <a:xfrm>
            <a:off x="5291317" y="638185"/>
            <a:ext cx="8156260" cy="10038474"/>
            <a:chOff x="0" y="0"/>
            <a:chExt cx="660400" cy="812800"/>
          </a:xfrm>
        </p:grpSpPr>
        <p:sp>
          <p:nvSpPr>
            <p:cNvPr id="355" name="Google Shape;355;p20"/>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FD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txBox="1"/>
            <p:nvPr/>
          </p:nvSpPr>
          <p:spPr>
            <a:xfrm>
              <a:off x="0" y="88900"/>
              <a:ext cx="660400" cy="723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7" name="Google Shape;357;p20"/>
          <p:cNvSpPr/>
          <p:nvPr/>
        </p:nvSpPr>
        <p:spPr>
          <a:xfrm flipH="1" rot="-3043752">
            <a:off x="1885950" y="6669102"/>
            <a:ext cx="4406514" cy="5178396"/>
          </a:xfrm>
          <a:custGeom>
            <a:rect b="b" l="l" r="r" t="t"/>
            <a:pathLst>
              <a:path extrusionOk="0" h="5178396" w="4406514">
                <a:moveTo>
                  <a:pt x="4406514" y="0"/>
                </a:moveTo>
                <a:lnTo>
                  <a:pt x="0" y="0"/>
                </a:lnTo>
                <a:lnTo>
                  <a:pt x="0" y="5178396"/>
                </a:lnTo>
                <a:lnTo>
                  <a:pt x="4406514" y="5178396"/>
                </a:lnTo>
                <a:lnTo>
                  <a:pt x="4406514" y="0"/>
                </a:lnTo>
                <a:close/>
              </a:path>
            </a:pathLst>
          </a:custGeom>
          <a:blipFill rotWithShape="1">
            <a:blip r:embed="rId4">
              <a:alphaModFix/>
            </a:blip>
            <a:stretch>
              <a:fillRect b="0" l="0" r="0" t="0"/>
            </a:stretch>
          </a:blipFill>
          <a:ln>
            <a:noFill/>
          </a:ln>
        </p:spPr>
      </p:sp>
      <p:sp>
        <p:nvSpPr>
          <p:cNvPr id="358" name="Google Shape;358;p20"/>
          <p:cNvSpPr/>
          <p:nvPr/>
        </p:nvSpPr>
        <p:spPr>
          <a:xfrm flipH="1" rot="2863471">
            <a:off x="11244320" y="-588704"/>
            <a:ext cx="4406514" cy="5178396"/>
          </a:xfrm>
          <a:custGeom>
            <a:rect b="b" l="l" r="r" t="t"/>
            <a:pathLst>
              <a:path extrusionOk="0" h="5178396" w="4406514">
                <a:moveTo>
                  <a:pt x="4406514" y="0"/>
                </a:moveTo>
                <a:lnTo>
                  <a:pt x="0" y="0"/>
                </a:lnTo>
                <a:lnTo>
                  <a:pt x="0" y="5178397"/>
                </a:lnTo>
                <a:lnTo>
                  <a:pt x="4406514" y="5178397"/>
                </a:lnTo>
                <a:lnTo>
                  <a:pt x="4406514" y="0"/>
                </a:lnTo>
                <a:close/>
              </a:path>
            </a:pathLst>
          </a:custGeom>
          <a:blipFill rotWithShape="1">
            <a:blip r:embed="rId4">
              <a:alphaModFix/>
            </a:blip>
            <a:stretch>
              <a:fillRect b="0" l="0" r="0" t="0"/>
            </a:stretch>
          </a:blipFill>
          <a:ln>
            <a:noFill/>
          </a:ln>
        </p:spPr>
      </p:sp>
      <p:sp>
        <p:nvSpPr>
          <p:cNvPr id="359" name="Google Shape;359;p20"/>
          <p:cNvSpPr txBox="1"/>
          <p:nvPr/>
        </p:nvSpPr>
        <p:spPr>
          <a:xfrm>
            <a:off x="1694541" y="4555486"/>
            <a:ext cx="14898918" cy="1833992"/>
          </a:xfrm>
          <a:prstGeom prst="rect">
            <a:avLst/>
          </a:prstGeom>
          <a:noFill/>
          <a:ln>
            <a:noFill/>
          </a:ln>
        </p:spPr>
        <p:txBody>
          <a:bodyPr anchorCtr="0" anchor="t" bIns="0" lIns="0" spcFirstLastPara="1" rIns="0" wrap="square" tIns="0">
            <a:spAutoFit/>
          </a:bodyPr>
          <a:lstStyle/>
          <a:p>
            <a:pPr indent="0" lvl="0" marL="0" marR="0" rtl="0" algn="ctr">
              <a:lnSpc>
                <a:spcPct val="103998"/>
              </a:lnSpc>
              <a:spcBef>
                <a:spcPts val="0"/>
              </a:spcBef>
              <a:spcAft>
                <a:spcPts val="0"/>
              </a:spcAft>
              <a:buNone/>
            </a:pPr>
            <a:r>
              <a:rPr b="0" i="0" lang="en-US" sz="13380" u="none" cap="none" strike="noStrike">
                <a:solidFill>
                  <a:srgbClr val="8D694F"/>
                </a:solidFill>
                <a:latin typeface="Arial"/>
                <a:ea typeface="Arial"/>
                <a:cs typeface="Arial"/>
                <a:sym typeface="Arial"/>
              </a:rPr>
              <a:t>Demo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1"/>
          <p:cNvSpPr/>
          <p:nvPr/>
        </p:nvSpPr>
        <p:spPr>
          <a:xfrm rot="3703450">
            <a:off x="7649102" y="-2336096"/>
            <a:ext cx="13924224" cy="13088771"/>
          </a:xfrm>
          <a:custGeom>
            <a:rect b="b" l="l" r="r" t="t"/>
            <a:pathLst>
              <a:path extrusionOk="0" h="13088771" w="13924224">
                <a:moveTo>
                  <a:pt x="0" y="0"/>
                </a:moveTo>
                <a:lnTo>
                  <a:pt x="13924224" y="0"/>
                </a:lnTo>
                <a:lnTo>
                  <a:pt x="13924224" y="13088771"/>
                </a:lnTo>
                <a:lnTo>
                  <a:pt x="0" y="13088771"/>
                </a:lnTo>
                <a:lnTo>
                  <a:pt x="0" y="0"/>
                </a:lnTo>
                <a:close/>
              </a:path>
            </a:pathLst>
          </a:custGeom>
          <a:blipFill rotWithShape="1">
            <a:blip r:embed="rId3">
              <a:alphaModFix/>
            </a:blip>
            <a:stretch>
              <a:fillRect b="0" l="0" r="0" t="0"/>
            </a:stretch>
          </a:blipFill>
          <a:ln>
            <a:noFill/>
          </a:ln>
        </p:spPr>
      </p:sp>
      <p:sp>
        <p:nvSpPr>
          <p:cNvPr id="365" name="Google Shape;365;p21"/>
          <p:cNvSpPr/>
          <p:nvPr/>
        </p:nvSpPr>
        <p:spPr>
          <a:xfrm rot="1620439">
            <a:off x="-2733494" y="-3714085"/>
            <a:ext cx="13962400" cy="13124656"/>
          </a:xfrm>
          <a:custGeom>
            <a:rect b="b" l="l" r="r" t="t"/>
            <a:pathLst>
              <a:path extrusionOk="0" h="13124656" w="13962400">
                <a:moveTo>
                  <a:pt x="0" y="0"/>
                </a:moveTo>
                <a:lnTo>
                  <a:pt x="13962400" y="0"/>
                </a:lnTo>
                <a:lnTo>
                  <a:pt x="13962400" y="13124655"/>
                </a:lnTo>
                <a:lnTo>
                  <a:pt x="0" y="13124655"/>
                </a:lnTo>
                <a:lnTo>
                  <a:pt x="0" y="0"/>
                </a:lnTo>
                <a:close/>
              </a:path>
            </a:pathLst>
          </a:custGeom>
          <a:blipFill rotWithShape="1">
            <a:blip r:embed="rId4">
              <a:alphaModFix/>
            </a:blip>
            <a:stretch>
              <a:fillRect b="0" l="0" r="0" t="0"/>
            </a:stretch>
          </a:blipFill>
          <a:ln>
            <a:noFill/>
          </a:ln>
        </p:spPr>
      </p:sp>
      <p:grpSp>
        <p:nvGrpSpPr>
          <p:cNvPr id="366" name="Google Shape;366;p21"/>
          <p:cNvGrpSpPr/>
          <p:nvPr/>
        </p:nvGrpSpPr>
        <p:grpSpPr>
          <a:xfrm>
            <a:off x="1028700" y="702198"/>
            <a:ext cx="16230600" cy="8556102"/>
            <a:chOff x="0" y="-38100"/>
            <a:chExt cx="4274726" cy="2253459"/>
          </a:xfrm>
        </p:grpSpPr>
        <p:sp>
          <p:nvSpPr>
            <p:cNvPr id="367" name="Google Shape;367;p21"/>
            <p:cNvSpPr/>
            <p:nvPr/>
          </p:nvSpPr>
          <p:spPr>
            <a:xfrm>
              <a:off x="0" y="0"/>
              <a:ext cx="4274726" cy="2215359"/>
            </a:xfrm>
            <a:custGeom>
              <a:rect b="b" l="l" r="r" t="t"/>
              <a:pathLst>
                <a:path extrusionOk="0" h="2215359" w="4274726">
                  <a:moveTo>
                    <a:pt x="0" y="0"/>
                  </a:moveTo>
                  <a:lnTo>
                    <a:pt x="4274726" y="0"/>
                  </a:lnTo>
                  <a:lnTo>
                    <a:pt x="4274726" y="2215359"/>
                  </a:lnTo>
                  <a:lnTo>
                    <a:pt x="0" y="2215359"/>
                  </a:lnTo>
                  <a:close/>
                </a:path>
              </a:pathLst>
            </a:custGeom>
            <a:solidFill>
              <a:srgbClr val="000000">
                <a:alpha val="0"/>
              </a:srgbClr>
            </a:solidFill>
            <a:ln cap="flat" cmpd="sng" w="114300">
              <a:solidFill>
                <a:srgbClr val="D9A588"/>
              </a:solidFill>
              <a:prstDash val="solid"/>
              <a:round/>
              <a:headEnd len="sm" w="sm" type="none"/>
              <a:tailEnd len="sm" w="sm" type="none"/>
            </a:ln>
          </p:spPr>
        </p:sp>
        <p:sp>
          <p:nvSpPr>
            <p:cNvPr id="368" name="Google Shape;368;p2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9" name="Google Shape;369;p21"/>
          <p:cNvGrpSpPr/>
          <p:nvPr/>
        </p:nvGrpSpPr>
        <p:grpSpPr>
          <a:xfrm>
            <a:off x="5055177" y="5772962"/>
            <a:ext cx="8619259" cy="3230757"/>
            <a:chOff x="0" y="-38100"/>
            <a:chExt cx="2270093" cy="850900"/>
          </a:xfrm>
        </p:grpSpPr>
        <p:sp>
          <p:nvSpPr>
            <p:cNvPr id="370" name="Google Shape;370;p21"/>
            <p:cNvSpPr/>
            <p:nvPr/>
          </p:nvSpPr>
          <p:spPr>
            <a:xfrm>
              <a:off x="0" y="0"/>
              <a:ext cx="2270093" cy="346193"/>
            </a:xfrm>
            <a:custGeom>
              <a:rect b="b" l="l" r="r" t="t"/>
              <a:pathLst>
                <a:path extrusionOk="0" h="346193" w="2270093">
                  <a:moveTo>
                    <a:pt x="45809" y="0"/>
                  </a:moveTo>
                  <a:lnTo>
                    <a:pt x="2224284" y="0"/>
                  </a:lnTo>
                  <a:cubicBezTo>
                    <a:pt x="2236433" y="0"/>
                    <a:pt x="2248085" y="4826"/>
                    <a:pt x="2256676" y="13417"/>
                  </a:cubicBezTo>
                  <a:cubicBezTo>
                    <a:pt x="2265267" y="22008"/>
                    <a:pt x="2270093" y="33660"/>
                    <a:pt x="2270093" y="45809"/>
                  </a:cubicBezTo>
                  <a:lnTo>
                    <a:pt x="2270093" y="300384"/>
                  </a:lnTo>
                  <a:cubicBezTo>
                    <a:pt x="2270093" y="312533"/>
                    <a:pt x="2265267" y="324185"/>
                    <a:pt x="2256676" y="332776"/>
                  </a:cubicBezTo>
                  <a:cubicBezTo>
                    <a:pt x="2248085" y="341366"/>
                    <a:pt x="2236433" y="346193"/>
                    <a:pt x="2224284" y="346193"/>
                  </a:cubicBezTo>
                  <a:lnTo>
                    <a:pt x="45809" y="346193"/>
                  </a:lnTo>
                  <a:cubicBezTo>
                    <a:pt x="33660" y="346193"/>
                    <a:pt x="22008" y="341366"/>
                    <a:pt x="13417" y="332776"/>
                  </a:cubicBezTo>
                  <a:cubicBezTo>
                    <a:pt x="4826" y="324185"/>
                    <a:pt x="0" y="312533"/>
                    <a:pt x="0" y="300384"/>
                  </a:cubicBezTo>
                  <a:lnTo>
                    <a:pt x="0" y="45809"/>
                  </a:lnTo>
                  <a:cubicBezTo>
                    <a:pt x="0" y="33660"/>
                    <a:pt x="4826" y="22008"/>
                    <a:pt x="13417" y="13417"/>
                  </a:cubicBezTo>
                  <a:cubicBezTo>
                    <a:pt x="22008" y="4826"/>
                    <a:pt x="33660" y="0"/>
                    <a:pt x="45809" y="0"/>
                  </a:cubicBezTo>
                  <a:close/>
                </a:path>
              </a:pathLst>
            </a:custGeom>
            <a:solidFill>
              <a:srgbClr val="8D6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72" name="Google Shape;372;p21"/>
          <p:cNvSpPr txBox="1"/>
          <p:nvPr/>
        </p:nvSpPr>
        <p:spPr>
          <a:xfrm>
            <a:off x="3134983" y="2142210"/>
            <a:ext cx="12459647" cy="4132160"/>
          </a:xfrm>
          <a:prstGeom prst="rect">
            <a:avLst/>
          </a:prstGeom>
          <a:noFill/>
          <a:ln>
            <a:noFill/>
          </a:ln>
        </p:spPr>
        <p:txBody>
          <a:bodyPr anchorCtr="0" anchor="t" bIns="0" lIns="0" spcFirstLastPara="1" rIns="0" wrap="square" tIns="0">
            <a:spAutoFit/>
          </a:bodyPr>
          <a:lstStyle/>
          <a:p>
            <a:pPr indent="0" lvl="0" marL="0" marR="0" rtl="0" algn="l">
              <a:lnSpc>
                <a:spcPct val="120001"/>
              </a:lnSpc>
              <a:spcBef>
                <a:spcPts val="0"/>
              </a:spcBef>
              <a:spcAft>
                <a:spcPts val="0"/>
              </a:spcAft>
              <a:buNone/>
            </a:pPr>
            <a:r>
              <a:rPr b="0" i="0" lang="en-US" sz="19094" u="none" cap="none" strike="noStrike">
                <a:solidFill>
                  <a:srgbClr val="8D694F"/>
                </a:solidFill>
                <a:latin typeface="Arial"/>
                <a:ea typeface="Arial"/>
                <a:cs typeface="Arial"/>
                <a:sym typeface="Arial"/>
              </a:rPr>
              <a:t>Thank You</a:t>
            </a:r>
            <a:endParaRPr/>
          </a:p>
        </p:txBody>
      </p:sp>
      <p:sp>
        <p:nvSpPr>
          <p:cNvPr id="373" name="Google Shape;373;p21"/>
          <p:cNvSpPr/>
          <p:nvPr/>
        </p:nvSpPr>
        <p:spPr>
          <a:xfrm>
            <a:off x="14877704" y="6574848"/>
            <a:ext cx="3703320" cy="4114800"/>
          </a:xfrm>
          <a:custGeom>
            <a:rect b="b" l="l" r="r" t="t"/>
            <a:pathLst>
              <a:path extrusionOk="0" h="4114800" w="3703320">
                <a:moveTo>
                  <a:pt x="0" y="0"/>
                </a:moveTo>
                <a:lnTo>
                  <a:pt x="3703320" y="0"/>
                </a:lnTo>
                <a:lnTo>
                  <a:pt x="3703320" y="4114800"/>
                </a:lnTo>
                <a:lnTo>
                  <a:pt x="0" y="4114800"/>
                </a:lnTo>
                <a:lnTo>
                  <a:pt x="0" y="0"/>
                </a:lnTo>
                <a:close/>
              </a:path>
            </a:pathLst>
          </a:custGeom>
          <a:blipFill rotWithShape="1">
            <a:blip r:embed="rId5">
              <a:alphaModFix/>
            </a:blip>
            <a:stretch>
              <a:fillRect b="0" l="0" r="0" t="0"/>
            </a:stretch>
          </a:blipFill>
          <a:ln>
            <a:noFill/>
          </a:ln>
        </p:spPr>
      </p:sp>
      <p:sp>
        <p:nvSpPr>
          <p:cNvPr id="374" name="Google Shape;374;p21"/>
          <p:cNvSpPr txBox="1"/>
          <p:nvPr/>
        </p:nvSpPr>
        <p:spPr>
          <a:xfrm>
            <a:off x="4041312" y="5898947"/>
            <a:ext cx="10646990" cy="1208927"/>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0" i="0" lang="en-US" sz="7024" u="none" cap="none" strike="noStrike">
                <a:solidFill>
                  <a:srgbClr val="FFFFFF"/>
                </a:solidFill>
                <a:latin typeface="Arial"/>
                <a:ea typeface="Arial"/>
                <a:cs typeface="Arial"/>
                <a:sym typeface="Arial"/>
              </a:rPr>
              <a:t>for your attention </a:t>
            </a:r>
            <a:endParaRPr/>
          </a:p>
        </p:txBody>
      </p:sp>
      <p:sp>
        <p:nvSpPr>
          <p:cNvPr id="375" name="Google Shape;375;p21"/>
          <p:cNvSpPr/>
          <p:nvPr/>
        </p:nvSpPr>
        <p:spPr>
          <a:xfrm rot="5090141">
            <a:off x="-321553" y="-523958"/>
            <a:ext cx="3703320" cy="4114800"/>
          </a:xfrm>
          <a:custGeom>
            <a:rect b="b" l="l" r="r" t="t"/>
            <a:pathLst>
              <a:path extrusionOk="0" h="4114800" w="3703320">
                <a:moveTo>
                  <a:pt x="0" y="0"/>
                </a:moveTo>
                <a:lnTo>
                  <a:pt x="3703320" y="0"/>
                </a:lnTo>
                <a:lnTo>
                  <a:pt x="3703320" y="4114800"/>
                </a:lnTo>
                <a:lnTo>
                  <a:pt x="0" y="4114800"/>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DDD4"/>
        </a:solidFill>
      </p:bgPr>
    </p:bg>
    <p:spTree>
      <p:nvGrpSpPr>
        <p:cNvPr id="119" name="Shape 119"/>
        <p:cNvGrpSpPr/>
        <p:nvPr/>
      </p:nvGrpSpPr>
      <p:grpSpPr>
        <a:xfrm>
          <a:off x="0" y="0"/>
          <a:ext cx="0" cy="0"/>
          <a:chOff x="0" y="0"/>
          <a:chExt cx="0" cy="0"/>
        </a:xfrm>
      </p:grpSpPr>
      <p:sp>
        <p:nvSpPr>
          <p:cNvPr id="120" name="Google Shape;120;p3"/>
          <p:cNvSpPr txBox="1"/>
          <p:nvPr/>
        </p:nvSpPr>
        <p:spPr>
          <a:xfrm>
            <a:off x="6771326" y="1390970"/>
            <a:ext cx="4403157" cy="1298050"/>
          </a:xfrm>
          <a:prstGeom prst="rect">
            <a:avLst/>
          </a:prstGeom>
          <a:noFill/>
          <a:ln>
            <a:noFill/>
          </a:ln>
        </p:spPr>
        <p:txBody>
          <a:bodyPr anchorCtr="0" anchor="t" bIns="0" lIns="0" spcFirstLastPara="1" rIns="0" wrap="square" tIns="0">
            <a:spAutoFit/>
          </a:bodyPr>
          <a:lstStyle/>
          <a:p>
            <a:pPr indent="0" lvl="0" marL="0" marR="0" rtl="0" algn="ctr">
              <a:lnSpc>
                <a:spcPct val="103997"/>
              </a:lnSpc>
              <a:spcBef>
                <a:spcPts val="0"/>
              </a:spcBef>
              <a:spcAft>
                <a:spcPts val="0"/>
              </a:spcAft>
              <a:buNone/>
            </a:pPr>
            <a:r>
              <a:rPr b="0" i="0" lang="en-US" sz="9505" u="none" cap="none" strike="noStrike">
                <a:solidFill>
                  <a:srgbClr val="8D694F"/>
                </a:solidFill>
                <a:latin typeface="Arial"/>
                <a:ea typeface="Arial"/>
                <a:cs typeface="Arial"/>
                <a:sym typeface="Arial"/>
              </a:rPr>
              <a:t>Outline</a:t>
            </a:r>
            <a:endParaRPr/>
          </a:p>
        </p:txBody>
      </p:sp>
      <p:sp>
        <p:nvSpPr>
          <p:cNvPr id="121" name="Google Shape;121;p3"/>
          <p:cNvSpPr/>
          <p:nvPr/>
        </p:nvSpPr>
        <p:spPr>
          <a:xfrm flipH="1" rot="5583375">
            <a:off x="-1681910" y="-1504923"/>
            <a:ext cx="4406514" cy="5178396"/>
          </a:xfrm>
          <a:custGeom>
            <a:rect b="b" l="l" r="r" t="t"/>
            <a:pathLst>
              <a:path extrusionOk="0" h="5178396" w="4406514">
                <a:moveTo>
                  <a:pt x="4406514" y="0"/>
                </a:moveTo>
                <a:lnTo>
                  <a:pt x="0" y="0"/>
                </a:lnTo>
                <a:lnTo>
                  <a:pt x="0" y="5178396"/>
                </a:lnTo>
                <a:lnTo>
                  <a:pt x="4406514" y="5178396"/>
                </a:lnTo>
                <a:lnTo>
                  <a:pt x="4406514" y="0"/>
                </a:lnTo>
                <a:close/>
              </a:path>
            </a:pathLst>
          </a:custGeom>
          <a:blipFill rotWithShape="1">
            <a:blip r:embed="rId3">
              <a:alphaModFix/>
            </a:blip>
            <a:stretch>
              <a:fillRect b="0" l="0" r="0" t="0"/>
            </a:stretch>
          </a:blipFill>
          <a:ln>
            <a:noFill/>
          </a:ln>
        </p:spPr>
      </p:sp>
      <p:grpSp>
        <p:nvGrpSpPr>
          <p:cNvPr id="122" name="Google Shape;122;p3"/>
          <p:cNvGrpSpPr/>
          <p:nvPr/>
        </p:nvGrpSpPr>
        <p:grpSpPr>
          <a:xfrm>
            <a:off x="9570883" y="3277784"/>
            <a:ext cx="7498055" cy="3230761"/>
            <a:chOff x="0" y="-38100"/>
            <a:chExt cx="1974797" cy="850900"/>
          </a:xfrm>
        </p:grpSpPr>
        <p:sp>
          <p:nvSpPr>
            <p:cNvPr id="123" name="Google Shape;123;p3"/>
            <p:cNvSpPr/>
            <p:nvPr/>
          </p:nvSpPr>
          <p:spPr>
            <a:xfrm>
              <a:off x="0" y="0"/>
              <a:ext cx="1974797" cy="226920"/>
            </a:xfrm>
            <a:custGeom>
              <a:rect b="b" l="l" r="r" t="t"/>
              <a:pathLst>
                <a:path extrusionOk="0" h="226920" w="1974797">
                  <a:moveTo>
                    <a:pt x="0" y="0"/>
                  </a:moveTo>
                  <a:lnTo>
                    <a:pt x="1974797" y="0"/>
                  </a:lnTo>
                  <a:lnTo>
                    <a:pt x="1974797" y="226920"/>
                  </a:lnTo>
                  <a:lnTo>
                    <a:pt x="0" y="226920"/>
                  </a:lnTo>
                  <a:close/>
                </a:path>
              </a:pathLst>
            </a:custGeom>
            <a:solidFill>
              <a:srgbClr val="CCD8D2"/>
            </a:solidFill>
            <a:ln cap="flat" cmpd="sng" w="38100">
              <a:solidFill>
                <a:srgbClr val="D9A588"/>
              </a:solidFill>
              <a:prstDash val="solid"/>
              <a:round/>
              <a:headEnd len="sm" w="sm" type="none"/>
              <a:tailEnd len="sm" w="sm" type="none"/>
            </a:ln>
          </p:spPr>
        </p:sp>
        <p:sp>
          <p:nvSpPr>
            <p:cNvPr id="124" name="Google Shape;124;p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5" name="Google Shape;125;p3"/>
          <p:cNvSpPr txBox="1"/>
          <p:nvPr/>
        </p:nvSpPr>
        <p:spPr>
          <a:xfrm>
            <a:off x="9742407" y="3528436"/>
            <a:ext cx="8331600" cy="492300"/>
          </a:xfrm>
          <a:prstGeom prst="rect">
            <a:avLst/>
          </a:prstGeom>
          <a:noFill/>
          <a:ln>
            <a:noFill/>
          </a:ln>
        </p:spPr>
        <p:txBody>
          <a:bodyPr anchorCtr="0" anchor="t" bIns="0" lIns="0" spcFirstLastPara="1" rIns="0" wrap="square" tIns="0">
            <a:spAutoFit/>
          </a:bodyPr>
          <a:lstStyle/>
          <a:p>
            <a:pPr indent="0" lvl="0" marL="0" marR="0" rtl="0" algn="l">
              <a:lnSpc>
                <a:spcPct val="150015"/>
              </a:lnSpc>
              <a:spcBef>
                <a:spcPts val="0"/>
              </a:spcBef>
              <a:spcAft>
                <a:spcPts val="0"/>
              </a:spcAft>
              <a:buNone/>
            </a:pPr>
            <a:r>
              <a:rPr b="1" i="0" lang="en-US" sz="3199" u="none" cap="none" strike="noStrike">
                <a:solidFill>
                  <a:srgbClr val="503D36"/>
                </a:solidFill>
                <a:latin typeface="Sniglet"/>
                <a:ea typeface="Sniglet"/>
                <a:cs typeface="Sniglet"/>
                <a:sym typeface="Sniglet"/>
              </a:rPr>
              <a:t>6. Usecase Diagram &amp; Usecase Scenario</a:t>
            </a:r>
            <a:endParaRPr b="1"/>
          </a:p>
        </p:txBody>
      </p:sp>
      <p:grpSp>
        <p:nvGrpSpPr>
          <p:cNvPr id="126" name="Google Shape;126;p3"/>
          <p:cNvGrpSpPr/>
          <p:nvPr/>
        </p:nvGrpSpPr>
        <p:grpSpPr>
          <a:xfrm>
            <a:off x="9570883" y="4624513"/>
            <a:ext cx="7498055" cy="3230761"/>
            <a:chOff x="0" y="-38100"/>
            <a:chExt cx="1974797" cy="850900"/>
          </a:xfrm>
        </p:grpSpPr>
        <p:sp>
          <p:nvSpPr>
            <p:cNvPr id="127" name="Google Shape;127;p3"/>
            <p:cNvSpPr/>
            <p:nvPr/>
          </p:nvSpPr>
          <p:spPr>
            <a:xfrm>
              <a:off x="0" y="0"/>
              <a:ext cx="1974797" cy="226920"/>
            </a:xfrm>
            <a:custGeom>
              <a:rect b="b" l="l" r="r" t="t"/>
              <a:pathLst>
                <a:path extrusionOk="0" h="226920" w="1974797">
                  <a:moveTo>
                    <a:pt x="0" y="0"/>
                  </a:moveTo>
                  <a:lnTo>
                    <a:pt x="1974797" y="0"/>
                  </a:lnTo>
                  <a:lnTo>
                    <a:pt x="1974797" y="226920"/>
                  </a:lnTo>
                  <a:lnTo>
                    <a:pt x="0" y="226920"/>
                  </a:lnTo>
                  <a:close/>
                </a:path>
              </a:pathLst>
            </a:custGeom>
            <a:solidFill>
              <a:srgbClr val="CCD8D2"/>
            </a:solidFill>
            <a:ln cap="flat" cmpd="sng" w="38100">
              <a:solidFill>
                <a:srgbClr val="D9A588"/>
              </a:solidFill>
              <a:prstDash val="solid"/>
              <a:round/>
              <a:headEnd len="sm" w="sm" type="none"/>
              <a:tailEnd len="sm" w="sm" type="none"/>
            </a:ln>
          </p:spPr>
        </p:sp>
        <p:sp>
          <p:nvSpPr>
            <p:cNvPr id="128" name="Google Shape;128;p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9" name="Google Shape;129;p3"/>
          <p:cNvSpPr txBox="1"/>
          <p:nvPr/>
        </p:nvSpPr>
        <p:spPr>
          <a:xfrm>
            <a:off x="9742407" y="4929085"/>
            <a:ext cx="8331600" cy="492300"/>
          </a:xfrm>
          <a:prstGeom prst="rect">
            <a:avLst/>
          </a:prstGeom>
          <a:noFill/>
          <a:ln>
            <a:noFill/>
          </a:ln>
        </p:spPr>
        <p:txBody>
          <a:bodyPr anchorCtr="0" anchor="t" bIns="0" lIns="0" spcFirstLastPara="1" rIns="0" wrap="square" tIns="0">
            <a:spAutoFit/>
          </a:bodyPr>
          <a:lstStyle/>
          <a:p>
            <a:pPr indent="0" lvl="0" marL="0" marR="0" rtl="0" algn="l">
              <a:lnSpc>
                <a:spcPct val="150015"/>
              </a:lnSpc>
              <a:spcBef>
                <a:spcPts val="0"/>
              </a:spcBef>
              <a:spcAft>
                <a:spcPts val="0"/>
              </a:spcAft>
              <a:buNone/>
            </a:pPr>
            <a:r>
              <a:rPr b="1" i="0" lang="en-US" sz="3199" u="none" cap="none" strike="noStrike">
                <a:solidFill>
                  <a:srgbClr val="503D36"/>
                </a:solidFill>
                <a:latin typeface="Sniglet"/>
                <a:ea typeface="Sniglet"/>
                <a:cs typeface="Sniglet"/>
                <a:sym typeface="Sniglet"/>
              </a:rPr>
              <a:t>7. ER - Diagram, CDM &amp; PDM</a:t>
            </a:r>
            <a:endParaRPr b="1"/>
          </a:p>
        </p:txBody>
      </p:sp>
      <p:grpSp>
        <p:nvGrpSpPr>
          <p:cNvPr id="130" name="Google Shape;130;p3"/>
          <p:cNvGrpSpPr/>
          <p:nvPr/>
        </p:nvGrpSpPr>
        <p:grpSpPr>
          <a:xfrm>
            <a:off x="9570883" y="5914725"/>
            <a:ext cx="7498055" cy="3230761"/>
            <a:chOff x="0" y="-38100"/>
            <a:chExt cx="1974797" cy="850900"/>
          </a:xfrm>
        </p:grpSpPr>
        <p:sp>
          <p:nvSpPr>
            <p:cNvPr id="131" name="Google Shape;131;p3"/>
            <p:cNvSpPr/>
            <p:nvPr/>
          </p:nvSpPr>
          <p:spPr>
            <a:xfrm>
              <a:off x="0" y="0"/>
              <a:ext cx="1974797" cy="226920"/>
            </a:xfrm>
            <a:custGeom>
              <a:rect b="b" l="l" r="r" t="t"/>
              <a:pathLst>
                <a:path extrusionOk="0" h="226920" w="1974797">
                  <a:moveTo>
                    <a:pt x="0" y="0"/>
                  </a:moveTo>
                  <a:lnTo>
                    <a:pt x="1974797" y="0"/>
                  </a:lnTo>
                  <a:lnTo>
                    <a:pt x="1974797" y="226920"/>
                  </a:lnTo>
                  <a:lnTo>
                    <a:pt x="0" y="226920"/>
                  </a:lnTo>
                  <a:close/>
                </a:path>
              </a:pathLst>
            </a:custGeom>
            <a:solidFill>
              <a:srgbClr val="CCD8D2"/>
            </a:solidFill>
            <a:ln cap="flat" cmpd="sng" w="38100">
              <a:solidFill>
                <a:srgbClr val="D9A588"/>
              </a:solidFill>
              <a:prstDash val="solid"/>
              <a:round/>
              <a:headEnd len="sm" w="sm" type="none"/>
              <a:tailEnd len="sm" w="sm" type="none"/>
            </a:ln>
          </p:spPr>
        </p:sp>
        <p:sp>
          <p:nvSpPr>
            <p:cNvPr id="132" name="Google Shape;132;p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3" name="Google Shape;133;p3"/>
          <p:cNvSpPr txBox="1"/>
          <p:nvPr/>
        </p:nvSpPr>
        <p:spPr>
          <a:xfrm>
            <a:off x="9742407" y="6181197"/>
            <a:ext cx="8331600" cy="492300"/>
          </a:xfrm>
          <a:prstGeom prst="rect">
            <a:avLst/>
          </a:prstGeom>
          <a:noFill/>
          <a:ln>
            <a:noFill/>
          </a:ln>
        </p:spPr>
        <p:txBody>
          <a:bodyPr anchorCtr="0" anchor="t" bIns="0" lIns="0" spcFirstLastPara="1" rIns="0" wrap="square" tIns="0">
            <a:spAutoFit/>
          </a:bodyPr>
          <a:lstStyle/>
          <a:p>
            <a:pPr indent="0" lvl="0" marL="0" marR="0" rtl="0" algn="l">
              <a:lnSpc>
                <a:spcPct val="150015"/>
              </a:lnSpc>
              <a:spcBef>
                <a:spcPts val="0"/>
              </a:spcBef>
              <a:spcAft>
                <a:spcPts val="0"/>
              </a:spcAft>
              <a:buNone/>
            </a:pPr>
            <a:r>
              <a:rPr b="1" i="0" lang="en-US" sz="3199" u="none" cap="none" strike="noStrike">
                <a:solidFill>
                  <a:srgbClr val="503D36"/>
                </a:solidFill>
                <a:latin typeface="Sniglet"/>
                <a:ea typeface="Sniglet"/>
                <a:cs typeface="Sniglet"/>
                <a:sym typeface="Sniglet"/>
              </a:rPr>
              <a:t>8. Class Diagram</a:t>
            </a:r>
            <a:endParaRPr b="1"/>
          </a:p>
        </p:txBody>
      </p:sp>
      <p:grpSp>
        <p:nvGrpSpPr>
          <p:cNvPr id="134" name="Google Shape;134;p3"/>
          <p:cNvGrpSpPr/>
          <p:nvPr/>
        </p:nvGrpSpPr>
        <p:grpSpPr>
          <a:xfrm>
            <a:off x="9570883" y="7204938"/>
            <a:ext cx="7498055" cy="3230761"/>
            <a:chOff x="0" y="-38100"/>
            <a:chExt cx="1974797" cy="850900"/>
          </a:xfrm>
        </p:grpSpPr>
        <p:sp>
          <p:nvSpPr>
            <p:cNvPr id="135" name="Google Shape;135;p3"/>
            <p:cNvSpPr/>
            <p:nvPr/>
          </p:nvSpPr>
          <p:spPr>
            <a:xfrm>
              <a:off x="0" y="0"/>
              <a:ext cx="1974797" cy="226920"/>
            </a:xfrm>
            <a:custGeom>
              <a:rect b="b" l="l" r="r" t="t"/>
              <a:pathLst>
                <a:path extrusionOk="0" h="226920" w="1974797">
                  <a:moveTo>
                    <a:pt x="0" y="0"/>
                  </a:moveTo>
                  <a:lnTo>
                    <a:pt x="1974797" y="0"/>
                  </a:lnTo>
                  <a:lnTo>
                    <a:pt x="1974797" y="226920"/>
                  </a:lnTo>
                  <a:lnTo>
                    <a:pt x="0" y="226920"/>
                  </a:lnTo>
                  <a:close/>
                </a:path>
              </a:pathLst>
            </a:custGeom>
            <a:solidFill>
              <a:srgbClr val="CCD8D2"/>
            </a:solidFill>
            <a:ln cap="flat" cmpd="sng" w="38100">
              <a:solidFill>
                <a:srgbClr val="D9A588"/>
              </a:solidFill>
              <a:prstDash val="solid"/>
              <a:round/>
              <a:headEnd len="sm" w="sm" type="none"/>
              <a:tailEnd len="sm" w="sm" type="none"/>
            </a:ln>
          </p:spPr>
        </p:sp>
        <p:sp>
          <p:nvSpPr>
            <p:cNvPr id="136" name="Google Shape;136;p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7" name="Google Shape;137;p3"/>
          <p:cNvSpPr txBox="1"/>
          <p:nvPr/>
        </p:nvSpPr>
        <p:spPr>
          <a:xfrm>
            <a:off x="9742407" y="7455589"/>
            <a:ext cx="8331600" cy="492300"/>
          </a:xfrm>
          <a:prstGeom prst="rect">
            <a:avLst/>
          </a:prstGeom>
          <a:noFill/>
          <a:ln>
            <a:noFill/>
          </a:ln>
        </p:spPr>
        <p:txBody>
          <a:bodyPr anchorCtr="0" anchor="t" bIns="0" lIns="0" spcFirstLastPara="1" rIns="0" wrap="square" tIns="0">
            <a:spAutoFit/>
          </a:bodyPr>
          <a:lstStyle/>
          <a:p>
            <a:pPr indent="0" lvl="0" marL="0" marR="0" rtl="0" algn="l">
              <a:lnSpc>
                <a:spcPct val="150015"/>
              </a:lnSpc>
              <a:spcBef>
                <a:spcPts val="0"/>
              </a:spcBef>
              <a:spcAft>
                <a:spcPts val="0"/>
              </a:spcAft>
              <a:buNone/>
            </a:pPr>
            <a:r>
              <a:rPr b="1" i="0" lang="en-US" sz="3199" u="none" cap="none" strike="noStrike">
                <a:solidFill>
                  <a:srgbClr val="503D36"/>
                </a:solidFill>
                <a:latin typeface="Sniglet"/>
                <a:ea typeface="Sniglet"/>
                <a:cs typeface="Sniglet"/>
                <a:sym typeface="Sniglet"/>
              </a:rPr>
              <a:t>9. Sequence Diagram</a:t>
            </a:r>
            <a:endParaRPr b="1"/>
          </a:p>
        </p:txBody>
      </p:sp>
      <p:grpSp>
        <p:nvGrpSpPr>
          <p:cNvPr id="138" name="Google Shape;138;p3"/>
          <p:cNvGrpSpPr/>
          <p:nvPr/>
        </p:nvGrpSpPr>
        <p:grpSpPr>
          <a:xfrm>
            <a:off x="9570883" y="8495150"/>
            <a:ext cx="7498055" cy="3230761"/>
            <a:chOff x="0" y="-38100"/>
            <a:chExt cx="1974797" cy="850900"/>
          </a:xfrm>
        </p:grpSpPr>
        <p:sp>
          <p:nvSpPr>
            <p:cNvPr id="139" name="Google Shape;139;p3"/>
            <p:cNvSpPr/>
            <p:nvPr/>
          </p:nvSpPr>
          <p:spPr>
            <a:xfrm>
              <a:off x="0" y="0"/>
              <a:ext cx="1974797" cy="226920"/>
            </a:xfrm>
            <a:custGeom>
              <a:rect b="b" l="l" r="r" t="t"/>
              <a:pathLst>
                <a:path extrusionOk="0" h="226920" w="1974797">
                  <a:moveTo>
                    <a:pt x="0" y="0"/>
                  </a:moveTo>
                  <a:lnTo>
                    <a:pt x="1974797" y="0"/>
                  </a:lnTo>
                  <a:lnTo>
                    <a:pt x="1974797" y="226920"/>
                  </a:lnTo>
                  <a:lnTo>
                    <a:pt x="0" y="226920"/>
                  </a:lnTo>
                  <a:close/>
                </a:path>
              </a:pathLst>
            </a:custGeom>
            <a:solidFill>
              <a:srgbClr val="CCD8D2"/>
            </a:solidFill>
            <a:ln cap="flat" cmpd="sng" w="38100">
              <a:solidFill>
                <a:srgbClr val="D9A588"/>
              </a:solidFill>
              <a:prstDash val="solid"/>
              <a:round/>
              <a:headEnd len="sm" w="sm" type="none"/>
              <a:tailEnd len="sm" w="sm" type="none"/>
            </a:ln>
          </p:spPr>
        </p:sp>
        <p:sp>
          <p:nvSpPr>
            <p:cNvPr id="140" name="Google Shape;140;p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1" name="Google Shape;141;p3"/>
          <p:cNvSpPr txBox="1"/>
          <p:nvPr/>
        </p:nvSpPr>
        <p:spPr>
          <a:xfrm>
            <a:off x="9742407" y="8745801"/>
            <a:ext cx="8331600" cy="492300"/>
          </a:xfrm>
          <a:prstGeom prst="rect">
            <a:avLst/>
          </a:prstGeom>
          <a:noFill/>
          <a:ln>
            <a:noFill/>
          </a:ln>
        </p:spPr>
        <p:txBody>
          <a:bodyPr anchorCtr="0" anchor="t" bIns="0" lIns="0" spcFirstLastPara="1" rIns="0" wrap="square" tIns="0">
            <a:spAutoFit/>
          </a:bodyPr>
          <a:lstStyle/>
          <a:p>
            <a:pPr indent="0" lvl="0" marL="0" marR="0" rtl="0" algn="l">
              <a:lnSpc>
                <a:spcPct val="150015"/>
              </a:lnSpc>
              <a:spcBef>
                <a:spcPts val="0"/>
              </a:spcBef>
              <a:spcAft>
                <a:spcPts val="0"/>
              </a:spcAft>
              <a:buNone/>
            </a:pPr>
            <a:r>
              <a:rPr b="1" i="0" lang="en-US" sz="3199" u="none" cap="none" strike="noStrike">
                <a:solidFill>
                  <a:srgbClr val="503D36"/>
                </a:solidFill>
                <a:latin typeface="Sniglet"/>
                <a:ea typeface="Sniglet"/>
                <a:cs typeface="Sniglet"/>
                <a:sym typeface="Sniglet"/>
              </a:rPr>
              <a:t>10. Test Script &amp; Result</a:t>
            </a:r>
            <a:endParaRPr b="1"/>
          </a:p>
        </p:txBody>
      </p:sp>
      <p:grpSp>
        <p:nvGrpSpPr>
          <p:cNvPr id="142" name="Google Shape;142;p3"/>
          <p:cNvGrpSpPr/>
          <p:nvPr/>
        </p:nvGrpSpPr>
        <p:grpSpPr>
          <a:xfrm>
            <a:off x="1539053" y="3293605"/>
            <a:ext cx="7027546" cy="3230761"/>
            <a:chOff x="0" y="-38100"/>
            <a:chExt cx="1850876" cy="850900"/>
          </a:xfrm>
        </p:grpSpPr>
        <p:sp>
          <p:nvSpPr>
            <p:cNvPr id="143" name="Google Shape;143;p3"/>
            <p:cNvSpPr/>
            <p:nvPr/>
          </p:nvSpPr>
          <p:spPr>
            <a:xfrm>
              <a:off x="0" y="0"/>
              <a:ext cx="1850876" cy="226920"/>
            </a:xfrm>
            <a:custGeom>
              <a:rect b="b" l="l" r="r" t="t"/>
              <a:pathLst>
                <a:path extrusionOk="0" h="226920" w="1850876">
                  <a:moveTo>
                    <a:pt x="0" y="0"/>
                  </a:moveTo>
                  <a:lnTo>
                    <a:pt x="1850876" y="0"/>
                  </a:lnTo>
                  <a:lnTo>
                    <a:pt x="1850876" y="226920"/>
                  </a:lnTo>
                  <a:lnTo>
                    <a:pt x="0" y="226920"/>
                  </a:lnTo>
                  <a:close/>
                </a:path>
              </a:pathLst>
            </a:custGeom>
            <a:solidFill>
              <a:srgbClr val="CCD8D2"/>
            </a:solidFill>
            <a:ln cap="flat" cmpd="sng" w="38100">
              <a:solidFill>
                <a:srgbClr val="D9A588"/>
              </a:solidFill>
              <a:prstDash val="solid"/>
              <a:round/>
              <a:headEnd len="sm" w="sm" type="none"/>
              <a:tailEnd len="sm" w="sm" type="none"/>
            </a:ln>
          </p:spPr>
        </p:sp>
        <p:sp>
          <p:nvSpPr>
            <p:cNvPr id="144" name="Google Shape;144;p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5" name="Google Shape;145;p3"/>
          <p:cNvSpPr txBox="1"/>
          <p:nvPr/>
        </p:nvSpPr>
        <p:spPr>
          <a:xfrm>
            <a:off x="2074155" y="3544256"/>
            <a:ext cx="8331600" cy="492300"/>
          </a:xfrm>
          <a:prstGeom prst="rect">
            <a:avLst/>
          </a:prstGeom>
          <a:noFill/>
          <a:ln>
            <a:noFill/>
          </a:ln>
        </p:spPr>
        <p:txBody>
          <a:bodyPr anchorCtr="0" anchor="t" bIns="0" lIns="0" spcFirstLastPara="1" rIns="0" wrap="square" tIns="0">
            <a:spAutoFit/>
          </a:bodyPr>
          <a:lstStyle/>
          <a:p>
            <a:pPr indent="0" lvl="0" marL="0" marR="0" rtl="0" algn="l">
              <a:lnSpc>
                <a:spcPct val="150015"/>
              </a:lnSpc>
              <a:spcBef>
                <a:spcPts val="0"/>
              </a:spcBef>
              <a:spcAft>
                <a:spcPts val="0"/>
              </a:spcAft>
              <a:buNone/>
            </a:pPr>
            <a:r>
              <a:rPr b="1" i="0" lang="en-US" sz="3199" u="none" cap="none" strike="noStrike">
                <a:solidFill>
                  <a:srgbClr val="503D36"/>
                </a:solidFill>
                <a:latin typeface="Sniglet"/>
                <a:ea typeface="Sniglet"/>
                <a:cs typeface="Sniglet"/>
                <a:sym typeface="Sniglet"/>
              </a:rPr>
              <a:t>1. Introduction</a:t>
            </a:r>
            <a:endParaRPr b="1"/>
          </a:p>
        </p:txBody>
      </p:sp>
      <p:grpSp>
        <p:nvGrpSpPr>
          <p:cNvPr id="146" name="Google Shape;146;p3"/>
          <p:cNvGrpSpPr/>
          <p:nvPr/>
        </p:nvGrpSpPr>
        <p:grpSpPr>
          <a:xfrm>
            <a:off x="1539053" y="4640333"/>
            <a:ext cx="7027546" cy="3230761"/>
            <a:chOff x="0" y="-38100"/>
            <a:chExt cx="1850876" cy="850900"/>
          </a:xfrm>
        </p:grpSpPr>
        <p:sp>
          <p:nvSpPr>
            <p:cNvPr id="147" name="Google Shape;147;p3"/>
            <p:cNvSpPr/>
            <p:nvPr/>
          </p:nvSpPr>
          <p:spPr>
            <a:xfrm>
              <a:off x="0" y="0"/>
              <a:ext cx="1850876" cy="226920"/>
            </a:xfrm>
            <a:custGeom>
              <a:rect b="b" l="l" r="r" t="t"/>
              <a:pathLst>
                <a:path extrusionOk="0" h="226920" w="1850876">
                  <a:moveTo>
                    <a:pt x="0" y="0"/>
                  </a:moveTo>
                  <a:lnTo>
                    <a:pt x="1850876" y="0"/>
                  </a:lnTo>
                  <a:lnTo>
                    <a:pt x="1850876" y="226920"/>
                  </a:lnTo>
                  <a:lnTo>
                    <a:pt x="0" y="226920"/>
                  </a:lnTo>
                  <a:close/>
                </a:path>
              </a:pathLst>
            </a:custGeom>
            <a:solidFill>
              <a:srgbClr val="CCD8D2"/>
            </a:solidFill>
            <a:ln cap="flat" cmpd="sng" w="38100">
              <a:solidFill>
                <a:srgbClr val="D9A588"/>
              </a:solidFill>
              <a:prstDash val="solid"/>
              <a:round/>
              <a:headEnd len="sm" w="sm" type="none"/>
              <a:tailEnd len="sm" w="sm" type="none"/>
            </a:ln>
          </p:spPr>
        </p:sp>
        <p:sp>
          <p:nvSpPr>
            <p:cNvPr id="148" name="Google Shape;148;p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9" name="Google Shape;149;p3"/>
          <p:cNvSpPr txBox="1"/>
          <p:nvPr/>
        </p:nvSpPr>
        <p:spPr>
          <a:xfrm>
            <a:off x="2074155" y="4919560"/>
            <a:ext cx="8331600" cy="4926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1" i="0" lang="en-US" sz="3200" u="none" cap="none" strike="noStrike">
                <a:solidFill>
                  <a:srgbClr val="503D36"/>
                </a:solidFill>
                <a:latin typeface="Sniglet"/>
                <a:ea typeface="Sniglet"/>
                <a:cs typeface="Sniglet"/>
                <a:sym typeface="Sniglet"/>
              </a:rPr>
              <a:t>2. Website Development Goals</a:t>
            </a:r>
            <a:endParaRPr b="1"/>
          </a:p>
        </p:txBody>
      </p:sp>
      <p:grpSp>
        <p:nvGrpSpPr>
          <p:cNvPr id="150" name="Google Shape;150;p3"/>
          <p:cNvGrpSpPr/>
          <p:nvPr/>
        </p:nvGrpSpPr>
        <p:grpSpPr>
          <a:xfrm>
            <a:off x="1539053" y="5930546"/>
            <a:ext cx="7027546" cy="3230761"/>
            <a:chOff x="0" y="-38100"/>
            <a:chExt cx="1850876" cy="850900"/>
          </a:xfrm>
        </p:grpSpPr>
        <p:sp>
          <p:nvSpPr>
            <p:cNvPr id="151" name="Google Shape;151;p3"/>
            <p:cNvSpPr/>
            <p:nvPr/>
          </p:nvSpPr>
          <p:spPr>
            <a:xfrm>
              <a:off x="0" y="0"/>
              <a:ext cx="1850876" cy="226920"/>
            </a:xfrm>
            <a:custGeom>
              <a:rect b="b" l="l" r="r" t="t"/>
              <a:pathLst>
                <a:path extrusionOk="0" h="226920" w="1850876">
                  <a:moveTo>
                    <a:pt x="0" y="0"/>
                  </a:moveTo>
                  <a:lnTo>
                    <a:pt x="1850876" y="0"/>
                  </a:lnTo>
                  <a:lnTo>
                    <a:pt x="1850876" y="226920"/>
                  </a:lnTo>
                  <a:lnTo>
                    <a:pt x="0" y="226920"/>
                  </a:lnTo>
                  <a:close/>
                </a:path>
              </a:pathLst>
            </a:custGeom>
            <a:solidFill>
              <a:srgbClr val="CCD8D2"/>
            </a:solidFill>
            <a:ln cap="flat" cmpd="sng" w="38100">
              <a:solidFill>
                <a:srgbClr val="D9A588"/>
              </a:solidFill>
              <a:prstDash val="solid"/>
              <a:round/>
              <a:headEnd len="sm" w="sm" type="none"/>
              <a:tailEnd len="sm" w="sm" type="none"/>
            </a:ln>
          </p:spPr>
        </p:sp>
        <p:sp>
          <p:nvSpPr>
            <p:cNvPr id="152" name="Google Shape;152;p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3" name="Google Shape;153;p3"/>
          <p:cNvSpPr txBox="1"/>
          <p:nvPr/>
        </p:nvSpPr>
        <p:spPr>
          <a:xfrm>
            <a:off x="2074155" y="6175219"/>
            <a:ext cx="8331600" cy="492300"/>
          </a:xfrm>
          <a:prstGeom prst="rect">
            <a:avLst/>
          </a:prstGeom>
          <a:noFill/>
          <a:ln>
            <a:noFill/>
          </a:ln>
        </p:spPr>
        <p:txBody>
          <a:bodyPr anchorCtr="0" anchor="t" bIns="0" lIns="0" spcFirstLastPara="1" rIns="0" wrap="square" tIns="0">
            <a:spAutoFit/>
          </a:bodyPr>
          <a:lstStyle/>
          <a:p>
            <a:pPr indent="0" lvl="0" marL="0" marR="0" rtl="0" algn="l">
              <a:lnSpc>
                <a:spcPct val="150015"/>
              </a:lnSpc>
              <a:spcBef>
                <a:spcPts val="0"/>
              </a:spcBef>
              <a:spcAft>
                <a:spcPts val="0"/>
              </a:spcAft>
              <a:buNone/>
            </a:pPr>
            <a:r>
              <a:rPr b="1" i="0" lang="en-US" sz="3199" u="none" cap="none" strike="noStrike">
                <a:solidFill>
                  <a:srgbClr val="503D36"/>
                </a:solidFill>
                <a:latin typeface="Sniglet"/>
                <a:ea typeface="Sniglet"/>
                <a:cs typeface="Sniglet"/>
                <a:sym typeface="Sniglet"/>
              </a:rPr>
              <a:t>3. Current System</a:t>
            </a:r>
            <a:endParaRPr b="1"/>
          </a:p>
        </p:txBody>
      </p:sp>
      <p:grpSp>
        <p:nvGrpSpPr>
          <p:cNvPr id="154" name="Google Shape;154;p3"/>
          <p:cNvGrpSpPr/>
          <p:nvPr/>
        </p:nvGrpSpPr>
        <p:grpSpPr>
          <a:xfrm>
            <a:off x="1539053" y="7220758"/>
            <a:ext cx="7027546" cy="3230761"/>
            <a:chOff x="0" y="-38100"/>
            <a:chExt cx="1850876" cy="850900"/>
          </a:xfrm>
        </p:grpSpPr>
        <p:sp>
          <p:nvSpPr>
            <p:cNvPr id="155" name="Google Shape;155;p3"/>
            <p:cNvSpPr/>
            <p:nvPr/>
          </p:nvSpPr>
          <p:spPr>
            <a:xfrm>
              <a:off x="0" y="0"/>
              <a:ext cx="1850876" cy="226920"/>
            </a:xfrm>
            <a:custGeom>
              <a:rect b="b" l="l" r="r" t="t"/>
              <a:pathLst>
                <a:path extrusionOk="0" h="226920" w="1850876">
                  <a:moveTo>
                    <a:pt x="0" y="0"/>
                  </a:moveTo>
                  <a:lnTo>
                    <a:pt x="1850876" y="0"/>
                  </a:lnTo>
                  <a:lnTo>
                    <a:pt x="1850876" y="226920"/>
                  </a:lnTo>
                  <a:lnTo>
                    <a:pt x="0" y="226920"/>
                  </a:lnTo>
                  <a:close/>
                </a:path>
              </a:pathLst>
            </a:custGeom>
            <a:solidFill>
              <a:srgbClr val="CCD8D2"/>
            </a:solidFill>
            <a:ln cap="flat" cmpd="sng" w="38100">
              <a:solidFill>
                <a:srgbClr val="D9A588"/>
              </a:solidFill>
              <a:prstDash val="solid"/>
              <a:round/>
              <a:headEnd len="sm" w="sm" type="none"/>
              <a:tailEnd len="sm" w="sm" type="none"/>
            </a:ln>
          </p:spPr>
        </p:sp>
        <p:sp>
          <p:nvSpPr>
            <p:cNvPr id="156" name="Google Shape;156;p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7" name="Google Shape;157;p3"/>
          <p:cNvSpPr txBox="1"/>
          <p:nvPr/>
        </p:nvSpPr>
        <p:spPr>
          <a:xfrm>
            <a:off x="2074155" y="7472362"/>
            <a:ext cx="8331600" cy="492300"/>
          </a:xfrm>
          <a:prstGeom prst="rect">
            <a:avLst/>
          </a:prstGeom>
          <a:noFill/>
          <a:ln>
            <a:noFill/>
          </a:ln>
        </p:spPr>
        <p:txBody>
          <a:bodyPr anchorCtr="0" anchor="t" bIns="0" lIns="0" spcFirstLastPara="1" rIns="0" wrap="square" tIns="0">
            <a:spAutoFit/>
          </a:bodyPr>
          <a:lstStyle/>
          <a:p>
            <a:pPr indent="0" lvl="0" marL="0" marR="0" rtl="0" algn="l">
              <a:lnSpc>
                <a:spcPct val="150015"/>
              </a:lnSpc>
              <a:spcBef>
                <a:spcPts val="0"/>
              </a:spcBef>
              <a:spcAft>
                <a:spcPts val="0"/>
              </a:spcAft>
              <a:buNone/>
            </a:pPr>
            <a:r>
              <a:rPr b="1" i="0" lang="en-US" sz="3199" u="none" cap="none" strike="noStrike">
                <a:solidFill>
                  <a:srgbClr val="503D36"/>
                </a:solidFill>
                <a:latin typeface="Sniglet"/>
                <a:ea typeface="Sniglet"/>
                <a:cs typeface="Sniglet"/>
                <a:sym typeface="Sniglet"/>
              </a:rPr>
              <a:t>4. Target System</a:t>
            </a:r>
            <a:endParaRPr b="1"/>
          </a:p>
        </p:txBody>
      </p:sp>
      <p:grpSp>
        <p:nvGrpSpPr>
          <p:cNvPr id="158" name="Google Shape;158;p3"/>
          <p:cNvGrpSpPr/>
          <p:nvPr/>
        </p:nvGrpSpPr>
        <p:grpSpPr>
          <a:xfrm>
            <a:off x="1539053" y="8510970"/>
            <a:ext cx="7027546" cy="3230761"/>
            <a:chOff x="0" y="-38100"/>
            <a:chExt cx="1850876" cy="850900"/>
          </a:xfrm>
        </p:grpSpPr>
        <p:sp>
          <p:nvSpPr>
            <p:cNvPr id="159" name="Google Shape;159;p3"/>
            <p:cNvSpPr/>
            <p:nvPr/>
          </p:nvSpPr>
          <p:spPr>
            <a:xfrm>
              <a:off x="0" y="0"/>
              <a:ext cx="1850876" cy="226920"/>
            </a:xfrm>
            <a:custGeom>
              <a:rect b="b" l="l" r="r" t="t"/>
              <a:pathLst>
                <a:path extrusionOk="0" h="226920" w="1850876">
                  <a:moveTo>
                    <a:pt x="0" y="0"/>
                  </a:moveTo>
                  <a:lnTo>
                    <a:pt x="1850876" y="0"/>
                  </a:lnTo>
                  <a:lnTo>
                    <a:pt x="1850876" y="226920"/>
                  </a:lnTo>
                  <a:lnTo>
                    <a:pt x="0" y="226920"/>
                  </a:lnTo>
                  <a:close/>
                </a:path>
              </a:pathLst>
            </a:custGeom>
            <a:solidFill>
              <a:srgbClr val="CCD8D2"/>
            </a:solidFill>
            <a:ln cap="flat" cmpd="sng" w="38100">
              <a:solidFill>
                <a:srgbClr val="D9A588"/>
              </a:solidFill>
              <a:prstDash val="solid"/>
              <a:round/>
              <a:headEnd len="sm" w="sm" type="none"/>
              <a:tailEnd len="sm" w="sm" type="none"/>
            </a:ln>
          </p:spPr>
        </p:sp>
        <p:sp>
          <p:nvSpPr>
            <p:cNvPr id="160" name="Google Shape;160;p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1" name="Google Shape;161;p3"/>
          <p:cNvSpPr txBox="1"/>
          <p:nvPr/>
        </p:nvSpPr>
        <p:spPr>
          <a:xfrm>
            <a:off x="2074155" y="8783605"/>
            <a:ext cx="8331600" cy="492300"/>
          </a:xfrm>
          <a:prstGeom prst="rect">
            <a:avLst/>
          </a:prstGeom>
          <a:noFill/>
          <a:ln>
            <a:noFill/>
          </a:ln>
        </p:spPr>
        <p:txBody>
          <a:bodyPr anchorCtr="0" anchor="t" bIns="0" lIns="0" spcFirstLastPara="1" rIns="0" wrap="square" tIns="0">
            <a:spAutoFit/>
          </a:bodyPr>
          <a:lstStyle/>
          <a:p>
            <a:pPr indent="0" lvl="0" marL="0" marR="0" rtl="0" algn="l">
              <a:lnSpc>
                <a:spcPct val="150015"/>
              </a:lnSpc>
              <a:spcBef>
                <a:spcPts val="0"/>
              </a:spcBef>
              <a:spcAft>
                <a:spcPts val="0"/>
              </a:spcAft>
              <a:buNone/>
            </a:pPr>
            <a:r>
              <a:rPr b="1" i="0" lang="en-US" sz="3199" u="none" cap="none" strike="noStrike">
                <a:solidFill>
                  <a:srgbClr val="503D36"/>
                </a:solidFill>
                <a:latin typeface="Sniglet"/>
                <a:ea typeface="Sniglet"/>
                <a:cs typeface="Sniglet"/>
                <a:sym typeface="Sniglet"/>
              </a:rPr>
              <a:t>5. Main Function</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4"/>
          <p:cNvPicPr preferRelativeResize="0"/>
          <p:nvPr/>
        </p:nvPicPr>
        <p:blipFill rotWithShape="1">
          <a:blip r:embed="rId3">
            <a:alphaModFix/>
          </a:blip>
          <a:srcRect b="21874" l="0" r="0" t="21875"/>
          <a:stretch/>
        </p:blipFill>
        <p:spPr>
          <a:xfrm>
            <a:off x="0" y="0"/>
            <a:ext cx="18288000" cy="10287002"/>
          </a:xfrm>
          <a:prstGeom prst="rect">
            <a:avLst/>
          </a:prstGeom>
          <a:noFill/>
          <a:ln>
            <a:noFill/>
          </a:ln>
        </p:spPr>
      </p:pic>
      <p:sp>
        <p:nvSpPr>
          <p:cNvPr id="167" name="Google Shape;167;p4"/>
          <p:cNvSpPr/>
          <p:nvPr/>
        </p:nvSpPr>
        <p:spPr>
          <a:xfrm>
            <a:off x="16843622" y="1028700"/>
            <a:ext cx="415678" cy="398012"/>
          </a:xfrm>
          <a:custGeom>
            <a:rect b="b" l="l" r="r" t="t"/>
            <a:pathLst>
              <a:path extrusionOk="0" h="398012" w="415678">
                <a:moveTo>
                  <a:pt x="0" y="0"/>
                </a:moveTo>
                <a:lnTo>
                  <a:pt x="415678" y="0"/>
                </a:lnTo>
                <a:lnTo>
                  <a:pt x="415678" y="398012"/>
                </a:lnTo>
                <a:lnTo>
                  <a:pt x="0" y="398012"/>
                </a:lnTo>
                <a:lnTo>
                  <a:pt x="0" y="0"/>
                </a:lnTo>
                <a:close/>
              </a:path>
            </a:pathLst>
          </a:custGeom>
          <a:blipFill rotWithShape="1">
            <a:blip r:embed="rId4">
              <a:alphaModFix/>
            </a:blip>
            <a:stretch>
              <a:fillRect b="0" l="0" r="0" t="0"/>
            </a:stretch>
          </a:blipFill>
          <a:ln>
            <a:noFill/>
          </a:ln>
        </p:spPr>
      </p:sp>
      <p:sp>
        <p:nvSpPr>
          <p:cNvPr id="168" name="Google Shape;168;p4"/>
          <p:cNvSpPr txBox="1"/>
          <p:nvPr/>
        </p:nvSpPr>
        <p:spPr>
          <a:xfrm>
            <a:off x="120750" y="2436296"/>
            <a:ext cx="18046500" cy="7403700"/>
          </a:xfrm>
          <a:prstGeom prst="rect">
            <a:avLst/>
          </a:prstGeom>
          <a:noFill/>
          <a:ln>
            <a:noFill/>
          </a:ln>
        </p:spPr>
        <p:txBody>
          <a:bodyPr anchorCtr="0" anchor="t" bIns="0" lIns="0" spcFirstLastPara="1" rIns="0" wrap="square" tIns="0">
            <a:spAutoFit/>
          </a:bodyPr>
          <a:lstStyle/>
          <a:p>
            <a:pPr indent="0" lvl="0" marL="0" rtl="0" algn="just">
              <a:spcBef>
                <a:spcPts val="1200"/>
              </a:spcBef>
              <a:spcAft>
                <a:spcPts val="1200"/>
              </a:spcAft>
              <a:buClr>
                <a:schemeClr val="dk1"/>
              </a:buClr>
              <a:buSzPts val="1100"/>
              <a:buFont typeface="Arial"/>
              <a:buNone/>
            </a:pPr>
            <a:r>
              <a:rPr lang="en-US" sz="3700">
                <a:solidFill>
                  <a:schemeClr val="dk1"/>
                </a:solidFill>
                <a:latin typeface="Times New Roman"/>
                <a:ea typeface="Times New Roman"/>
                <a:cs typeface="Times New Roman"/>
                <a:sym typeface="Times New Roman"/>
              </a:rPr>
              <a:t>Public Elementary School 175807 Sitorus Godang is one of the educational institutions located in Sitorus Godang, Sigodang Tua, Silaen sub district, Toba district, North Sumatra, with the postal code 22382. During this time the process of submitting school information is still done manually without using any technology so that many are missed in its delivery. So of course it can slow down the process of making school administration by staff and the teaching and learning process and up to the delivery of announcements. The reports needed are reports on student and teacher data, subjects, classes, class schedules, students raport and delivery of announcements. Judging from the above problems, a school information system was built that can help the process of making reports and several other features in detail and efficiently. The application used is the PHP programming language with the Laravel Framework with a MySql database that can facilitate principals, teachers, or staff in managing school data. With the construction of this system, it is hoped that all the obstacles faced can be resolved and can improve the quality of education to the community.</a:t>
            </a:r>
            <a:endParaRPr sz="6200"/>
          </a:p>
        </p:txBody>
      </p:sp>
      <p:sp>
        <p:nvSpPr>
          <p:cNvPr id="169" name="Google Shape;169;p4"/>
          <p:cNvSpPr/>
          <p:nvPr/>
        </p:nvSpPr>
        <p:spPr>
          <a:xfrm>
            <a:off x="16383122" y="1028700"/>
            <a:ext cx="415678" cy="398012"/>
          </a:xfrm>
          <a:custGeom>
            <a:rect b="b" l="l" r="r" t="t"/>
            <a:pathLst>
              <a:path extrusionOk="0" h="398012" w="415678">
                <a:moveTo>
                  <a:pt x="0" y="0"/>
                </a:moveTo>
                <a:lnTo>
                  <a:pt x="415679" y="0"/>
                </a:lnTo>
                <a:lnTo>
                  <a:pt x="415679" y="398012"/>
                </a:lnTo>
                <a:lnTo>
                  <a:pt x="0" y="398012"/>
                </a:lnTo>
                <a:lnTo>
                  <a:pt x="0" y="0"/>
                </a:lnTo>
                <a:close/>
              </a:path>
            </a:pathLst>
          </a:custGeom>
          <a:blipFill rotWithShape="1">
            <a:blip r:embed="rId4">
              <a:alphaModFix/>
            </a:blip>
            <a:stretch>
              <a:fillRect b="0" l="0" r="0" t="0"/>
            </a:stretch>
          </a:blipFill>
          <a:ln>
            <a:noFill/>
          </a:ln>
        </p:spPr>
      </p:sp>
      <p:sp>
        <p:nvSpPr>
          <p:cNvPr id="170" name="Google Shape;170;p4"/>
          <p:cNvSpPr/>
          <p:nvPr/>
        </p:nvSpPr>
        <p:spPr>
          <a:xfrm>
            <a:off x="15922623" y="1028700"/>
            <a:ext cx="415678" cy="398012"/>
          </a:xfrm>
          <a:custGeom>
            <a:rect b="b" l="l" r="r" t="t"/>
            <a:pathLst>
              <a:path extrusionOk="0" h="398012" w="415678">
                <a:moveTo>
                  <a:pt x="0" y="0"/>
                </a:moveTo>
                <a:lnTo>
                  <a:pt x="415678" y="0"/>
                </a:lnTo>
                <a:lnTo>
                  <a:pt x="415678" y="398012"/>
                </a:lnTo>
                <a:lnTo>
                  <a:pt x="0" y="398012"/>
                </a:lnTo>
                <a:lnTo>
                  <a:pt x="0" y="0"/>
                </a:lnTo>
                <a:close/>
              </a:path>
            </a:pathLst>
          </a:custGeom>
          <a:blipFill rotWithShape="1">
            <a:blip r:embed="rId4">
              <a:alphaModFix/>
            </a:blip>
            <a:stretch>
              <a:fillRect b="0" l="0" r="0" t="0"/>
            </a:stretch>
          </a:blipFill>
          <a:ln>
            <a:noFill/>
          </a:ln>
        </p:spPr>
      </p:sp>
      <p:sp>
        <p:nvSpPr>
          <p:cNvPr id="171" name="Google Shape;171;p4"/>
          <p:cNvSpPr/>
          <p:nvPr/>
        </p:nvSpPr>
        <p:spPr>
          <a:xfrm>
            <a:off x="15462123" y="1028700"/>
            <a:ext cx="415678" cy="398012"/>
          </a:xfrm>
          <a:custGeom>
            <a:rect b="b" l="l" r="r" t="t"/>
            <a:pathLst>
              <a:path extrusionOk="0" h="398012" w="415678">
                <a:moveTo>
                  <a:pt x="0" y="0"/>
                </a:moveTo>
                <a:lnTo>
                  <a:pt x="415679" y="0"/>
                </a:lnTo>
                <a:lnTo>
                  <a:pt x="415679" y="398012"/>
                </a:lnTo>
                <a:lnTo>
                  <a:pt x="0" y="398012"/>
                </a:lnTo>
                <a:lnTo>
                  <a:pt x="0" y="0"/>
                </a:lnTo>
                <a:close/>
              </a:path>
            </a:pathLst>
          </a:custGeom>
          <a:blipFill rotWithShape="1">
            <a:blip r:embed="rId4">
              <a:alphaModFix/>
            </a:blip>
            <a:stretch>
              <a:fillRect b="0" l="0" r="0" t="0"/>
            </a:stretch>
          </a:blipFill>
          <a:ln>
            <a:noFill/>
          </a:ln>
        </p:spPr>
      </p:sp>
      <p:sp>
        <p:nvSpPr>
          <p:cNvPr id="172" name="Google Shape;172;p4"/>
          <p:cNvSpPr/>
          <p:nvPr/>
        </p:nvSpPr>
        <p:spPr>
          <a:xfrm>
            <a:off x="15001624" y="1028700"/>
            <a:ext cx="415678" cy="398012"/>
          </a:xfrm>
          <a:custGeom>
            <a:rect b="b" l="l" r="r" t="t"/>
            <a:pathLst>
              <a:path extrusionOk="0" h="398012" w="415678">
                <a:moveTo>
                  <a:pt x="0" y="0"/>
                </a:moveTo>
                <a:lnTo>
                  <a:pt x="415678" y="0"/>
                </a:lnTo>
                <a:lnTo>
                  <a:pt x="415678" y="398012"/>
                </a:lnTo>
                <a:lnTo>
                  <a:pt x="0" y="398012"/>
                </a:lnTo>
                <a:lnTo>
                  <a:pt x="0" y="0"/>
                </a:lnTo>
                <a:close/>
              </a:path>
            </a:pathLst>
          </a:custGeom>
          <a:blipFill rotWithShape="1">
            <a:blip r:embed="rId4">
              <a:alphaModFix/>
            </a:blip>
            <a:stretch>
              <a:fillRect b="0" l="0" r="0" t="0"/>
            </a:stretch>
          </a:blipFill>
          <a:ln>
            <a:noFill/>
          </a:ln>
        </p:spPr>
      </p:sp>
      <p:sp>
        <p:nvSpPr>
          <p:cNvPr id="173" name="Google Shape;173;p4"/>
          <p:cNvSpPr/>
          <p:nvPr/>
        </p:nvSpPr>
        <p:spPr>
          <a:xfrm>
            <a:off x="14541125" y="1028700"/>
            <a:ext cx="415678" cy="398012"/>
          </a:xfrm>
          <a:custGeom>
            <a:rect b="b" l="l" r="r" t="t"/>
            <a:pathLst>
              <a:path extrusionOk="0" h="398012" w="415678">
                <a:moveTo>
                  <a:pt x="0" y="0"/>
                </a:moveTo>
                <a:lnTo>
                  <a:pt x="415678" y="0"/>
                </a:lnTo>
                <a:lnTo>
                  <a:pt x="415678" y="398012"/>
                </a:lnTo>
                <a:lnTo>
                  <a:pt x="0" y="398012"/>
                </a:lnTo>
                <a:lnTo>
                  <a:pt x="0" y="0"/>
                </a:lnTo>
                <a:close/>
              </a:path>
            </a:pathLst>
          </a:custGeom>
          <a:blipFill rotWithShape="1">
            <a:blip r:embed="rId5">
              <a:alphaModFix/>
            </a:blip>
            <a:stretch>
              <a:fillRect b="0" l="0" r="0" t="0"/>
            </a:stretch>
          </a:blipFill>
          <a:ln>
            <a:noFill/>
          </a:ln>
        </p:spPr>
      </p:sp>
      <p:sp>
        <p:nvSpPr>
          <p:cNvPr id="174" name="Google Shape;174;p4"/>
          <p:cNvSpPr/>
          <p:nvPr/>
        </p:nvSpPr>
        <p:spPr>
          <a:xfrm rot="1020421">
            <a:off x="-1187871" y="-1994233"/>
            <a:ext cx="3990153" cy="4433503"/>
          </a:xfrm>
          <a:custGeom>
            <a:rect b="b" l="l" r="r" t="t"/>
            <a:pathLst>
              <a:path extrusionOk="0" h="4433503" w="3990153">
                <a:moveTo>
                  <a:pt x="0" y="0"/>
                </a:moveTo>
                <a:lnTo>
                  <a:pt x="3990153" y="0"/>
                </a:lnTo>
                <a:lnTo>
                  <a:pt x="3990153" y="4433503"/>
                </a:lnTo>
                <a:lnTo>
                  <a:pt x="0" y="4433503"/>
                </a:lnTo>
                <a:lnTo>
                  <a:pt x="0" y="0"/>
                </a:lnTo>
                <a:close/>
              </a:path>
            </a:pathLst>
          </a:custGeom>
          <a:blipFill rotWithShape="1">
            <a:blip r:embed="rId6">
              <a:alphaModFix/>
            </a:blip>
            <a:stretch>
              <a:fillRect b="0" l="0" r="0" t="0"/>
            </a:stretch>
          </a:blipFill>
          <a:ln>
            <a:noFill/>
          </a:ln>
        </p:spPr>
      </p:sp>
      <p:sp>
        <p:nvSpPr>
          <p:cNvPr id="175" name="Google Shape;175;p4"/>
          <p:cNvSpPr txBox="1"/>
          <p:nvPr/>
        </p:nvSpPr>
        <p:spPr>
          <a:xfrm>
            <a:off x="4112691" y="12"/>
            <a:ext cx="9002100" cy="2059500"/>
          </a:xfrm>
          <a:prstGeom prst="rect">
            <a:avLst/>
          </a:prstGeom>
          <a:noFill/>
          <a:ln>
            <a:noFill/>
          </a:ln>
        </p:spPr>
        <p:txBody>
          <a:bodyPr anchorCtr="0" anchor="t" bIns="0" lIns="0" spcFirstLastPara="1" rIns="0" wrap="square" tIns="0">
            <a:spAutoFit/>
          </a:bodyPr>
          <a:lstStyle/>
          <a:p>
            <a:pPr indent="0" lvl="0" marL="0" marR="0" rtl="0" algn="ctr">
              <a:lnSpc>
                <a:spcPct val="103998"/>
              </a:lnSpc>
              <a:spcBef>
                <a:spcPts val="0"/>
              </a:spcBef>
              <a:spcAft>
                <a:spcPts val="0"/>
              </a:spcAft>
              <a:buNone/>
            </a:pPr>
            <a:r>
              <a:rPr b="0" i="0" lang="en-US" sz="13380" u="none" cap="none" strike="noStrike">
                <a:solidFill>
                  <a:srgbClr val="8D694F"/>
                </a:solidFill>
                <a:latin typeface="Arial"/>
                <a:ea typeface="Arial"/>
                <a:cs typeface="Arial"/>
                <a:sym typeface="Arial"/>
              </a:rPr>
              <a:t>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D8D2"/>
        </a:solidFill>
      </p:bgPr>
    </p:bg>
    <p:spTree>
      <p:nvGrpSpPr>
        <p:cNvPr id="179" name="Shape 179"/>
        <p:cNvGrpSpPr/>
        <p:nvPr/>
      </p:nvGrpSpPr>
      <p:grpSpPr>
        <a:xfrm>
          <a:off x="0" y="0"/>
          <a:ext cx="0" cy="0"/>
          <a:chOff x="0" y="0"/>
          <a:chExt cx="0" cy="0"/>
        </a:xfrm>
      </p:grpSpPr>
      <p:grpSp>
        <p:nvGrpSpPr>
          <p:cNvPr id="180" name="Google Shape;180;p5"/>
          <p:cNvGrpSpPr/>
          <p:nvPr/>
        </p:nvGrpSpPr>
        <p:grpSpPr>
          <a:xfrm>
            <a:off x="-436032" y="-388887"/>
            <a:ext cx="7164532" cy="10920114"/>
            <a:chOff x="0" y="-38100"/>
            <a:chExt cx="1886955" cy="2876079"/>
          </a:xfrm>
        </p:grpSpPr>
        <p:sp>
          <p:nvSpPr>
            <p:cNvPr id="181" name="Google Shape;181;p5"/>
            <p:cNvSpPr/>
            <p:nvPr/>
          </p:nvSpPr>
          <p:spPr>
            <a:xfrm>
              <a:off x="0" y="0"/>
              <a:ext cx="1886955" cy="2837979"/>
            </a:xfrm>
            <a:custGeom>
              <a:rect b="b" l="l" r="r" t="t"/>
              <a:pathLst>
                <a:path extrusionOk="0" h="2837979" w="1886955">
                  <a:moveTo>
                    <a:pt x="0" y="0"/>
                  </a:moveTo>
                  <a:lnTo>
                    <a:pt x="1886955" y="0"/>
                  </a:lnTo>
                  <a:lnTo>
                    <a:pt x="1886955" y="2837979"/>
                  </a:lnTo>
                  <a:lnTo>
                    <a:pt x="0" y="2837979"/>
                  </a:lnTo>
                  <a:close/>
                </a:path>
              </a:pathLst>
            </a:custGeom>
            <a:solidFill>
              <a:srgbClr val="EBDDD4"/>
            </a:solidFill>
            <a:ln>
              <a:noFill/>
            </a:ln>
          </p:spPr>
        </p:sp>
        <p:sp>
          <p:nvSpPr>
            <p:cNvPr id="182" name="Google Shape;182;p5"/>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3" name="Google Shape;183;p5"/>
          <p:cNvGrpSpPr/>
          <p:nvPr/>
        </p:nvGrpSpPr>
        <p:grpSpPr>
          <a:xfrm>
            <a:off x="663853" y="1739954"/>
            <a:ext cx="17127699" cy="8074407"/>
            <a:chOff x="0" y="-38100"/>
            <a:chExt cx="4510999" cy="2126593"/>
          </a:xfrm>
        </p:grpSpPr>
        <p:sp>
          <p:nvSpPr>
            <p:cNvPr id="184" name="Google Shape;184;p5"/>
            <p:cNvSpPr/>
            <p:nvPr/>
          </p:nvSpPr>
          <p:spPr>
            <a:xfrm>
              <a:off x="0" y="0"/>
              <a:ext cx="4510999" cy="2088493"/>
            </a:xfrm>
            <a:custGeom>
              <a:rect b="b" l="l" r="r" t="t"/>
              <a:pathLst>
                <a:path extrusionOk="0" h="2088493" w="4510999">
                  <a:moveTo>
                    <a:pt x="0" y="0"/>
                  </a:moveTo>
                  <a:lnTo>
                    <a:pt x="4510999" y="0"/>
                  </a:lnTo>
                  <a:lnTo>
                    <a:pt x="4510999" y="2088493"/>
                  </a:lnTo>
                  <a:lnTo>
                    <a:pt x="0" y="2088493"/>
                  </a:lnTo>
                  <a:close/>
                </a:path>
              </a:pathLst>
            </a:custGeom>
            <a:solidFill>
              <a:srgbClr val="FDFDFD"/>
            </a:solidFill>
            <a:ln cap="flat" cmpd="sng" w="38100">
              <a:solidFill>
                <a:srgbClr val="FFFFFF"/>
              </a:solidFill>
              <a:prstDash val="solid"/>
              <a:round/>
              <a:headEnd len="sm" w="sm" type="none"/>
              <a:tailEnd len="sm" w="sm" type="none"/>
            </a:ln>
          </p:spPr>
        </p:sp>
        <p:sp>
          <p:nvSpPr>
            <p:cNvPr id="185" name="Google Shape;185;p5"/>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6" name="Google Shape;186;p5"/>
          <p:cNvSpPr txBox="1"/>
          <p:nvPr/>
        </p:nvSpPr>
        <p:spPr>
          <a:xfrm>
            <a:off x="2626827" y="151325"/>
            <a:ext cx="16052700" cy="1308300"/>
          </a:xfrm>
          <a:prstGeom prst="rect">
            <a:avLst/>
          </a:prstGeom>
          <a:noFill/>
          <a:ln>
            <a:noFill/>
          </a:ln>
        </p:spPr>
        <p:txBody>
          <a:bodyPr anchorCtr="0" anchor="t" bIns="0" lIns="0" spcFirstLastPara="1" rIns="0" wrap="square" tIns="0">
            <a:spAutoFit/>
          </a:bodyPr>
          <a:lstStyle/>
          <a:p>
            <a:pPr indent="0" lvl="0" marL="0" marR="0" rtl="0" algn="ctr">
              <a:lnSpc>
                <a:spcPct val="104000"/>
              </a:lnSpc>
              <a:spcBef>
                <a:spcPts val="0"/>
              </a:spcBef>
              <a:spcAft>
                <a:spcPts val="0"/>
              </a:spcAft>
              <a:buNone/>
            </a:pPr>
            <a:r>
              <a:rPr b="0" i="0" lang="en-US" sz="8500" u="none" cap="none" strike="noStrike">
                <a:solidFill>
                  <a:srgbClr val="8D694F"/>
                </a:solidFill>
                <a:latin typeface="Arial"/>
                <a:ea typeface="Arial"/>
                <a:cs typeface="Arial"/>
                <a:sym typeface="Arial"/>
              </a:rPr>
              <a:t>Website Development Goals</a:t>
            </a:r>
            <a:endParaRPr/>
          </a:p>
        </p:txBody>
      </p:sp>
      <p:sp>
        <p:nvSpPr>
          <p:cNvPr id="187" name="Google Shape;187;p5"/>
          <p:cNvSpPr/>
          <p:nvPr/>
        </p:nvSpPr>
        <p:spPr>
          <a:xfrm>
            <a:off x="16728788" y="8112496"/>
            <a:ext cx="2638816" cy="2932018"/>
          </a:xfrm>
          <a:custGeom>
            <a:rect b="b" l="l" r="r" t="t"/>
            <a:pathLst>
              <a:path extrusionOk="0" h="2932018" w="2638816">
                <a:moveTo>
                  <a:pt x="0" y="0"/>
                </a:moveTo>
                <a:lnTo>
                  <a:pt x="2638816" y="0"/>
                </a:lnTo>
                <a:lnTo>
                  <a:pt x="2638816" y="2932018"/>
                </a:lnTo>
                <a:lnTo>
                  <a:pt x="0" y="2932018"/>
                </a:lnTo>
                <a:lnTo>
                  <a:pt x="0" y="0"/>
                </a:lnTo>
                <a:close/>
              </a:path>
            </a:pathLst>
          </a:custGeom>
          <a:blipFill rotWithShape="1">
            <a:blip r:embed="rId3">
              <a:alphaModFix/>
            </a:blip>
            <a:stretch>
              <a:fillRect b="0" l="0" r="0" t="0"/>
            </a:stretch>
          </a:blipFill>
          <a:ln>
            <a:noFill/>
          </a:ln>
        </p:spPr>
      </p:sp>
      <p:sp>
        <p:nvSpPr>
          <p:cNvPr id="188" name="Google Shape;188;p5"/>
          <p:cNvSpPr/>
          <p:nvPr/>
        </p:nvSpPr>
        <p:spPr>
          <a:xfrm rot="7311488">
            <a:off x="-828481" y="-840260"/>
            <a:ext cx="3364128" cy="3737920"/>
          </a:xfrm>
          <a:custGeom>
            <a:rect b="b" l="l" r="r" t="t"/>
            <a:pathLst>
              <a:path extrusionOk="0" h="3737920" w="3364128">
                <a:moveTo>
                  <a:pt x="0" y="0"/>
                </a:moveTo>
                <a:lnTo>
                  <a:pt x="3364128" y="0"/>
                </a:lnTo>
                <a:lnTo>
                  <a:pt x="3364128" y="3737920"/>
                </a:lnTo>
                <a:lnTo>
                  <a:pt x="0" y="3737920"/>
                </a:lnTo>
                <a:lnTo>
                  <a:pt x="0" y="0"/>
                </a:lnTo>
                <a:close/>
              </a:path>
            </a:pathLst>
          </a:custGeom>
          <a:blipFill rotWithShape="1">
            <a:blip r:embed="rId3">
              <a:alphaModFix/>
            </a:blip>
            <a:stretch>
              <a:fillRect b="0" l="0" r="0" t="0"/>
            </a:stretch>
          </a:blipFill>
          <a:ln>
            <a:noFill/>
          </a:ln>
        </p:spPr>
      </p:sp>
      <p:sp>
        <p:nvSpPr>
          <p:cNvPr id="189" name="Google Shape;189;p5"/>
          <p:cNvSpPr txBox="1"/>
          <p:nvPr/>
        </p:nvSpPr>
        <p:spPr>
          <a:xfrm>
            <a:off x="846371" y="2452149"/>
            <a:ext cx="16762800" cy="6650100"/>
          </a:xfrm>
          <a:prstGeom prst="rect">
            <a:avLst/>
          </a:prstGeom>
          <a:noFill/>
          <a:ln>
            <a:noFill/>
          </a:ln>
        </p:spPr>
        <p:txBody>
          <a:bodyPr anchorCtr="0" anchor="t" bIns="0" lIns="0" spcFirstLastPara="1" rIns="0" wrap="square" tIns="0">
            <a:spAutoFit/>
          </a:bodyPr>
          <a:lstStyle/>
          <a:p>
            <a:pPr indent="0" lvl="0" marL="0" marR="0" rtl="0" algn="just">
              <a:lnSpc>
                <a:spcPct val="150017"/>
              </a:lnSpc>
              <a:spcBef>
                <a:spcPts val="0"/>
              </a:spcBef>
              <a:spcAft>
                <a:spcPts val="0"/>
              </a:spcAft>
              <a:buNone/>
            </a:pPr>
            <a:r>
              <a:rPr b="0" i="0" lang="en-US" sz="2700" u="none" cap="none" strike="noStrike">
                <a:solidFill>
                  <a:srgbClr val="503D36"/>
                </a:solidFill>
                <a:latin typeface="Sniglet"/>
                <a:ea typeface="Sniglet"/>
                <a:cs typeface="Sniglet"/>
                <a:sym typeface="Sniglet"/>
              </a:rPr>
              <a:t>The system built is expected to facilitate and help students, teachers, and principals in providing or receiving information.</a:t>
            </a:r>
            <a:r>
              <a:rPr lang="en-US" sz="2700">
                <a:solidFill>
                  <a:srgbClr val="503D36"/>
                </a:solidFill>
                <a:latin typeface="Sniglet"/>
                <a:ea typeface="Sniglet"/>
                <a:cs typeface="Sniglet"/>
                <a:sym typeface="Sniglet"/>
              </a:rPr>
              <a:t> </a:t>
            </a:r>
            <a:r>
              <a:rPr b="0" i="0" lang="en-US" sz="2700" u="none" cap="none" strike="noStrike">
                <a:solidFill>
                  <a:srgbClr val="503D36"/>
                </a:solidFill>
                <a:latin typeface="Sniglet"/>
                <a:ea typeface="Sniglet"/>
                <a:cs typeface="Sniglet"/>
                <a:sym typeface="Sniglet"/>
              </a:rPr>
              <a:t>Information system of</a:t>
            </a:r>
            <a:r>
              <a:rPr lang="en-US" sz="2700">
                <a:solidFill>
                  <a:srgbClr val="503D36"/>
                </a:solidFill>
                <a:latin typeface="Sniglet"/>
                <a:ea typeface="Sniglet"/>
                <a:cs typeface="Sniglet"/>
                <a:sym typeface="Sniglet"/>
              </a:rPr>
              <a:t> </a:t>
            </a:r>
            <a:r>
              <a:rPr b="0" i="0" lang="en-US" sz="2700" u="none" cap="none" strike="noStrike">
                <a:solidFill>
                  <a:srgbClr val="503D36"/>
                </a:solidFill>
                <a:latin typeface="Sniglet"/>
                <a:ea typeface="Sniglet"/>
                <a:cs typeface="Sniglet"/>
                <a:sym typeface="Sniglet"/>
              </a:rPr>
              <a:t>Sitorus Godang Elementary School information system is present to simplify all matters of school data management, for example: Report Card that contain grades and attendance are made using a website, so they can be printed and saved as .pdf so they are detailed and neat. Then the schedule that is made on the home page is more organized and can be accessed at any time. After that, the material to be explained by the teacher who will teach can upload in the material section so students can access it at any time and In addition to the books available to students, they can also be material from the teacher and can be downloaded. the same as the syllabus can be downloaded by each student. For the announcement section, it will make it easier to deliver in detail. Promotion of the school will also be known with a scope so that it can increase the number of students and can easily receive assistance easily from the head of education</a:t>
            </a:r>
            <a:endParaRPr sz="2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DDD4"/>
        </a:solidFill>
      </p:bgPr>
    </p:bg>
    <p:spTree>
      <p:nvGrpSpPr>
        <p:cNvPr id="193" name="Shape 193"/>
        <p:cNvGrpSpPr/>
        <p:nvPr/>
      </p:nvGrpSpPr>
      <p:grpSpPr>
        <a:xfrm>
          <a:off x="0" y="0"/>
          <a:ext cx="0" cy="0"/>
          <a:chOff x="0" y="0"/>
          <a:chExt cx="0" cy="0"/>
        </a:xfrm>
      </p:grpSpPr>
      <p:sp>
        <p:nvSpPr>
          <p:cNvPr id="194" name="Google Shape;194;p6"/>
          <p:cNvSpPr/>
          <p:nvPr/>
        </p:nvSpPr>
        <p:spPr>
          <a:xfrm rot="1624665">
            <a:off x="-2742939" y="-3634985"/>
            <a:ext cx="13956290" cy="13118913"/>
          </a:xfrm>
          <a:custGeom>
            <a:rect b="b" l="l" r="r" t="t"/>
            <a:pathLst>
              <a:path extrusionOk="0" h="13124656" w="13962400">
                <a:moveTo>
                  <a:pt x="0" y="0"/>
                </a:moveTo>
                <a:lnTo>
                  <a:pt x="13962400" y="0"/>
                </a:lnTo>
                <a:lnTo>
                  <a:pt x="13962400" y="13124655"/>
                </a:lnTo>
                <a:lnTo>
                  <a:pt x="0" y="13124655"/>
                </a:lnTo>
                <a:lnTo>
                  <a:pt x="0" y="0"/>
                </a:lnTo>
                <a:close/>
              </a:path>
            </a:pathLst>
          </a:custGeom>
          <a:blipFill rotWithShape="1">
            <a:blip r:embed="rId3">
              <a:alphaModFix/>
            </a:blip>
            <a:stretch>
              <a:fillRect b="0" l="0" r="0" t="0"/>
            </a:stretch>
          </a:blipFill>
          <a:ln>
            <a:noFill/>
          </a:ln>
        </p:spPr>
      </p:sp>
      <p:grpSp>
        <p:nvGrpSpPr>
          <p:cNvPr id="195" name="Google Shape;195;p6"/>
          <p:cNvGrpSpPr/>
          <p:nvPr/>
        </p:nvGrpSpPr>
        <p:grpSpPr>
          <a:xfrm>
            <a:off x="833870" y="676221"/>
            <a:ext cx="16620259" cy="8789897"/>
            <a:chOff x="0" y="-38100"/>
            <a:chExt cx="4377352" cy="2315035"/>
          </a:xfrm>
        </p:grpSpPr>
        <p:sp>
          <p:nvSpPr>
            <p:cNvPr id="196" name="Google Shape;196;p6"/>
            <p:cNvSpPr/>
            <p:nvPr/>
          </p:nvSpPr>
          <p:spPr>
            <a:xfrm>
              <a:off x="0" y="0"/>
              <a:ext cx="4377352" cy="2276935"/>
            </a:xfrm>
            <a:custGeom>
              <a:rect b="b" l="l" r="r" t="t"/>
              <a:pathLst>
                <a:path extrusionOk="0" h="2276935" w="4377352">
                  <a:moveTo>
                    <a:pt x="0" y="0"/>
                  </a:moveTo>
                  <a:lnTo>
                    <a:pt x="4377352" y="0"/>
                  </a:lnTo>
                  <a:lnTo>
                    <a:pt x="4377352" y="2276935"/>
                  </a:lnTo>
                  <a:lnTo>
                    <a:pt x="0" y="2276935"/>
                  </a:lnTo>
                  <a:close/>
                </a:path>
              </a:pathLst>
            </a:custGeom>
            <a:solidFill>
              <a:srgbClr val="000000">
                <a:alpha val="0"/>
              </a:srgbClr>
            </a:solidFill>
            <a:ln cap="flat" cmpd="sng" w="114300">
              <a:solidFill>
                <a:srgbClr val="A2BBAE"/>
              </a:solidFill>
              <a:prstDash val="solid"/>
              <a:round/>
              <a:headEnd len="sm" w="sm" type="none"/>
              <a:tailEnd len="sm" w="sm" type="none"/>
            </a:ln>
          </p:spPr>
        </p:sp>
        <p:sp>
          <p:nvSpPr>
            <p:cNvPr id="197" name="Google Shape;197;p6"/>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8" name="Google Shape;198;p6"/>
          <p:cNvSpPr txBox="1"/>
          <p:nvPr/>
        </p:nvSpPr>
        <p:spPr>
          <a:xfrm>
            <a:off x="2546679" y="832438"/>
            <a:ext cx="11976600" cy="1782300"/>
          </a:xfrm>
          <a:prstGeom prst="rect">
            <a:avLst/>
          </a:prstGeom>
          <a:noFill/>
          <a:ln>
            <a:noFill/>
          </a:ln>
        </p:spPr>
        <p:txBody>
          <a:bodyPr anchorCtr="0" anchor="t" bIns="0" lIns="0" spcFirstLastPara="1" rIns="0" wrap="square" tIns="0">
            <a:spAutoFit/>
          </a:bodyPr>
          <a:lstStyle/>
          <a:p>
            <a:pPr indent="0" lvl="0" marL="0" marR="0" rtl="0" algn="ctr">
              <a:lnSpc>
                <a:spcPct val="104006"/>
              </a:lnSpc>
              <a:spcBef>
                <a:spcPts val="0"/>
              </a:spcBef>
              <a:spcAft>
                <a:spcPts val="0"/>
              </a:spcAft>
              <a:buNone/>
            </a:pPr>
            <a:r>
              <a:rPr b="0" i="0" lang="en-US" sz="11580" u="none" cap="none" strike="noStrike">
                <a:solidFill>
                  <a:srgbClr val="8D694F"/>
                </a:solidFill>
                <a:latin typeface="Arial"/>
                <a:ea typeface="Arial"/>
                <a:cs typeface="Arial"/>
                <a:sym typeface="Arial"/>
              </a:rPr>
              <a:t>Current System</a:t>
            </a:r>
            <a:endParaRPr/>
          </a:p>
        </p:txBody>
      </p:sp>
      <p:sp>
        <p:nvSpPr>
          <p:cNvPr id="199" name="Google Shape;199;p6"/>
          <p:cNvSpPr/>
          <p:nvPr/>
        </p:nvSpPr>
        <p:spPr>
          <a:xfrm>
            <a:off x="15856766" y="6553461"/>
            <a:ext cx="3703320" cy="4114800"/>
          </a:xfrm>
          <a:custGeom>
            <a:rect b="b" l="l" r="r" t="t"/>
            <a:pathLst>
              <a:path extrusionOk="0" h="4114800" w="3703320">
                <a:moveTo>
                  <a:pt x="0" y="0"/>
                </a:moveTo>
                <a:lnTo>
                  <a:pt x="3703320" y="0"/>
                </a:lnTo>
                <a:lnTo>
                  <a:pt x="3703320" y="4114800"/>
                </a:lnTo>
                <a:lnTo>
                  <a:pt x="0" y="4114800"/>
                </a:lnTo>
                <a:lnTo>
                  <a:pt x="0" y="0"/>
                </a:lnTo>
                <a:close/>
              </a:path>
            </a:pathLst>
          </a:custGeom>
          <a:blipFill rotWithShape="1">
            <a:blip r:embed="rId4">
              <a:alphaModFix/>
            </a:blip>
            <a:stretch>
              <a:fillRect b="0" l="0" r="0" t="0"/>
            </a:stretch>
          </a:blipFill>
          <a:ln>
            <a:noFill/>
          </a:ln>
        </p:spPr>
      </p:sp>
      <p:sp>
        <p:nvSpPr>
          <p:cNvPr id="200" name="Google Shape;200;p6"/>
          <p:cNvSpPr txBox="1"/>
          <p:nvPr/>
        </p:nvSpPr>
        <p:spPr>
          <a:xfrm>
            <a:off x="1028700" y="2614750"/>
            <a:ext cx="16033200" cy="5487900"/>
          </a:xfrm>
          <a:prstGeom prst="rect">
            <a:avLst/>
          </a:prstGeom>
          <a:noFill/>
          <a:ln>
            <a:noFill/>
          </a:ln>
        </p:spPr>
        <p:txBody>
          <a:bodyPr anchorCtr="0" anchor="t" bIns="0" lIns="0" spcFirstLastPara="1" rIns="0" wrap="square" tIns="0">
            <a:spAutoFit/>
          </a:bodyPr>
          <a:lstStyle/>
          <a:p>
            <a:pPr indent="0" lvl="0" marL="0" marR="0" rtl="0" algn="just">
              <a:lnSpc>
                <a:spcPct val="150015"/>
              </a:lnSpc>
              <a:spcBef>
                <a:spcPts val="0"/>
              </a:spcBef>
              <a:spcAft>
                <a:spcPts val="0"/>
              </a:spcAft>
              <a:buNone/>
            </a:pPr>
            <a:r>
              <a:rPr b="0" i="0" lang="en-US" sz="3100" u="none" cap="none" strike="noStrike">
                <a:solidFill>
                  <a:srgbClr val="503D36"/>
                </a:solidFill>
                <a:latin typeface="Sniglet"/>
                <a:ea typeface="Sniglet"/>
                <a:cs typeface="Sniglet"/>
                <a:sym typeface="Sniglet"/>
              </a:rPr>
              <a:t>Currently SD N 175807 Sitorus Godang still conducts the student data collection process manually. manually, for example: Lesson schedules that are written manually by each student.  Then the material as student learning material, in addition to material from student books, many teachers have handbooks so that students have no material left behind other than their own notes. the process of delivering announcements from teachers to parents still occurs orally and in writing, announcements are distributed verbally and explicitly to students. However, sometimes it does not reach parents for reasons of forgetting or the delivery is not in detail conveyed to the destination.</a:t>
            </a:r>
            <a:endParaRPr sz="3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EF"/>
        </a:solidFill>
      </p:bgPr>
    </p:bg>
    <p:spTree>
      <p:nvGrpSpPr>
        <p:cNvPr id="204" name="Shape 204"/>
        <p:cNvGrpSpPr/>
        <p:nvPr/>
      </p:nvGrpSpPr>
      <p:grpSpPr>
        <a:xfrm>
          <a:off x="0" y="0"/>
          <a:ext cx="0" cy="0"/>
          <a:chOff x="0" y="0"/>
          <a:chExt cx="0" cy="0"/>
        </a:xfrm>
      </p:grpSpPr>
      <p:grpSp>
        <p:nvGrpSpPr>
          <p:cNvPr id="205" name="Google Shape;205;p7"/>
          <p:cNvGrpSpPr/>
          <p:nvPr/>
        </p:nvGrpSpPr>
        <p:grpSpPr>
          <a:xfrm>
            <a:off x="515413" y="442425"/>
            <a:ext cx="17107569" cy="9599680"/>
            <a:chOff x="0" y="-38100"/>
            <a:chExt cx="4505697" cy="2528311"/>
          </a:xfrm>
        </p:grpSpPr>
        <p:sp>
          <p:nvSpPr>
            <p:cNvPr id="206" name="Google Shape;206;p7"/>
            <p:cNvSpPr/>
            <p:nvPr/>
          </p:nvSpPr>
          <p:spPr>
            <a:xfrm>
              <a:off x="0" y="0"/>
              <a:ext cx="4505697" cy="2490211"/>
            </a:xfrm>
            <a:custGeom>
              <a:rect b="b" l="l" r="r" t="t"/>
              <a:pathLst>
                <a:path extrusionOk="0" h="2490211" w="4505697">
                  <a:moveTo>
                    <a:pt x="0" y="0"/>
                  </a:moveTo>
                  <a:lnTo>
                    <a:pt x="4505697" y="0"/>
                  </a:lnTo>
                  <a:lnTo>
                    <a:pt x="4505697" y="2490211"/>
                  </a:lnTo>
                  <a:lnTo>
                    <a:pt x="0" y="2490211"/>
                  </a:lnTo>
                  <a:close/>
                </a:path>
              </a:pathLst>
            </a:custGeom>
            <a:solidFill>
              <a:srgbClr val="000000">
                <a:alpha val="0"/>
              </a:srgbClr>
            </a:solidFill>
            <a:ln cap="flat" cmpd="sng" w="38100">
              <a:solidFill>
                <a:srgbClr val="D9A588"/>
              </a:solidFill>
              <a:prstDash val="solid"/>
              <a:round/>
              <a:headEnd len="sm" w="sm" type="none"/>
              <a:tailEnd len="sm" w="sm" type="none"/>
            </a:ln>
          </p:spPr>
        </p:sp>
        <p:sp>
          <p:nvSpPr>
            <p:cNvPr id="207" name="Google Shape;207;p7"/>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8" name="Google Shape;208;p7"/>
          <p:cNvSpPr/>
          <p:nvPr/>
        </p:nvSpPr>
        <p:spPr>
          <a:xfrm>
            <a:off x="15361574" y="7191629"/>
            <a:ext cx="3703320" cy="4114800"/>
          </a:xfrm>
          <a:custGeom>
            <a:rect b="b" l="l" r="r" t="t"/>
            <a:pathLst>
              <a:path extrusionOk="0" h="4114800" w="3703320">
                <a:moveTo>
                  <a:pt x="0" y="0"/>
                </a:moveTo>
                <a:lnTo>
                  <a:pt x="3703320" y="0"/>
                </a:lnTo>
                <a:lnTo>
                  <a:pt x="3703320" y="4114800"/>
                </a:lnTo>
                <a:lnTo>
                  <a:pt x="0" y="4114800"/>
                </a:lnTo>
                <a:lnTo>
                  <a:pt x="0" y="0"/>
                </a:lnTo>
                <a:close/>
              </a:path>
            </a:pathLst>
          </a:custGeom>
          <a:blipFill rotWithShape="1">
            <a:blip r:embed="rId3">
              <a:alphaModFix/>
            </a:blip>
            <a:stretch>
              <a:fillRect b="0" l="0" r="0" t="0"/>
            </a:stretch>
          </a:blipFill>
          <a:ln>
            <a:noFill/>
          </a:ln>
        </p:spPr>
      </p:sp>
      <p:sp>
        <p:nvSpPr>
          <p:cNvPr id="209" name="Google Shape;209;p7"/>
          <p:cNvSpPr/>
          <p:nvPr/>
        </p:nvSpPr>
        <p:spPr>
          <a:xfrm>
            <a:off x="3076002" y="2047112"/>
            <a:ext cx="11986391" cy="7687234"/>
          </a:xfrm>
          <a:custGeom>
            <a:rect b="b" l="l" r="r" t="t"/>
            <a:pathLst>
              <a:path extrusionOk="0" h="7687234" w="11986391">
                <a:moveTo>
                  <a:pt x="0" y="0"/>
                </a:moveTo>
                <a:lnTo>
                  <a:pt x="11986391" y="0"/>
                </a:lnTo>
                <a:lnTo>
                  <a:pt x="11986391" y="7687233"/>
                </a:lnTo>
                <a:lnTo>
                  <a:pt x="0" y="7687233"/>
                </a:lnTo>
                <a:lnTo>
                  <a:pt x="0" y="0"/>
                </a:lnTo>
                <a:close/>
              </a:path>
            </a:pathLst>
          </a:custGeom>
          <a:blipFill rotWithShape="1">
            <a:blip r:embed="rId4">
              <a:alphaModFix/>
            </a:blip>
            <a:stretch>
              <a:fillRect b="0" l="0" r="0" t="0"/>
            </a:stretch>
          </a:blipFill>
          <a:ln>
            <a:noFill/>
          </a:ln>
        </p:spPr>
      </p:sp>
      <p:sp>
        <p:nvSpPr>
          <p:cNvPr id="210" name="Google Shape;210;p7"/>
          <p:cNvSpPr txBox="1"/>
          <p:nvPr/>
        </p:nvSpPr>
        <p:spPr>
          <a:xfrm>
            <a:off x="2208847" y="774393"/>
            <a:ext cx="14234100" cy="1271100"/>
          </a:xfrm>
          <a:prstGeom prst="rect">
            <a:avLst/>
          </a:prstGeom>
          <a:noFill/>
          <a:ln>
            <a:noFill/>
          </a:ln>
        </p:spPr>
        <p:txBody>
          <a:bodyPr anchorCtr="0" anchor="t" bIns="0" lIns="0" spcFirstLastPara="1" rIns="0" wrap="square" tIns="0">
            <a:spAutoFit/>
          </a:bodyPr>
          <a:lstStyle/>
          <a:p>
            <a:pPr indent="0" lvl="0" marL="0" marR="0" rtl="0" algn="ctr">
              <a:lnSpc>
                <a:spcPct val="104008"/>
              </a:lnSpc>
              <a:spcBef>
                <a:spcPts val="0"/>
              </a:spcBef>
              <a:spcAft>
                <a:spcPts val="0"/>
              </a:spcAft>
              <a:buNone/>
            </a:pPr>
            <a:r>
              <a:rPr b="1" i="0" lang="en-US" sz="8258" u="none" cap="none" strike="noStrike">
                <a:solidFill>
                  <a:srgbClr val="8D694F"/>
                </a:solidFill>
                <a:latin typeface="Open Sans ExtraBold"/>
                <a:ea typeface="Open Sans ExtraBold"/>
                <a:cs typeface="Open Sans ExtraBold"/>
                <a:sym typeface="Open Sans ExtraBold"/>
              </a:rPr>
              <a:t>Current System - BPMN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6C1AE"/>
        </a:solidFill>
      </p:bgPr>
    </p:bg>
    <p:spTree>
      <p:nvGrpSpPr>
        <p:cNvPr id="214" name="Shape 214"/>
        <p:cNvGrpSpPr/>
        <p:nvPr/>
      </p:nvGrpSpPr>
      <p:grpSpPr>
        <a:xfrm>
          <a:off x="0" y="0"/>
          <a:ext cx="0" cy="0"/>
          <a:chOff x="0" y="0"/>
          <a:chExt cx="0" cy="0"/>
        </a:xfrm>
      </p:grpSpPr>
      <p:sp>
        <p:nvSpPr>
          <p:cNvPr id="215" name="Google Shape;215;p8"/>
          <p:cNvSpPr txBox="1"/>
          <p:nvPr/>
        </p:nvSpPr>
        <p:spPr>
          <a:xfrm>
            <a:off x="2481448" y="-11"/>
            <a:ext cx="9247200" cy="1725900"/>
          </a:xfrm>
          <a:prstGeom prst="rect">
            <a:avLst/>
          </a:prstGeom>
          <a:noFill/>
          <a:ln>
            <a:noFill/>
          </a:ln>
        </p:spPr>
        <p:txBody>
          <a:bodyPr anchorCtr="0" anchor="t" bIns="0" lIns="0" spcFirstLastPara="1" rIns="0" wrap="square" tIns="0">
            <a:spAutoFit/>
          </a:bodyPr>
          <a:lstStyle/>
          <a:p>
            <a:pPr indent="0" lvl="0" marL="0" marR="0" rtl="0" algn="ctr">
              <a:lnSpc>
                <a:spcPct val="104004"/>
              </a:lnSpc>
              <a:spcBef>
                <a:spcPts val="0"/>
              </a:spcBef>
              <a:spcAft>
                <a:spcPts val="0"/>
              </a:spcAft>
              <a:buNone/>
            </a:pPr>
            <a:r>
              <a:rPr b="0" i="0" lang="en-US" sz="11213" u="none" cap="none" strike="noStrike">
                <a:solidFill>
                  <a:srgbClr val="8D694F"/>
                </a:solidFill>
                <a:latin typeface="Arial"/>
                <a:ea typeface="Arial"/>
                <a:cs typeface="Arial"/>
                <a:sym typeface="Arial"/>
              </a:rPr>
              <a:t>Target System</a:t>
            </a:r>
            <a:endParaRPr/>
          </a:p>
        </p:txBody>
      </p:sp>
      <p:grpSp>
        <p:nvGrpSpPr>
          <p:cNvPr id="216" name="Google Shape;216;p8"/>
          <p:cNvGrpSpPr/>
          <p:nvPr/>
        </p:nvGrpSpPr>
        <p:grpSpPr>
          <a:xfrm>
            <a:off x="511649" y="1736375"/>
            <a:ext cx="17177520" cy="8313243"/>
            <a:chOff x="0" y="-38100"/>
            <a:chExt cx="4524120" cy="2189496"/>
          </a:xfrm>
        </p:grpSpPr>
        <p:sp>
          <p:nvSpPr>
            <p:cNvPr id="217" name="Google Shape;217;p8"/>
            <p:cNvSpPr/>
            <p:nvPr/>
          </p:nvSpPr>
          <p:spPr>
            <a:xfrm>
              <a:off x="0" y="0"/>
              <a:ext cx="4524120" cy="2151396"/>
            </a:xfrm>
            <a:custGeom>
              <a:rect b="b" l="l" r="r" t="t"/>
              <a:pathLst>
                <a:path extrusionOk="0" h="2151396" w="4524120">
                  <a:moveTo>
                    <a:pt x="0" y="0"/>
                  </a:moveTo>
                  <a:lnTo>
                    <a:pt x="4524120" y="0"/>
                  </a:lnTo>
                  <a:lnTo>
                    <a:pt x="4524120" y="2151396"/>
                  </a:lnTo>
                  <a:lnTo>
                    <a:pt x="0" y="2151396"/>
                  </a:lnTo>
                  <a:close/>
                </a:path>
              </a:pathLst>
            </a:custGeom>
            <a:solidFill>
              <a:srgbClr val="FDFDFD"/>
            </a:solidFill>
            <a:ln cap="flat" cmpd="sng" w="38100">
              <a:solidFill>
                <a:srgbClr val="FFFFFF"/>
              </a:solidFill>
              <a:prstDash val="solid"/>
              <a:round/>
              <a:headEnd len="sm" w="sm" type="none"/>
              <a:tailEnd len="sm" w="sm" type="none"/>
            </a:ln>
          </p:spPr>
        </p:sp>
        <p:sp>
          <p:nvSpPr>
            <p:cNvPr id="218" name="Google Shape;218;p8"/>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9" name="Google Shape;219;p8"/>
          <p:cNvSpPr txBox="1"/>
          <p:nvPr/>
        </p:nvSpPr>
        <p:spPr>
          <a:xfrm>
            <a:off x="731525" y="1923550"/>
            <a:ext cx="16776300" cy="8081700"/>
          </a:xfrm>
          <a:prstGeom prst="rect">
            <a:avLst/>
          </a:prstGeom>
          <a:noFill/>
          <a:ln>
            <a:noFill/>
          </a:ln>
        </p:spPr>
        <p:txBody>
          <a:bodyPr anchorCtr="0" anchor="t" bIns="0" lIns="0" spcFirstLastPara="1" rIns="0" wrap="square" tIns="0">
            <a:spAutoFit/>
          </a:bodyPr>
          <a:lstStyle/>
          <a:p>
            <a:pPr indent="0" lvl="0" marL="0" marR="0" rtl="0" algn="just">
              <a:lnSpc>
                <a:spcPct val="150016"/>
              </a:lnSpc>
              <a:spcBef>
                <a:spcPts val="0"/>
              </a:spcBef>
              <a:spcAft>
                <a:spcPts val="0"/>
              </a:spcAft>
              <a:buNone/>
            </a:pPr>
            <a:r>
              <a:rPr b="0" i="0" lang="en-US" sz="3000" u="none" cap="none" strike="noStrike">
                <a:solidFill>
                  <a:srgbClr val="503D36"/>
                </a:solidFill>
                <a:latin typeface="Sniglet"/>
                <a:ea typeface="Sniglet"/>
                <a:cs typeface="Sniglet"/>
                <a:sym typeface="Sniglet"/>
              </a:rPr>
              <a:t>The system that will be built by the developer team is the Sitorus Godang Elementary School Information System. The system is expected to facilitate and help students, teachers, and principals in providing or receiving information. The SD Sitorus Godang information system is here to simplify all matters of school data management, for example: Student report cards containing grades and attendance are made using a website, so they can be printed and saved .pdf so that they are detailed and neat. Then the schedule is made on the home page so it is neater and can be accessed at any time. after that, the material that will be explained by the teacher who will teach can upload in the material section so students can access it at any time and in addition to the books in their students can also be material from the teacher and can be downloaded as well as the syllabus can be downloaded by each student. For the announcement section, it will be easier to deliver in detail. Promotion of the school will also be known with a wide scope so that it can increase the number of students and can easily receive assistance easily from the head of education.</a:t>
            </a:r>
            <a:endParaRPr sz="3000"/>
          </a:p>
        </p:txBody>
      </p:sp>
      <p:sp>
        <p:nvSpPr>
          <p:cNvPr id="220" name="Google Shape;220;p8"/>
          <p:cNvSpPr/>
          <p:nvPr/>
        </p:nvSpPr>
        <p:spPr>
          <a:xfrm flipH="1" rot="5583375">
            <a:off x="-2203257" y="-2431612"/>
            <a:ext cx="4406514" cy="5178396"/>
          </a:xfrm>
          <a:custGeom>
            <a:rect b="b" l="l" r="r" t="t"/>
            <a:pathLst>
              <a:path extrusionOk="0" h="5178396" w="4406514">
                <a:moveTo>
                  <a:pt x="4406514" y="0"/>
                </a:moveTo>
                <a:lnTo>
                  <a:pt x="0" y="0"/>
                </a:lnTo>
                <a:lnTo>
                  <a:pt x="0" y="5178397"/>
                </a:lnTo>
                <a:lnTo>
                  <a:pt x="4406514" y="5178397"/>
                </a:lnTo>
                <a:lnTo>
                  <a:pt x="4406514" y="0"/>
                </a:lnTo>
                <a:close/>
              </a:path>
            </a:pathLst>
          </a:custGeom>
          <a:blipFill rotWithShape="1">
            <a:blip r:embed="rId3">
              <a:alphaModFix/>
            </a:blip>
            <a:stretch>
              <a:fillRect b="0" l="0" r="0" t="0"/>
            </a:stretch>
          </a:blipFill>
          <a:ln>
            <a:noFill/>
          </a:ln>
        </p:spPr>
      </p:sp>
      <p:sp>
        <p:nvSpPr>
          <p:cNvPr id="221" name="Google Shape;221;p8"/>
          <p:cNvSpPr/>
          <p:nvPr/>
        </p:nvSpPr>
        <p:spPr>
          <a:xfrm>
            <a:off x="13830710" y="7561115"/>
            <a:ext cx="8914579" cy="8034127"/>
          </a:xfrm>
          <a:custGeom>
            <a:rect b="b" l="l" r="r" t="t"/>
            <a:pathLst>
              <a:path extrusionOk="0" h="8034127" w="8914579">
                <a:moveTo>
                  <a:pt x="0" y="0"/>
                </a:moveTo>
                <a:lnTo>
                  <a:pt x="8914580" y="0"/>
                </a:lnTo>
                <a:lnTo>
                  <a:pt x="8914580" y="8034127"/>
                </a:lnTo>
                <a:lnTo>
                  <a:pt x="0" y="8034127"/>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DDD4"/>
        </a:solidFill>
      </p:bgPr>
    </p:bg>
    <p:spTree>
      <p:nvGrpSpPr>
        <p:cNvPr id="225" name="Shape 225"/>
        <p:cNvGrpSpPr/>
        <p:nvPr/>
      </p:nvGrpSpPr>
      <p:grpSpPr>
        <a:xfrm>
          <a:off x="0" y="0"/>
          <a:ext cx="0" cy="0"/>
          <a:chOff x="0" y="0"/>
          <a:chExt cx="0" cy="0"/>
        </a:xfrm>
      </p:grpSpPr>
      <p:sp>
        <p:nvSpPr>
          <p:cNvPr id="226" name="Google Shape;226;p9"/>
          <p:cNvSpPr/>
          <p:nvPr/>
        </p:nvSpPr>
        <p:spPr>
          <a:xfrm rot="1620439">
            <a:off x="-2733494" y="-3714085"/>
            <a:ext cx="13962400" cy="13124656"/>
          </a:xfrm>
          <a:custGeom>
            <a:rect b="b" l="l" r="r" t="t"/>
            <a:pathLst>
              <a:path extrusionOk="0" h="13124656" w="13962400">
                <a:moveTo>
                  <a:pt x="0" y="0"/>
                </a:moveTo>
                <a:lnTo>
                  <a:pt x="13962400" y="0"/>
                </a:lnTo>
                <a:lnTo>
                  <a:pt x="13962400" y="13124655"/>
                </a:lnTo>
                <a:lnTo>
                  <a:pt x="0" y="13124655"/>
                </a:lnTo>
                <a:lnTo>
                  <a:pt x="0" y="0"/>
                </a:lnTo>
                <a:close/>
              </a:path>
            </a:pathLst>
          </a:custGeom>
          <a:blipFill rotWithShape="1">
            <a:blip r:embed="rId3">
              <a:alphaModFix/>
            </a:blip>
            <a:stretch>
              <a:fillRect b="0" l="0" r="0" t="0"/>
            </a:stretch>
          </a:blipFill>
          <a:ln>
            <a:noFill/>
          </a:ln>
        </p:spPr>
      </p:sp>
      <p:sp>
        <p:nvSpPr>
          <p:cNvPr id="227" name="Google Shape;227;p9"/>
          <p:cNvSpPr/>
          <p:nvPr/>
        </p:nvSpPr>
        <p:spPr>
          <a:xfrm flipH="1" rot="-3043752">
            <a:off x="-659100" y="7697802"/>
            <a:ext cx="4406514" cy="5178396"/>
          </a:xfrm>
          <a:custGeom>
            <a:rect b="b" l="l" r="r" t="t"/>
            <a:pathLst>
              <a:path extrusionOk="0" h="5178396" w="4406514">
                <a:moveTo>
                  <a:pt x="4406515" y="0"/>
                </a:moveTo>
                <a:lnTo>
                  <a:pt x="0" y="0"/>
                </a:lnTo>
                <a:lnTo>
                  <a:pt x="0" y="5178396"/>
                </a:lnTo>
                <a:lnTo>
                  <a:pt x="4406515" y="5178396"/>
                </a:lnTo>
                <a:lnTo>
                  <a:pt x="4406515" y="0"/>
                </a:lnTo>
                <a:close/>
              </a:path>
            </a:pathLst>
          </a:custGeom>
          <a:blipFill rotWithShape="1">
            <a:blip r:embed="rId4">
              <a:alphaModFix/>
            </a:blip>
            <a:stretch>
              <a:fillRect b="0" l="0" r="0" t="0"/>
            </a:stretch>
          </a:blipFill>
          <a:ln>
            <a:noFill/>
          </a:ln>
        </p:spPr>
      </p:sp>
      <p:sp>
        <p:nvSpPr>
          <p:cNvPr id="228" name="Google Shape;228;p9"/>
          <p:cNvSpPr/>
          <p:nvPr/>
        </p:nvSpPr>
        <p:spPr>
          <a:xfrm>
            <a:off x="341803" y="4919761"/>
            <a:ext cx="17604393" cy="4045265"/>
          </a:xfrm>
          <a:custGeom>
            <a:rect b="b" l="l" r="r" t="t"/>
            <a:pathLst>
              <a:path extrusionOk="0" h="4045265" w="17604393">
                <a:moveTo>
                  <a:pt x="0" y="0"/>
                </a:moveTo>
                <a:lnTo>
                  <a:pt x="17604394" y="0"/>
                </a:lnTo>
                <a:lnTo>
                  <a:pt x="17604394" y="4045264"/>
                </a:lnTo>
                <a:lnTo>
                  <a:pt x="0" y="4045264"/>
                </a:lnTo>
                <a:lnTo>
                  <a:pt x="0" y="0"/>
                </a:lnTo>
                <a:close/>
              </a:path>
            </a:pathLst>
          </a:custGeom>
          <a:blipFill rotWithShape="1">
            <a:blip r:embed="rId5">
              <a:alphaModFix/>
            </a:blip>
            <a:stretch>
              <a:fillRect b="0" l="0" r="0" t="0"/>
            </a:stretch>
          </a:blipFill>
          <a:ln>
            <a:noFill/>
          </a:ln>
        </p:spPr>
      </p:sp>
      <p:sp>
        <p:nvSpPr>
          <p:cNvPr id="229" name="Google Shape;229;p9"/>
          <p:cNvSpPr txBox="1"/>
          <p:nvPr/>
        </p:nvSpPr>
        <p:spPr>
          <a:xfrm>
            <a:off x="2027006" y="133350"/>
            <a:ext cx="14233988" cy="1120318"/>
          </a:xfrm>
          <a:prstGeom prst="rect">
            <a:avLst/>
          </a:prstGeom>
          <a:noFill/>
          <a:ln>
            <a:noFill/>
          </a:ln>
        </p:spPr>
        <p:txBody>
          <a:bodyPr anchorCtr="0" anchor="t" bIns="0" lIns="0" spcFirstLastPara="1" rIns="0" wrap="square" tIns="0">
            <a:spAutoFit/>
          </a:bodyPr>
          <a:lstStyle/>
          <a:p>
            <a:pPr indent="0" lvl="0" marL="0" marR="0" rtl="0" algn="ctr">
              <a:lnSpc>
                <a:spcPct val="104008"/>
              </a:lnSpc>
              <a:spcBef>
                <a:spcPts val="0"/>
              </a:spcBef>
              <a:spcAft>
                <a:spcPts val="0"/>
              </a:spcAft>
              <a:buNone/>
            </a:pPr>
            <a:r>
              <a:rPr b="1" i="0" lang="en-US" sz="8258" u="none" cap="none" strike="noStrike">
                <a:solidFill>
                  <a:srgbClr val="8D694F"/>
                </a:solidFill>
                <a:latin typeface="Open Sans ExtraBold"/>
                <a:ea typeface="Open Sans ExtraBold"/>
                <a:cs typeface="Open Sans ExtraBold"/>
                <a:sym typeface="Open Sans ExtraBold"/>
              </a:rPr>
              <a:t>Target System - BPMN</a:t>
            </a:r>
            <a:endParaRPr/>
          </a:p>
        </p:txBody>
      </p:sp>
      <p:sp>
        <p:nvSpPr>
          <p:cNvPr id="230" name="Google Shape;230;p9"/>
          <p:cNvSpPr txBox="1"/>
          <p:nvPr/>
        </p:nvSpPr>
        <p:spPr>
          <a:xfrm>
            <a:off x="1226188" y="3021699"/>
            <a:ext cx="16033112" cy="1207770"/>
          </a:xfrm>
          <a:prstGeom prst="rect">
            <a:avLst/>
          </a:prstGeom>
          <a:noFill/>
          <a:ln>
            <a:noFill/>
          </a:ln>
        </p:spPr>
        <p:txBody>
          <a:bodyPr anchorCtr="0" anchor="t" bIns="0" lIns="0" spcFirstLastPara="1" rIns="0" wrap="square" tIns="0">
            <a:spAutoFit/>
          </a:bodyPr>
          <a:lstStyle/>
          <a:p>
            <a:pPr indent="0" lvl="0" marL="0" marR="0" rtl="0" algn="ctr">
              <a:lnSpc>
                <a:spcPct val="150015"/>
              </a:lnSpc>
              <a:spcBef>
                <a:spcPts val="0"/>
              </a:spcBef>
              <a:spcAft>
                <a:spcPts val="0"/>
              </a:spcAft>
              <a:buNone/>
            </a:pPr>
            <a:r>
              <a:rPr b="0" i="0" lang="en-US" sz="3299" u="none" cap="none" strike="noStrike">
                <a:solidFill>
                  <a:srgbClr val="503D36"/>
                </a:solidFill>
                <a:latin typeface="Sniglet"/>
                <a:ea typeface="Sniglet"/>
                <a:cs typeface="Sniglet"/>
                <a:sym typeface="Sniglet"/>
              </a:rPr>
              <a:t>BPMN is a graphical notation standard used to describe business processes in the form</a:t>
            </a:r>
            <a:endParaRPr/>
          </a:p>
          <a:p>
            <a:pPr indent="0" lvl="0" marL="0" marR="0" rtl="0" algn="ctr">
              <a:lnSpc>
                <a:spcPct val="150015"/>
              </a:lnSpc>
              <a:spcBef>
                <a:spcPts val="0"/>
              </a:spcBef>
              <a:spcAft>
                <a:spcPts val="0"/>
              </a:spcAft>
              <a:buNone/>
            </a:pPr>
            <a:r>
              <a:rPr b="0" i="0" lang="en-US" sz="3299" u="none" cap="none" strike="noStrike">
                <a:solidFill>
                  <a:srgbClr val="503D36"/>
                </a:solidFill>
                <a:latin typeface="Sniglet"/>
                <a:ea typeface="Sniglet"/>
                <a:cs typeface="Sniglet"/>
                <a:sym typeface="Sniglet"/>
              </a:rPr>
              <a:t>of diagrams. The total number of existing BPMN is 45 BPMN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