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DB85-26AB-4A02-BD61-A7D721616FA5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5555A-A512-4F0C-AF48-AA17C1032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83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DB85-26AB-4A02-BD61-A7D721616FA5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5555A-A512-4F0C-AF48-AA17C1032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9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DB85-26AB-4A02-BD61-A7D721616FA5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5555A-A512-4F0C-AF48-AA17C1032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31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DB85-26AB-4A02-BD61-A7D721616FA5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5555A-A512-4F0C-AF48-AA17C1032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60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DB85-26AB-4A02-BD61-A7D721616FA5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5555A-A512-4F0C-AF48-AA17C1032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45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DB85-26AB-4A02-BD61-A7D721616FA5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5555A-A512-4F0C-AF48-AA17C1032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32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DB85-26AB-4A02-BD61-A7D721616FA5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5555A-A512-4F0C-AF48-AA17C1032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50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DB85-26AB-4A02-BD61-A7D721616FA5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5555A-A512-4F0C-AF48-AA17C1032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4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DB85-26AB-4A02-BD61-A7D721616FA5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5555A-A512-4F0C-AF48-AA17C1032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6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DB85-26AB-4A02-BD61-A7D721616FA5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5555A-A512-4F0C-AF48-AA17C1032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42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DB85-26AB-4A02-BD61-A7D721616FA5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5555A-A512-4F0C-AF48-AA17C1032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6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E12DB85-26AB-4A02-BD61-A7D721616FA5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2975555A-A512-4F0C-AF48-AA17C1032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92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9.</a:t>
            </a:r>
            <a:br>
              <a:rPr lang="en-US" dirty="0"/>
            </a:br>
            <a:r>
              <a:rPr lang="en-US" dirty="0"/>
              <a:t>Numerical Methods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Del Institute of Technology</a:t>
            </a:r>
            <a:br>
              <a:rPr lang="en-US" dirty="0"/>
            </a:br>
            <a:r>
              <a:rPr lang="en-US" dirty="0"/>
              <a:t>Indonesia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20574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92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391" y="1474435"/>
            <a:ext cx="8179554" cy="390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070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889" y="332263"/>
            <a:ext cx="8224668" cy="19352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32661"/>
          <a:stretch/>
        </p:blipFill>
        <p:spPr>
          <a:xfrm>
            <a:off x="3614889" y="2476578"/>
            <a:ext cx="8054728" cy="350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558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408" y="1123837"/>
            <a:ext cx="8277662" cy="477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709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121" y="1123837"/>
            <a:ext cx="8098475" cy="47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278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191" y="1243499"/>
            <a:ext cx="8150068" cy="438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708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328" y="1698560"/>
            <a:ext cx="8322905" cy="320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093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375" y="495384"/>
            <a:ext cx="8310535" cy="593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402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766" y="772804"/>
            <a:ext cx="8246982" cy="544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361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i="1" dirty="0"/>
              <a:t>LU-Decompositions Are</a:t>
            </a:r>
            <a:br>
              <a:rPr lang="en-US" sz="3200" i="1" dirty="0"/>
            </a:br>
            <a:r>
              <a:rPr lang="en-US" sz="3200" i="1" dirty="0"/>
              <a:t>Not Unique</a:t>
            </a:r>
            <a:r>
              <a:rPr lang="en-US" sz="3200" dirty="0"/>
              <a:t> 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560" y="1123837"/>
            <a:ext cx="8076616" cy="492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725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i="1" dirty="0"/>
              <a:t>LDU-Decompositions 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674" y="823536"/>
            <a:ext cx="8260245" cy="513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237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9.1 </a:t>
            </a:r>
            <a:r>
              <a:rPr lang="en-US" i="1" dirty="0"/>
              <a:t>LU</a:t>
            </a:r>
            <a:r>
              <a:rPr lang="en-US" dirty="0"/>
              <a:t>-Decompositions 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08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975" y="985935"/>
            <a:ext cx="8114621" cy="34074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957" y="4515168"/>
            <a:ext cx="8275227" cy="81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85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i="1" dirty="0"/>
              <a:t>PLU-Decompositions 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243" y="804554"/>
            <a:ext cx="7999250" cy="518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301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Up to now, we have focused on two methods for solving linear systems, Gaussian  elimination (reduction to row echelon form) and Gauss–Jordan elimination (reduction to reduced row echelon form).</a:t>
            </a:r>
          </a:p>
          <a:p>
            <a:pPr marL="0" indent="0" algn="ctr">
              <a:buNone/>
            </a:pPr>
            <a:r>
              <a:rPr lang="en-US" dirty="0"/>
              <a:t> While these methods are fine for the small-scale problems</a:t>
            </a:r>
            <a:br>
              <a:rPr lang="en-US" dirty="0"/>
            </a:br>
            <a:r>
              <a:rPr lang="en-US" dirty="0"/>
              <a:t>in this text, they are not suitable for large-scale problems in which computer </a:t>
            </a:r>
            <a:r>
              <a:rPr lang="en-US" dirty="0" err="1"/>
              <a:t>roundoff</a:t>
            </a:r>
            <a:r>
              <a:rPr lang="en-US" dirty="0"/>
              <a:t> error, memory usage, and speed are concerns. In this section we will discuss a method for solving a linear system of </a:t>
            </a:r>
            <a:r>
              <a:rPr lang="en-US" i="1" dirty="0"/>
              <a:t>n </a:t>
            </a:r>
            <a:r>
              <a:rPr lang="en-US" dirty="0"/>
              <a:t>equations in </a:t>
            </a:r>
            <a:r>
              <a:rPr lang="en-US" i="1" dirty="0"/>
              <a:t>n </a:t>
            </a:r>
            <a:r>
              <a:rPr lang="en-US" dirty="0"/>
              <a:t>unknowns that is based on factoring its</a:t>
            </a:r>
            <a:br>
              <a:rPr lang="en-US" dirty="0"/>
            </a:br>
            <a:r>
              <a:rPr lang="en-US" dirty="0"/>
              <a:t>coefficient matrix into a product of lower and upper triangular matrices. </a:t>
            </a:r>
          </a:p>
          <a:p>
            <a:pPr marL="0" indent="0" algn="ctr">
              <a:buNone/>
            </a:pPr>
            <a:r>
              <a:rPr lang="en-US" dirty="0"/>
              <a:t>This method, called “</a:t>
            </a:r>
            <a:r>
              <a:rPr lang="en-US" i="1" dirty="0"/>
              <a:t>LU</a:t>
            </a:r>
            <a:r>
              <a:rPr lang="en-US" dirty="0"/>
              <a:t>-decomposition,” is the basis for many computer algorithms in common use.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852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Solving Linear Systems by</a:t>
            </a:r>
            <a:br>
              <a:rPr lang="en-US" i="1" dirty="0"/>
            </a:br>
            <a:r>
              <a:rPr lang="en-US" i="1" dirty="0"/>
              <a:t>Factoring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340" y="864108"/>
            <a:ext cx="8327223" cy="17332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522" y="2867171"/>
            <a:ext cx="8203067" cy="289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692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874" y="1462581"/>
            <a:ext cx="8096744" cy="392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583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621" y="746927"/>
            <a:ext cx="8353815" cy="552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02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947" y="1031644"/>
            <a:ext cx="8148597" cy="478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380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147" y="864108"/>
            <a:ext cx="7923442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286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i="1" dirty="0"/>
              <a:t>Finding</a:t>
            </a:r>
            <a:br>
              <a:rPr lang="en-US" sz="3200" i="1" dirty="0"/>
            </a:br>
            <a:r>
              <a:rPr lang="en-US" sz="3200" i="1" dirty="0"/>
              <a:t>LU-Decompositions</a:t>
            </a:r>
            <a:r>
              <a:rPr lang="en-US" sz="3200" dirty="0"/>
              <a:t> </a:t>
            </a:r>
            <a:br>
              <a:rPr lang="en-US" sz="3200" dirty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184" y="640488"/>
            <a:ext cx="8310649" cy="560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7474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4 sid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4 side" id="{1247DDAC-46F6-43D3-8122-290FE3EF8FD9}" vid="{2CA91C91-754B-479B-A0C8-AABEE3D3BB0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Theme4 side</Template>
  <TotalTime>519</TotalTime>
  <Words>166</Words>
  <Application>Microsoft Office PowerPoint</Application>
  <PresentationFormat>Widescreen</PresentationFormat>
  <Paragraphs>11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Corbel</vt:lpstr>
      <vt:lpstr>Wingdings 2</vt:lpstr>
      <vt:lpstr>Theme4 side</vt:lpstr>
      <vt:lpstr>Chapter 9. Numerical Methods</vt:lpstr>
      <vt:lpstr>9.1 LU-Decompositions  </vt:lpstr>
      <vt:lpstr>PowerPoint Presentation</vt:lpstr>
      <vt:lpstr>Solving Linear Systems by Factoring  </vt:lpstr>
      <vt:lpstr>PowerPoint Presentation</vt:lpstr>
      <vt:lpstr>PowerPoint Presentation</vt:lpstr>
      <vt:lpstr>PowerPoint Presentation</vt:lpstr>
      <vt:lpstr>PowerPoint Presentation</vt:lpstr>
      <vt:lpstr>Finding LU-Decompositions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LU-Decompositions Are Not Unique  </vt:lpstr>
      <vt:lpstr>LDU-Decompositions  </vt:lpstr>
      <vt:lpstr>PowerPoint Presentation</vt:lpstr>
      <vt:lpstr>PLU-Decompositions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9. Numerical Methods</dc:title>
  <dc:creator>Regina Ayunita Tarigan</dc:creator>
  <cp:lastModifiedBy>Sahat Pandapotan Nainggolan</cp:lastModifiedBy>
  <cp:revision>9</cp:revision>
  <dcterms:created xsi:type="dcterms:W3CDTF">2022-04-29T14:30:38Z</dcterms:created>
  <dcterms:modified xsi:type="dcterms:W3CDTF">2023-04-27T04:48:44Z</dcterms:modified>
</cp:coreProperties>
</file>