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4001-5DB3-9485-EB70-B71ABA837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4F134-AE1D-2890-ABFF-51D36AB3B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4AC9A-FEB7-30FE-1624-33316258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8A718-AFA5-E5BC-8FE9-4B1CD1EF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2A2CA-C2BA-DF26-26BA-77F24969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5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5D7A-7D23-BB06-3E2E-B184A007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A815A-2315-025C-6C19-E12741F87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918A1-1732-C142-49EA-9CFB7179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BFB9-D6B1-CB55-A31C-07D955D2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34CC1-4D2D-E627-FD66-58835B07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F5C82-002D-1009-94EB-4A69482AC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4004F-9D1C-A0DF-F11B-481D34D67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F0DAE-00C0-8111-5792-694435B3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BF030-8A49-33AC-236A-3E5FC964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59FCE-5988-7CB6-9615-CB221E37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0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E59F-5C12-08BE-A54C-B72A053D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EB70-8150-9472-27B1-FC017001E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BCA0B-D9EC-B41D-717B-EE06BA3F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C37C6-AFF3-A4C5-6A6B-BFE91AE3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258F6-D295-C020-A908-1F805B03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5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AE79-90F6-4460-998C-47E73A0C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C6F84-CB94-1CCE-F0AF-D8EAB9DBA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2D44-3AE4-4076-A0D0-24C9AD1A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5A6EB-F804-5867-D7F1-CB33E719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E6989-D250-EC4F-1796-5657A785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9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85D4-290C-0D06-242C-242BD1F9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8481-CB8A-7677-2A29-B05567D44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03014-FDFD-71CD-E5F2-5B2028E9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6B190-33D4-7F08-860B-D58CC37D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F38AF-7C2A-09D8-228C-D05CFFC5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07F9C-0923-1C27-AB4D-ED9866E5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5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6AF3-C960-579E-FD8A-CA4879BD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BA872-9F84-B025-9EC5-90F7B8AE5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0C7B5-F8FF-57DA-21D0-126EE9FE6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49109-76D7-4E21-B2DE-35DD4AA75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D300F-B633-2094-9608-834A1427F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A32A7-1DBA-66EA-8CC4-A095A797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DB174-B1ED-F30D-7F0D-B69596DC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A57DA-64C7-3180-9167-8F287444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7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B4DE-BB25-D779-33B7-D16CF641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CEFE9-D508-7AE3-E607-652A9327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339BB-BEF0-F320-8A7B-3B937FB9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55DA1-AABD-D2B0-41EA-78CDA62C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4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A9A1A-0AD5-41C0-CEDF-10D4E6D1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17945-A90F-0291-3937-BE390BA5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6E221-0B54-4B3B-FDAB-7ECF97B1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4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1723-E272-3B5A-E885-C4C4497F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FCA0-1A6C-211B-3B46-9EAEC459E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C2487-2860-F630-40C0-EE4415571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FBD1C-E4BE-3133-C6ED-8101540A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E9A44-102B-4209-3223-F2A0BBA9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3D2BB-2BF2-2B52-7B5B-80C231E3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0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B44E-DD5F-42F4-BF7F-92467889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886B5-F3F2-BF92-0552-AF88B3086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F5DC0-E2E6-EFDE-163F-1AE79D2D1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19A2C-DB14-AB3B-A3B2-CB56BA4D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60E87-8DC9-6684-EB67-BFB145E6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00B6C-F6B3-DC5E-8892-44A3EC32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5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3AF37-3CC2-2E89-C4EB-7AB6887B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320AE-EB5C-3A5C-4ABC-C409B3C81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5A83-4FD8-595D-8686-F7EB0E6A1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C0E4-333A-8965-4509-5CFC00CE9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BBBE-AF47-5919-737B-43098A51C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6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on a ball with a nurse pointing&#10;&#10;Description automatically generated">
            <a:extLst>
              <a:ext uri="{FF2B5EF4-FFF2-40B4-BE49-F238E27FC236}">
                <a16:creationId xmlns:a16="http://schemas.microsoft.com/office/drawing/2014/main" id="{B4F377F0-329B-0AF6-4427-D2CDCE3A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80"/>
          <a:stretch/>
        </p:blipFill>
        <p:spPr>
          <a:xfrm flipH="1">
            <a:off x="-1" y="0"/>
            <a:ext cx="7168544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2A6A1-D437-145B-2873-4ECB0142B848}"/>
              </a:ext>
            </a:extLst>
          </p:cNvPr>
          <p:cNvSpPr txBox="1">
            <a:spLocks/>
          </p:cNvSpPr>
          <p:nvPr/>
        </p:nvSpPr>
        <p:spPr>
          <a:xfrm>
            <a:off x="7258195" y="4288973"/>
            <a:ext cx="4844152" cy="164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Medical Software Development </a:t>
            </a:r>
          </a:p>
          <a:p>
            <a:r>
              <a:rPr lang="de-CH" sz="2000" dirty="0"/>
              <a:t>Presentation</a:t>
            </a:r>
          </a:p>
          <a:p>
            <a:r>
              <a:rPr lang="de-CH" sz="2000" dirty="0"/>
              <a:t>Exercise 10 Aleksandra Iskrzynska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86256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D9FD-555D-99EA-081E-FF26303B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Question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6961-1DF4-63FE-84A4-DB4C5DB9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The data ‘squats_03.json’ contains the recording of performing squat exercise</a:t>
            </a:r>
          </a:p>
          <a:p>
            <a:r>
              <a:rPr lang="de-CH" dirty="0"/>
              <a:t>The </a:t>
            </a:r>
            <a:r>
              <a:rPr lang="de-CH" b="1" dirty="0"/>
              <a:t>question</a:t>
            </a:r>
            <a:r>
              <a:rPr lang="de-CH" dirty="0"/>
              <a:t> arises if through the analysis we are able to: </a:t>
            </a:r>
            <a:br>
              <a:rPr lang="de-CH" dirty="0"/>
            </a:br>
            <a:br>
              <a:rPr lang="de-CH" dirty="0"/>
            </a:br>
            <a:r>
              <a:rPr lang="de-CH" i="1" dirty="0"/>
              <a:t>Detect how many squats were done</a:t>
            </a:r>
          </a:p>
          <a:p>
            <a:endParaRPr lang="de-CH" i="1" dirty="0"/>
          </a:p>
          <a:p>
            <a:r>
              <a:rPr lang="de-CH" dirty="0"/>
              <a:t>The answer to the following question could be used in the context of rehabilitation or healthy training.</a:t>
            </a:r>
          </a:p>
        </p:txBody>
      </p:sp>
    </p:spTree>
    <p:extLst>
      <p:ext uri="{BB962C8B-B14F-4D97-AF65-F5344CB8AC3E}">
        <p14:creationId xmlns:p14="http://schemas.microsoft.com/office/powerpoint/2010/main" val="143794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D9FD-555D-99EA-081E-FF26303B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used to collect the data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7B709-B746-8E29-1683-0440DBF0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4505"/>
            <a:ext cx="4297816" cy="530641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A5E6A-4EE9-086E-F603-74421346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29" y="1690688"/>
            <a:ext cx="5736771" cy="4351338"/>
          </a:xfrm>
        </p:spPr>
        <p:txBody>
          <a:bodyPr>
            <a:normAutofit/>
          </a:bodyPr>
          <a:lstStyle/>
          <a:p>
            <a:r>
              <a:rPr lang="de-CH" dirty="0"/>
              <a:t>Taking the amount of data  LSM6DSO sensor was used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62379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D9FD-555D-99EA-081E-FF26303B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Part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6961-1DF4-63FE-84A4-DB4C5DB9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28" y="1825625"/>
            <a:ext cx="4441371" cy="4351338"/>
          </a:xfrm>
        </p:spPr>
        <p:txBody>
          <a:bodyPr/>
          <a:lstStyle/>
          <a:p>
            <a:r>
              <a:rPr lang="de-CH" dirty="0"/>
              <a:t>For a squad we should expect ‘rabbit ears’ looking like signal in accelerometer </a:t>
            </a:r>
          </a:p>
          <a:p>
            <a:r>
              <a:rPr lang="de-CH" dirty="0"/>
              <a:t>We could see from Z axis that at least 8 squats were performed, but during the recording 10 were made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83577-9448-D427-E08A-876FF17FC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88"/>
          <a:stretch/>
        </p:blipFill>
        <p:spPr>
          <a:xfrm>
            <a:off x="506181" y="1339377"/>
            <a:ext cx="5279573" cy="2612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689337-93FA-8CD9-7AF5-CB3995A6C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94"/>
          <a:stretch/>
        </p:blipFill>
        <p:spPr>
          <a:xfrm>
            <a:off x="1616523" y="3780216"/>
            <a:ext cx="3058888" cy="3077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7F9355-9C38-2595-3A50-D80353911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61912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D9FD-555D-99EA-081E-FF26303B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Part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6961-1DF4-63FE-84A4-DB4C5DB9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28" y="1825625"/>
            <a:ext cx="4441371" cy="4351338"/>
          </a:xfrm>
        </p:spPr>
        <p:txBody>
          <a:bodyPr/>
          <a:lstStyle/>
          <a:p>
            <a:r>
              <a:rPr lang="de-CH" dirty="0"/>
              <a:t>With polynomial fitting we could have some overview of the number of squats but still more improvements are needed</a:t>
            </a:r>
          </a:p>
          <a:p>
            <a:r>
              <a:rPr lang="de-CH" dirty="0"/>
              <a:t>Additionaly the acceleration could be further analyzed to know if the squads were done at correct speed</a:t>
            </a:r>
            <a:endParaRPr lang="en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7F9355-9C38-2595-3A50-D8035391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6" y="1690688"/>
            <a:ext cx="6752042" cy="402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158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Scientific Question</vt:lpstr>
      <vt:lpstr>Sensors used to collect the data</vt:lpstr>
      <vt:lpstr>Analytics Part</vt:lpstr>
      <vt:lpstr>Analytics Part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Aleksandra Iskrzynska (s)</dc:creator>
  <cp:lastModifiedBy>Aleksandra Iskrzynska (s)</cp:lastModifiedBy>
  <cp:revision>1</cp:revision>
  <dcterms:created xsi:type="dcterms:W3CDTF">2024-06-30T11:06:51Z</dcterms:created>
  <dcterms:modified xsi:type="dcterms:W3CDTF">2024-06-30T12:13:34Z</dcterms:modified>
</cp:coreProperties>
</file>