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53"/>
  </p:notesMasterIdLst>
  <p:sldIdLst>
    <p:sldId id="256" r:id="rId2"/>
    <p:sldId id="257" r:id="rId3"/>
    <p:sldId id="258" r:id="rId4"/>
    <p:sldId id="259" r:id="rId5"/>
    <p:sldId id="260" r:id="rId6"/>
    <p:sldId id="270" r:id="rId7"/>
    <p:sldId id="261" r:id="rId8"/>
    <p:sldId id="262" r:id="rId9"/>
    <p:sldId id="263" r:id="rId10"/>
    <p:sldId id="264" r:id="rId11"/>
    <p:sldId id="265" r:id="rId12"/>
    <p:sldId id="266" r:id="rId13"/>
    <p:sldId id="267" r:id="rId14"/>
    <p:sldId id="268" r:id="rId15"/>
    <p:sldId id="271" r:id="rId16"/>
    <p:sldId id="269"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5" r:id="rId38"/>
    <p:sldId id="296" r:id="rId39"/>
    <p:sldId id="298" r:id="rId40"/>
    <p:sldId id="299" r:id="rId41"/>
    <p:sldId id="300" r:id="rId42"/>
    <p:sldId id="301" r:id="rId43"/>
    <p:sldId id="302" r:id="rId44"/>
    <p:sldId id="292" r:id="rId45"/>
    <p:sldId id="293" r:id="rId46"/>
    <p:sldId id="294" r:id="rId47"/>
    <p:sldId id="304" r:id="rId48"/>
    <p:sldId id="305" r:id="rId49"/>
    <p:sldId id="306" r:id="rId50"/>
    <p:sldId id="307" r:id="rId51"/>
    <p:sldId id="29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4660"/>
  </p:normalViewPr>
  <p:slideViewPr>
    <p:cSldViewPr snapToGrid="0">
      <p:cViewPr varScale="1">
        <p:scale>
          <a:sx n="76" d="100"/>
          <a:sy n="76" d="100"/>
        </p:scale>
        <p:origin x="58" y="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F17C3B-044A-4F5E-BC69-9959EB5D1C7C}"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6183299B-B084-4AB3-AB1F-4C614DD0C429}">
      <dgm:prSet/>
      <dgm:spPr/>
      <dgm:t>
        <a:bodyPr/>
        <a:lstStyle/>
        <a:p>
          <a:r>
            <a:rPr lang="en-US"/>
            <a:t>Our system addresses this problem by tracking and managing multiple infectious diseases across different regions. It enables healthcare organizations to:</a:t>
          </a:r>
        </a:p>
      </dgm:t>
    </dgm:pt>
    <dgm:pt modelId="{6325434C-D1F9-47E3-99AE-4BED38B46CE5}" type="parTrans" cxnId="{0D1CB8C3-8383-4FC6-A39E-AC4F79F6B50A}">
      <dgm:prSet/>
      <dgm:spPr/>
      <dgm:t>
        <a:bodyPr/>
        <a:lstStyle/>
        <a:p>
          <a:endParaRPr lang="en-US"/>
        </a:p>
      </dgm:t>
    </dgm:pt>
    <dgm:pt modelId="{BF64DC26-0B89-43ED-91B1-7630C4674963}" type="sibTrans" cxnId="{0D1CB8C3-8383-4FC6-A39E-AC4F79F6B50A}">
      <dgm:prSet/>
      <dgm:spPr/>
      <dgm:t>
        <a:bodyPr/>
        <a:lstStyle/>
        <a:p>
          <a:endParaRPr lang="en-US"/>
        </a:p>
      </dgm:t>
    </dgm:pt>
    <dgm:pt modelId="{685CC33C-EED9-4AB0-B402-35726336BF70}">
      <dgm:prSet/>
      <dgm:spPr/>
      <dgm:t>
        <a:bodyPr/>
        <a:lstStyle/>
        <a:p>
          <a:r>
            <a:rPr lang="en-US" b="1"/>
            <a:t>Monitor Outbreaks</a:t>
          </a:r>
          <a:r>
            <a:rPr lang="en-US"/>
            <a:t>: Track the spread of diseases in real time and identify hotspots.</a:t>
          </a:r>
        </a:p>
      </dgm:t>
    </dgm:pt>
    <dgm:pt modelId="{53B32CBF-D41A-4312-BFDE-8C63F6884714}" type="parTrans" cxnId="{3E8D2BCC-E645-4840-BF9A-6D97E1BB4712}">
      <dgm:prSet/>
      <dgm:spPr/>
      <dgm:t>
        <a:bodyPr/>
        <a:lstStyle/>
        <a:p>
          <a:endParaRPr lang="en-US"/>
        </a:p>
      </dgm:t>
    </dgm:pt>
    <dgm:pt modelId="{8EEFBC8A-010D-423B-9DFE-B2785205DC20}" type="sibTrans" cxnId="{3E8D2BCC-E645-4840-BF9A-6D97E1BB4712}">
      <dgm:prSet/>
      <dgm:spPr/>
      <dgm:t>
        <a:bodyPr/>
        <a:lstStyle/>
        <a:p>
          <a:endParaRPr lang="en-US"/>
        </a:p>
      </dgm:t>
    </dgm:pt>
    <dgm:pt modelId="{EB3F1286-A342-4622-A158-AC9E236BD3FB}">
      <dgm:prSet/>
      <dgm:spPr/>
      <dgm:t>
        <a:bodyPr/>
        <a:lstStyle/>
        <a:p>
          <a:r>
            <a:rPr lang="en-US" b="1"/>
            <a:t>Manage Patient Cases</a:t>
          </a:r>
          <a:r>
            <a:rPr lang="en-US"/>
            <a:t>: Maintain comprehensive patient records to streamline care and treatment.</a:t>
          </a:r>
        </a:p>
      </dgm:t>
    </dgm:pt>
    <dgm:pt modelId="{8201BA91-CE1E-4632-86CA-9A00AB2C2251}" type="parTrans" cxnId="{9A7AE206-3F0E-4701-91C4-ED271359AC49}">
      <dgm:prSet/>
      <dgm:spPr/>
      <dgm:t>
        <a:bodyPr/>
        <a:lstStyle/>
        <a:p>
          <a:endParaRPr lang="en-US"/>
        </a:p>
      </dgm:t>
    </dgm:pt>
    <dgm:pt modelId="{2CF370B2-C714-480C-A961-A0C1D567B5FB}" type="sibTrans" cxnId="{9A7AE206-3F0E-4701-91C4-ED271359AC49}">
      <dgm:prSet/>
      <dgm:spPr/>
      <dgm:t>
        <a:bodyPr/>
        <a:lstStyle/>
        <a:p>
          <a:endParaRPr lang="en-US"/>
        </a:p>
      </dgm:t>
    </dgm:pt>
    <dgm:pt modelId="{BDB08ECD-5D14-469D-A151-D994C2F9D282}">
      <dgm:prSet/>
      <dgm:spPr/>
      <dgm:t>
        <a:bodyPr/>
        <a:lstStyle/>
        <a:p>
          <a:r>
            <a:rPr lang="en-US" b="1"/>
            <a:t>Track Resources</a:t>
          </a:r>
          <a:r>
            <a:rPr lang="en-US"/>
            <a:t>: Allocate medical supplies and personnel efficiently based on outbreak severity.</a:t>
          </a:r>
        </a:p>
      </dgm:t>
    </dgm:pt>
    <dgm:pt modelId="{0558512C-95E9-440D-89D3-4FFD97B787FF}" type="parTrans" cxnId="{31626A70-8062-4E1C-ACA2-2D7F85FE70E5}">
      <dgm:prSet/>
      <dgm:spPr/>
      <dgm:t>
        <a:bodyPr/>
        <a:lstStyle/>
        <a:p>
          <a:endParaRPr lang="en-US"/>
        </a:p>
      </dgm:t>
    </dgm:pt>
    <dgm:pt modelId="{CB735BAF-1A46-4938-801A-42E619856409}" type="sibTrans" cxnId="{31626A70-8062-4E1C-ACA2-2D7F85FE70E5}">
      <dgm:prSet/>
      <dgm:spPr/>
      <dgm:t>
        <a:bodyPr/>
        <a:lstStyle/>
        <a:p>
          <a:endParaRPr lang="en-US"/>
        </a:p>
      </dgm:t>
    </dgm:pt>
    <dgm:pt modelId="{5CBC9CA8-C9BF-4E1E-96C5-98768C65886C}">
      <dgm:prSet/>
      <dgm:spPr/>
      <dgm:t>
        <a:bodyPr/>
        <a:lstStyle/>
        <a:p>
          <a:r>
            <a:rPr lang="en-US" b="1"/>
            <a:t>Analyze Disease Patterns</a:t>
          </a:r>
          <a:r>
            <a:rPr lang="en-US"/>
            <a:t>: Generate data-driven insights for better strategic planning and public health interventions.</a:t>
          </a:r>
        </a:p>
      </dgm:t>
    </dgm:pt>
    <dgm:pt modelId="{428C8E87-48A3-4A9D-8161-318907D06612}" type="parTrans" cxnId="{814B894D-2C78-46B9-ABD7-469E333021E3}">
      <dgm:prSet/>
      <dgm:spPr/>
      <dgm:t>
        <a:bodyPr/>
        <a:lstStyle/>
        <a:p>
          <a:endParaRPr lang="en-US"/>
        </a:p>
      </dgm:t>
    </dgm:pt>
    <dgm:pt modelId="{E11FED1A-7BFE-4BE7-83F8-40F39F2A9C37}" type="sibTrans" cxnId="{814B894D-2C78-46B9-ABD7-469E333021E3}">
      <dgm:prSet/>
      <dgm:spPr/>
      <dgm:t>
        <a:bodyPr/>
        <a:lstStyle/>
        <a:p>
          <a:endParaRPr lang="en-US"/>
        </a:p>
      </dgm:t>
    </dgm:pt>
    <dgm:pt modelId="{B9A93712-6271-415B-B012-3DE4F5D2F4F4}">
      <dgm:prSet/>
      <dgm:spPr/>
      <dgm:t>
        <a:bodyPr/>
        <a:lstStyle/>
        <a:p>
          <a:r>
            <a:rPr lang="en-US"/>
            <a:t>This solution empowers healthcare organizations to improve public health responses, mitigate outbreaks effectively, and enhance operational efficiency.</a:t>
          </a:r>
        </a:p>
      </dgm:t>
    </dgm:pt>
    <dgm:pt modelId="{27DA084B-3568-4DD0-A236-F332FC7A0293}" type="parTrans" cxnId="{8B6B6C3B-7B77-4036-829F-DF212AE0320A}">
      <dgm:prSet/>
      <dgm:spPr/>
      <dgm:t>
        <a:bodyPr/>
        <a:lstStyle/>
        <a:p>
          <a:endParaRPr lang="en-US"/>
        </a:p>
      </dgm:t>
    </dgm:pt>
    <dgm:pt modelId="{3A316D1F-DC53-4043-BCBD-F1146D9885E8}" type="sibTrans" cxnId="{8B6B6C3B-7B77-4036-829F-DF212AE0320A}">
      <dgm:prSet/>
      <dgm:spPr/>
      <dgm:t>
        <a:bodyPr/>
        <a:lstStyle/>
        <a:p>
          <a:endParaRPr lang="en-US"/>
        </a:p>
      </dgm:t>
    </dgm:pt>
    <dgm:pt modelId="{B30AF6A9-550B-414B-83B8-43868F77F67E}" type="pres">
      <dgm:prSet presAssocID="{9DF17C3B-044A-4F5E-BC69-9959EB5D1C7C}" presName="Name0" presStyleCnt="0">
        <dgm:presLayoutVars>
          <dgm:dir/>
          <dgm:resizeHandles val="exact"/>
        </dgm:presLayoutVars>
      </dgm:prSet>
      <dgm:spPr/>
    </dgm:pt>
    <dgm:pt modelId="{C1E09E66-B13E-4D0E-9585-D04F91956AF3}" type="pres">
      <dgm:prSet presAssocID="{6183299B-B084-4AB3-AB1F-4C614DD0C429}" presName="node" presStyleLbl="node1" presStyleIdx="0" presStyleCnt="6">
        <dgm:presLayoutVars>
          <dgm:bulletEnabled val="1"/>
        </dgm:presLayoutVars>
      </dgm:prSet>
      <dgm:spPr/>
    </dgm:pt>
    <dgm:pt modelId="{F6126DC3-7BEE-4A36-B93C-D5977CE96679}" type="pres">
      <dgm:prSet presAssocID="{BF64DC26-0B89-43ED-91B1-7630C4674963}" presName="sibTrans" presStyleLbl="sibTrans1D1" presStyleIdx="0" presStyleCnt="5"/>
      <dgm:spPr/>
    </dgm:pt>
    <dgm:pt modelId="{63195B99-132B-409C-B890-331CBACF1E6A}" type="pres">
      <dgm:prSet presAssocID="{BF64DC26-0B89-43ED-91B1-7630C4674963}" presName="connectorText" presStyleLbl="sibTrans1D1" presStyleIdx="0" presStyleCnt="5"/>
      <dgm:spPr/>
    </dgm:pt>
    <dgm:pt modelId="{3FF16F79-198E-4DD8-8584-48C64FCC2C53}" type="pres">
      <dgm:prSet presAssocID="{685CC33C-EED9-4AB0-B402-35726336BF70}" presName="node" presStyleLbl="node1" presStyleIdx="1" presStyleCnt="6">
        <dgm:presLayoutVars>
          <dgm:bulletEnabled val="1"/>
        </dgm:presLayoutVars>
      </dgm:prSet>
      <dgm:spPr/>
    </dgm:pt>
    <dgm:pt modelId="{B57FE480-1E09-4274-AA5D-CF59D5528388}" type="pres">
      <dgm:prSet presAssocID="{8EEFBC8A-010D-423B-9DFE-B2785205DC20}" presName="sibTrans" presStyleLbl="sibTrans1D1" presStyleIdx="1" presStyleCnt="5"/>
      <dgm:spPr/>
    </dgm:pt>
    <dgm:pt modelId="{8F3FC029-8D64-46FE-9812-2FA27C61D381}" type="pres">
      <dgm:prSet presAssocID="{8EEFBC8A-010D-423B-9DFE-B2785205DC20}" presName="connectorText" presStyleLbl="sibTrans1D1" presStyleIdx="1" presStyleCnt="5"/>
      <dgm:spPr/>
    </dgm:pt>
    <dgm:pt modelId="{F50AFC88-E66B-4D09-A8E7-3FEDBC86BA0A}" type="pres">
      <dgm:prSet presAssocID="{EB3F1286-A342-4622-A158-AC9E236BD3FB}" presName="node" presStyleLbl="node1" presStyleIdx="2" presStyleCnt="6">
        <dgm:presLayoutVars>
          <dgm:bulletEnabled val="1"/>
        </dgm:presLayoutVars>
      </dgm:prSet>
      <dgm:spPr/>
    </dgm:pt>
    <dgm:pt modelId="{110549A6-A6F6-4965-854E-1BBB7F95A468}" type="pres">
      <dgm:prSet presAssocID="{2CF370B2-C714-480C-A961-A0C1D567B5FB}" presName="sibTrans" presStyleLbl="sibTrans1D1" presStyleIdx="2" presStyleCnt="5"/>
      <dgm:spPr/>
    </dgm:pt>
    <dgm:pt modelId="{00B13BEE-FA01-4851-9359-43B8A74478AF}" type="pres">
      <dgm:prSet presAssocID="{2CF370B2-C714-480C-A961-A0C1D567B5FB}" presName="connectorText" presStyleLbl="sibTrans1D1" presStyleIdx="2" presStyleCnt="5"/>
      <dgm:spPr/>
    </dgm:pt>
    <dgm:pt modelId="{9559EFB1-E2D3-4D6C-BE8B-FC5833397D0F}" type="pres">
      <dgm:prSet presAssocID="{BDB08ECD-5D14-469D-A151-D994C2F9D282}" presName="node" presStyleLbl="node1" presStyleIdx="3" presStyleCnt="6">
        <dgm:presLayoutVars>
          <dgm:bulletEnabled val="1"/>
        </dgm:presLayoutVars>
      </dgm:prSet>
      <dgm:spPr/>
    </dgm:pt>
    <dgm:pt modelId="{2CFF4AD5-AC2A-45E1-9514-3CE1323DF02D}" type="pres">
      <dgm:prSet presAssocID="{CB735BAF-1A46-4938-801A-42E619856409}" presName="sibTrans" presStyleLbl="sibTrans1D1" presStyleIdx="3" presStyleCnt="5"/>
      <dgm:spPr/>
    </dgm:pt>
    <dgm:pt modelId="{0F75FA84-7BBF-49EA-B29C-E391B5630492}" type="pres">
      <dgm:prSet presAssocID="{CB735BAF-1A46-4938-801A-42E619856409}" presName="connectorText" presStyleLbl="sibTrans1D1" presStyleIdx="3" presStyleCnt="5"/>
      <dgm:spPr/>
    </dgm:pt>
    <dgm:pt modelId="{BFAB435B-6E4F-44D9-A87E-B9A1EC498F81}" type="pres">
      <dgm:prSet presAssocID="{5CBC9CA8-C9BF-4E1E-96C5-98768C65886C}" presName="node" presStyleLbl="node1" presStyleIdx="4" presStyleCnt="6">
        <dgm:presLayoutVars>
          <dgm:bulletEnabled val="1"/>
        </dgm:presLayoutVars>
      </dgm:prSet>
      <dgm:spPr/>
    </dgm:pt>
    <dgm:pt modelId="{3C9229D0-0AB7-4F14-BE82-8C911A1AF67F}" type="pres">
      <dgm:prSet presAssocID="{E11FED1A-7BFE-4BE7-83F8-40F39F2A9C37}" presName="sibTrans" presStyleLbl="sibTrans1D1" presStyleIdx="4" presStyleCnt="5"/>
      <dgm:spPr/>
    </dgm:pt>
    <dgm:pt modelId="{47A94FEA-EEF8-4D42-819D-12CDF234CC81}" type="pres">
      <dgm:prSet presAssocID="{E11FED1A-7BFE-4BE7-83F8-40F39F2A9C37}" presName="connectorText" presStyleLbl="sibTrans1D1" presStyleIdx="4" presStyleCnt="5"/>
      <dgm:spPr/>
    </dgm:pt>
    <dgm:pt modelId="{F9B9AC1D-E0AC-4D05-AB02-77C90B3D11E0}" type="pres">
      <dgm:prSet presAssocID="{B9A93712-6271-415B-B012-3DE4F5D2F4F4}" presName="node" presStyleLbl="node1" presStyleIdx="5" presStyleCnt="6">
        <dgm:presLayoutVars>
          <dgm:bulletEnabled val="1"/>
        </dgm:presLayoutVars>
      </dgm:prSet>
      <dgm:spPr/>
    </dgm:pt>
  </dgm:ptLst>
  <dgm:cxnLst>
    <dgm:cxn modelId="{9A7AE206-3F0E-4701-91C4-ED271359AC49}" srcId="{9DF17C3B-044A-4F5E-BC69-9959EB5D1C7C}" destId="{EB3F1286-A342-4622-A158-AC9E236BD3FB}" srcOrd="2" destOrd="0" parTransId="{8201BA91-CE1E-4632-86CA-9A00AB2C2251}" sibTransId="{2CF370B2-C714-480C-A961-A0C1D567B5FB}"/>
    <dgm:cxn modelId="{7C935D18-2985-4814-B036-6A89C3720255}" type="presOf" srcId="{CB735BAF-1A46-4938-801A-42E619856409}" destId="{0F75FA84-7BBF-49EA-B29C-E391B5630492}" srcOrd="1" destOrd="0" presId="urn:microsoft.com/office/officeart/2016/7/layout/RepeatingBendingProcessNew"/>
    <dgm:cxn modelId="{2B70BC1E-02D1-431B-B850-AF4623A57760}" type="presOf" srcId="{B9A93712-6271-415B-B012-3DE4F5D2F4F4}" destId="{F9B9AC1D-E0AC-4D05-AB02-77C90B3D11E0}" srcOrd="0" destOrd="0" presId="urn:microsoft.com/office/officeart/2016/7/layout/RepeatingBendingProcessNew"/>
    <dgm:cxn modelId="{18FEBD26-D863-46ED-A6B9-570EC52DB0C2}" type="presOf" srcId="{2CF370B2-C714-480C-A961-A0C1D567B5FB}" destId="{00B13BEE-FA01-4851-9359-43B8A74478AF}" srcOrd="1" destOrd="0" presId="urn:microsoft.com/office/officeart/2016/7/layout/RepeatingBendingProcessNew"/>
    <dgm:cxn modelId="{78D4112B-2BCB-44BA-9518-F0F332EFD6EF}" type="presOf" srcId="{8EEFBC8A-010D-423B-9DFE-B2785205DC20}" destId="{B57FE480-1E09-4274-AA5D-CF59D5528388}" srcOrd="0" destOrd="0" presId="urn:microsoft.com/office/officeart/2016/7/layout/RepeatingBendingProcessNew"/>
    <dgm:cxn modelId="{8B6B6C3B-7B77-4036-829F-DF212AE0320A}" srcId="{9DF17C3B-044A-4F5E-BC69-9959EB5D1C7C}" destId="{B9A93712-6271-415B-B012-3DE4F5D2F4F4}" srcOrd="5" destOrd="0" parTransId="{27DA084B-3568-4DD0-A236-F332FC7A0293}" sibTransId="{3A316D1F-DC53-4043-BCBD-F1146D9885E8}"/>
    <dgm:cxn modelId="{3087C444-9F5E-4E53-8504-33E05998E828}" type="presOf" srcId="{CB735BAF-1A46-4938-801A-42E619856409}" destId="{2CFF4AD5-AC2A-45E1-9514-3CE1323DF02D}" srcOrd="0" destOrd="0" presId="urn:microsoft.com/office/officeart/2016/7/layout/RepeatingBendingProcessNew"/>
    <dgm:cxn modelId="{DFE62666-600A-4C30-8B3F-02674A708A28}" type="presOf" srcId="{8EEFBC8A-010D-423B-9DFE-B2785205DC20}" destId="{8F3FC029-8D64-46FE-9812-2FA27C61D381}" srcOrd="1" destOrd="0" presId="urn:microsoft.com/office/officeart/2016/7/layout/RepeatingBendingProcessNew"/>
    <dgm:cxn modelId="{C153D748-30E2-4CFC-AE5A-87386120AD29}" type="presOf" srcId="{BDB08ECD-5D14-469D-A151-D994C2F9D282}" destId="{9559EFB1-E2D3-4D6C-BE8B-FC5833397D0F}" srcOrd="0" destOrd="0" presId="urn:microsoft.com/office/officeart/2016/7/layout/RepeatingBendingProcessNew"/>
    <dgm:cxn modelId="{814B894D-2C78-46B9-ABD7-469E333021E3}" srcId="{9DF17C3B-044A-4F5E-BC69-9959EB5D1C7C}" destId="{5CBC9CA8-C9BF-4E1E-96C5-98768C65886C}" srcOrd="4" destOrd="0" parTransId="{428C8E87-48A3-4A9D-8161-318907D06612}" sibTransId="{E11FED1A-7BFE-4BE7-83F8-40F39F2A9C37}"/>
    <dgm:cxn modelId="{31626A70-8062-4E1C-ACA2-2D7F85FE70E5}" srcId="{9DF17C3B-044A-4F5E-BC69-9959EB5D1C7C}" destId="{BDB08ECD-5D14-469D-A151-D994C2F9D282}" srcOrd="3" destOrd="0" parTransId="{0558512C-95E9-440D-89D3-4FFD97B787FF}" sibTransId="{CB735BAF-1A46-4938-801A-42E619856409}"/>
    <dgm:cxn modelId="{70503E79-405A-456A-A24D-E64656B724DD}" type="presOf" srcId="{5CBC9CA8-C9BF-4E1E-96C5-98768C65886C}" destId="{BFAB435B-6E4F-44D9-A87E-B9A1EC498F81}" srcOrd="0" destOrd="0" presId="urn:microsoft.com/office/officeart/2016/7/layout/RepeatingBendingProcessNew"/>
    <dgm:cxn modelId="{6F71F77E-6123-47DD-BDE3-E00D861F66A9}" type="presOf" srcId="{EB3F1286-A342-4622-A158-AC9E236BD3FB}" destId="{F50AFC88-E66B-4D09-A8E7-3FEDBC86BA0A}" srcOrd="0" destOrd="0" presId="urn:microsoft.com/office/officeart/2016/7/layout/RepeatingBendingProcessNew"/>
    <dgm:cxn modelId="{B268F999-2EBA-4825-A330-2658DC7A7236}" type="presOf" srcId="{2CF370B2-C714-480C-A961-A0C1D567B5FB}" destId="{110549A6-A6F6-4965-854E-1BBB7F95A468}" srcOrd="0" destOrd="0" presId="urn:microsoft.com/office/officeart/2016/7/layout/RepeatingBendingProcessNew"/>
    <dgm:cxn modelId="{046D47A9-03BF-4675-A07E-756C3233EE97}" type="presOf" srcId="{E11FED1A-7BFE-4BE7-83F8-40F39F2A9C37}" destId="{47A94FEA-EEF8-4D42-819D-12CDF234CC81}" srcOrd="1" destOrd="0" presId="urn:microsoft.com/office/officeart/2016/7/layout/RepeatingBendingProcessNew"/>
    <dgm:cxn modelId="{369AC5BE-04E2-41A1-966B-8C4B1DCA83FD}" type="presOf" srcId="{6183299B-B084-4AB3-AB1F-4C614DD0C429}" destId="{C1E09E66-B13E-4D0E-9585-D04F91956AF3}" srcOrd="0" destOrd="0" presId="urn:microsoft.com/office/officeart/2016/7/layout/RepeatingBendingProcessNew"/>
    <dgm:cxn modelId="{0D1CB8C3-8383-4FC6-A39E-AC4F79F6B50A}" srcId="{9DF17C3B-044A-4F5E-BC69-9959EB5D1C7C}" destId="{6183299B-B084-4AB3-AB1F-4C614DD0C429}" srcOrd="0" destOrd="0" parTransId="{6325434C-D1F9-47E3-99AE-4BED38B46CE5}" sibTransId="{BF64DC26-0B89-43ED-91B1-7630C4674963}"/>
    <dgm:cxn modelId="{3E8D2BCC-E645-4840-BF9A-6D97E1BB4712}" srcId="{9DF17C3B-044A-4F5E-BC69-9959EB5D1C7C}" destId="{685CC33C-EED9-4AB0-B402-35726336BF70}" srcOrd="1" destOrd="0" parTransId="{53B32CBF-D41A-4312-BFDE-8C63F6884714}" sibTransId="{8EEFBC8A-010D-423B-9DFE-B2785205DC20}"/>
    <dgm:cxn modelId="{195977CC-6E0A-49C2-8459-725B5FF5B9DA}" type="presOf" srcId="{BF64DC26-0B89-43ED-91B1-7630C4674963}" destId="{F6126DC3-7BEE-4A36-B93C-D5977CE96679}" srcOrd="0" destOrd="0" presId="urn:microsoft.com/office/officeart/2016/7/layout/RepeatingBendingProcessNew"/>
    <dgm:cxn modelId="{4512D9DA-EF84-49A9-8925-933C552A62BD}" type="presOf" srcId="{9DF17C3B-044A-4F5E-BC69-9959EB5D1C7C}" destId="{B30AF6A9-550B-414B-83B8-43868F77F67E}" srcOrd="0" destOrd="0" presId="urn:microsoft.com/office/officeart/2016/7/layout/RepeatingBendingProcessNew"/>
    <dgm:cxn modelId="{C34439E3-3B53-47C2-BACE-A827D0CBBE2B}" type="presOf" srcId="{BF64DC26-0B89-43ED-91B1-7630C4674963}" destId="{63195B99-132B-409C-B890-331CBACF1E6A}" srcOrd="1" destOrd="0" presId="urn:microsoft.com/office/officeart/2016/7/layout/RepeatingBendingProcessNew"/>
    <dgm:cxn modelId="{8A4A81E6-F6E9-4EFA-8039-B656F21703E0}" type="presOf" srcId="{E11FED1A-7BFE-4BE7-83F8-40F39F2A9C37}" destId="{3C9229D0-0AB7-4F14-BE82-8C911A1AF67F}" srcOrd="0" destOrd="0" presId="urn:microsoft.com/office/officeart/2016/7/layout/RepeatingBendingProcessNew"/>
    <dgm:cxn modelId="{05EB43FB-6309-47FC-BAAF-CA4DFB7BF98B}" type="presOf" srcId="{685CC33C-EED9-4AB0-B402-35726336BF70}" destId="{3FF16F79-198E-4DD8-8584-48C64FCC2C53}" srcOrd="0" destOrd="0" presId="urn:microsoft.com/office/officeart/2016/7/layout/RepeatingBendingProcessNew"/>
    <dgm:cxn modelId="{0C3E1DCE-40F9-41F6-A3CE-5A9D271D861E}" type="presParOf" srcId="{B30AF6A9-550B-414B-83B8-43868F77F67E}" destId="{C1E09E66-B13E-4D0E-9585-D04F91956AF3}" srcOrd="0" destOrd="0" presId="urn:microsoft.com/office/officeart/2016/7/layout/RepeatingBendingProcessNew"/>
    <dgm:cxn modelId="{810E66B9-A1E3-4975-BCAF-B7B87EE81394}" type="presParOf" srcId="{B30AF6A9-550B-414B-83B8-43868F77F67E}" destId="{F6126DC3-7BEE-4A36-B93C-D5977CE96679}" srcOrd="1" destOrd="0" presId="urn:microsoft.com/office/officeart/2016/7/layout/RepeatingBendingProcessNew"/>
    <dgm:cxn modelId="{7985567D-AE1A-4DB8-8AC2-FF4877CF3805}" type="presParOf" srcId="{F6126DC3-7BEE-4A36-B93C-D5977CE96679}" destId="{63195B99-132B-409C-B890-331CBACF1E6A}" srcOrd="0" destOrd="0" presId="urn:microsoft.com/office/officeart/2016/7/layout/RepeatingBendingProcessNew"/>
    <dgm:cxn modelId="{16D26C98-193E-46CE-96BB-A9BAF58DA075}" type="presParOf" srcId="{B30AF6A9-550B-414B-83B8-43868F77F67E}" destId="{3FF16F79-198E-4DD8-8584-48C64FCC2C53}" srcOrd="2" destOrd="0" presId="urn:microsoft.com/office/officeart/2016/7/layout/RepeatingBendingProcessNew"/>
    <dgm:cxn modelId="{4F2ABF8E-E3A0-4731-8F38-5AF7F8FDD7CE}" type="presParOf" srcId="{B30AF6A9-550B-414B-83B8-43868F77F67E}" destId="{B57FE480-1E09-4274-AA5D-CF59D5528388}" srcOrd="3" destOrd="0" presId="urn:microsoft.com/office/officeart/2016/7/layout/RepeatingBendingProcessNew"/>
    <dgm:cxn modelId="{8EE31A42-23F6-4428-A7EE-603136FD1566}" type="presParOf" srcId="{B57FE480-1E09-4274-AA5D-CF59D5528388}" destId="{8F3FC029-8D64-46FE-9812-2FA27C61D381}" srcOrd="0" destOrd="0" presId="urn:microsoft.com/office/officeart/2016/7/layout/RepeatingBendingProcessNew"/>
    <dgm:cxn modelId="{C25719E6-4934-4B73-8693-8D20F6105EB7}" type="presParOf" srcId="{B30AF6A9-550B-414B-83B8-43868F77F67E}" destId="{F50AFC88-E66B-4D09-A8E7-3FEDBC86BA0A}" srcOrd="4" destOrd="0" presId="urn:microsoft.com/office/officeart/2016/7/layout/RepeatingBendingProcessNew"/>
    <dgm:cxn modelId="{EAB207F0-5EDF-428F-B895-512BEF108BD4}" type="presParOf" srcId="{B30AF6A9-550B-414B-83B8-43868F77F67E}" destId="{110549A6-A6F6-4965-854E-1BBB7F95A468}" srcOrd="5" destOrd="0" presId="urn:microsoft.com/office/officeart/2016/7/layout/RepeatingBendingProcessNew"/>
    <dgm:cxn modelId="{01C31B60-42FF-432D-88DD-A51E655E327C}" type="presParOf" srcId="{110549A6-A6F6-4965-854E-1BBB7F95A468}" destId="{00B13BEE-FA01-4851-9359-43B8A74478AF}" srcOrd="0" destOrd="0" presId="urn:microsoft.com/office/officeart/2016/7/layout/RepeatingBendingProcessNew"/>
    <dgm:cxn modelId="{352E27DE-32B7-4783-B803-5A8D09111502}" type="presParOf" srcId="{B30AF6A9-550B-414B-83B8-43868F77F67E}" destId="{9559EFB1-E2D3-4D6C-BE8B-FC5833397D0F}" srcOrd="6" destOrd="0" presId="urn:microsoft.com/office/officeart/2016/7/layout/RepeatingBendingProcessNew"/>
    <dgm:cxn modelId="{AFF9D20B-125F-464E-B5F5-91FB7AB07E21}" type="presParOf" srcId="{B30AF6A9-550B-414B-83B8-43868F77F67E}" destId="{2CFF4AD5-AC2A-45E1-9514-3CE1323DF02D}" srcOrd="7" destOrd="0" presId="urn:microsoft.com/office/officeart/2016/7/layout/RepeatingBendingProcessNew"/>
    <dgm:cxn modelId="{EA8F7696-0DED-486D-81BC-251ED76A789E}" type="presParOf" srcId="{2CFF4AD5-AC2A-45E1-9514-3CE1323DF02D}" destId="{0F75FA84-7BBF-49EA-B29C-E391B5630492}" srcOrd="0" destOrd="0" presId="urn:microsoft.com/office/officeart/2016/7/layout/RepeatingBendingProcessNew"/>
    <dgm:cxn modelId="{1278D171-FC8C-4AFA-90C0-E8CE177D2767}" type="presParOf" srcId="{B30AF6A9-550B-414B-83B8-43868F77F67E}" destId="{BFAB435B-6E4F-44D9-A87E-B9A1EC498F81}" srcOrd="8" destOrd="0" presId="urn:microsoft.com/office/officeart/2016/7/layout/RepeatingBendingProcessNew"/>
    <dgm:cxn modelId="{13B2E1DC-2E5D-4CE6-943D-2149BABDE07E}" type="presParOf" srcId="{B30AF6A9-550B-414B-83B8-43868F77F67E}" destId="{3C9229D0-0AB7-4F14-BE82-8C911A1AF67F}" srcOrd="9" destOrd="0" presId="urn:microsoft.com/office/officeart/2016/7/layout/RepeatingBendingProcessNew"/>
    <dgm:cxn modelId="{D1B99783-C8C9-402B-A519-E7202E8877DF}" type="presParOf" srcId="{3C9229D0-0AB7-4F14-BE82-8C911A1AF67F}" destId="{47A94FEA-EEF8-4D42-819D-12CDF234CC81}" srcOrd="0" destOrd="0" presId="urn:microsoft.com/office/officeart/2016/7/layout/RepeatingBendingProcessNew"/>
    <dgm:cxn modelId="{56C7ECB9-B30A-4BE1-BD05-632CAFFC6EF0}" type="presParOf" srcId="{B30AF6A9-550B-414B-83B8-43868F77F67E}" destId="{F9B9AC1D-E0AC-4D05-AB02-77C90B3D11E0}"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24DC03-4BF5-46D3-9725-14537BB4877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486E33CD-C913-49D3-9E70-AC1E7019242E}">
      <dgm:prSet/>
      <dgm:spPr/>
      <dgm:t>
        <a:bodyPr/>
        <a:lstStyle/>
        <a:p>
          <a:r>
            <a:rPr lang="en-US" b="1" dirty="0"/>
            <a:t>1. Patient</a:t>
          </a:r>
          <a:endParaRPr lang="en-US" dirty="0"/>
        </a:p>
      </dgm:t>
    </dgm:pt>
    <dgm:pt modelId="{03E2C0B3-99A1-4DEE-9E71-DD4509722D55}" type="parTrans" cxnId="{D786782E-470D-407A-85E9-90D8F59E61C3}">
      <dgm:prSet/>
      <dgm:spPr/>
      <dgm:t>
        <a:bodyPr/>
        <a:lstStyle/>
        <a:p>
          <a:endParaRPr lang="en-US"/>
        </a:p>
      </dgm:t>
    </dgm:pt>
    <dgm:pt modelId="{7470F1DD-02B6-4DB9-A70E-7C57077C8B19}" type="sibTrans" cxnId="{D786782E-470D-407A-85E9-90D8F59E61C3}">
      <dgm:prSet/>
      <dgm:spPr/>
      <dgm:t>
        <a:bodyPr/>
        <a:lstStyle/>
        <a:p>
          <a:endParaRPr lang="en-US"/>
        </a:p>
      </dgm:t>
    </dgm:pt>
    <dgm:pt modelId="{DC684B9A-1CFF-431B-80EB-D217F705135E}">
      <dgm:prSet/>
      <dgm:spPr/>
      <dgm:t>
        <a:bodyPr/>
        <a:lstStyle/>
        <a:p>
          <a:r>
            <a:rPr lang="en-US" b="1"/>
            <a:t>Attributes</a:t>
          </a:r>
          <a:r>
            <a:rPr lang="en-US"/>
            <a:t>:</a:t>
          </a:r>
        </a:p>
      </dgm:t>
    </dgm:pt>
    <dgm:pt modelId="{6A286FAE-305B-4071-BA79-23CBDF2C42F5}" type="parTrans" cxnId="{E1B661C5-B5CC-4035-8A67-2061671FAF43}">
      <dgm:prSet/>
      <dgm:spPr/>
      <dgm:t>
        <a:bodyPr/>
        <a:lstStyle/>
        <a:p>
          <a:endParaRPr lang="en-US"/>
        </a:p>
      </dgm:t>
    </dgm:pt>
    <dgm:pt modelId="{E703F106-E2EC-47AE-AD4E-20981D6F9719}" type="sibTrans" cxnId="{E1B661C5-B5CC-4035-8A67-2061671FAF43}">
      <dgm:prSet/>
      <dgm:spPr/>
      <dgm:t>
        <a:bodyPr/>
        <a:lstStyle/>
        <a:p>
          <a:endParaRPr lang="en-US"/>
        </a:p>
      </dgm:t>
    </dgm:pt>
    <dgm:pt modelId="{F18E3E33-127C-44FB-850A-680996F7AF49}">
      <dgm:prSet/>
      <dgm:spPr/>
      <dgm:t>
        <a:bodyPr/>
        <a:lstStyle/>
        <a:p>
          <a:r>
            <a:rPr lang="en-US"/>
            <a:t>patientid (PK)</a:t>
          </a:r>
        </a:p>
      </dgm:t>
    </dgm:pt>
    <dgm:pt modelId="{0421976A-71CA-45C1-8DD3-598EE75E281E}" type="parTrans" cxnId="{DF660150-8F31-4E8E-A33D-C32D9F418585}">
      <dgm:prSet/>
      <dgm:spPr/>
      <dgm:t>
        <a:bodyPr/>
        <a:lstStyle/>
        <a:p>
          <a:endParaRPr lang="en-US"/>
        </a:p>
      </dgm:t>
    </dgm:pt>
    <dgm:pt modelId="{359D436B-359B-45D8-8C35-81D8ABEFB284}" type="sibTrans" cxnId="{DF660150-8F31-4E8E-A33D-C32D9F418585}">
      <dgm:prSet/>
      <dgm:spPr/>
      <dgm:t>
        <a:bodyPr/>
        <a:lstStyle/>
        <a:p>
          <a:endParaRPr lang="en-US"/>
        </a:p>
      </dgm:t>
    </dgm:pt>
    <dgm:pt modelId="{97C05050-C254-4EB6-A9A7-C641571D7D04}">
      <dgm:prSet/>
      <dgm:spPr/>
      <dgm:t>
        <a:bodyPr/>
        <a:lstStyle/>
        <a:p>
          <a:r>
            <a:rPr lang="en-US"/>
            <a:t>firstname</a:t>
          </a:r>
        </a:p>
      </dgm:t>
    </dgm:pt>
    <dgm:pt modelId="{97840B96-701C-4D9D-BDE8-B321AFB62BE3}" type="parTrans" cxnId="{7C3DC818-7AFF-4FA2-B9D4-73D85241F7B1}">
      <dgm:prSet/>
      <dgm:spPr/>
      <dgm:t>
        <a:bodyPr/>
        <a:lstStyle/>
        <a:p>
          <a:endParaRPr lang="en-US"/>
        </a:p>
      </dgm:t>
    </dgm:pt>
    <dgm:pt modelId="{AD845BE4-BC9F-43EA-95DC-C5EEB8C77785}" type="sibTrans" cxnId="{7C3DC818-7AFF-4FA2-B9D4-73D85241F7B1}">
      <dgm:prSet/>
      <dgm:spPr/>
      <dgm:t>
        <a:bodyPr/>
        <a:lstStyle/>
        <a:p>
          <a:endParaRPr lang="en-US"/>
        </a:p>
      </dgm:t>
    </dgm:pt>
    <dgm:pt modelId="{13AC4972-139C-4491-BA6C-90DE86FCFA3A}">
      <dgm:prSet/>
      <dgm:spPr/>
      <dgm:t>
        <a:bodyPr/>
        <a:lstStyle/>
        <a:p>
          <a:r>
            <a:rPr lang="en-US"/>
            <a:t>lastname</a:t>
          </a:r>
        </a:p>
      </dgm:t>
    </dgm:pt>
    <dgm:pt modelId="{3E133624-F5EC-4705-98F3-F8BA60A138EC}" type="parTrans" cxnId="{8A0E531D-3D20-4F64-82F3-62862E6DEB3D}">
      <dgm:prSet/>
      <dgm:spPr/>
      <dgm:t>
        <a:bodyPr/>
        <a:lstStyle/>
        <a:p>
          <a:endParaRPr lang="en-US"/>
        </a:p>
      </dgm:t>
    </dgm:pt>
    <dgm:pt modelId="{68345FC5-E16C-48D4-BF8F-FBD0C7146CD7}" type="sibTrans" cxnId="{8A0E531D-3D20-4F64-82F3-62862E6DEB3D}">
      <dgm:prSet/>
      <dgm:spPr/>
      <dgm:t>
        <a:bodyPr/>
        <a:lstStyle/>
        <a:p>
          <a:endParaRPr lang="en-US"/>
        </a:p>
      </dgm:t>
    </dgm:pt>
    <dgm:pt modelId="{0B5E131E-B290-4BA4-B11D-5F12FB6E7BA1}">
      <dgm:prSet/>
      <dgm:spPr/>
      <dgm:t>
        <a:bodyPr/>
        <a:lstStyle/>
        <a:p>
          <a:r>
            <a:rPr lang="en-US"/>
            <a:t>dateofbirth</a:t>
          </a:r>
        </a:p>
      </dgm:t>
    </dgm:pt>
    <dgm:pt modelId="{2BC9C674-243F-4D6D-A8AB-DB3E661F9467}" type="parTrans" cxnId="{A717BDB4-C077-411B-A3D5-CFB8E8B1DAB7}">
      <dgm:prSet/>
      <dgm:spPr/>
      <dgm:t>
        <a:bodyPr/>
        <a:lstStyle/>
        <a:p>
          <a:endParaRPr lang="en-US"/>
        </a:p>
      </dgm:t>
    </dgm:pt>
    <dgm:pt modelId="{6D6AB783-65EA-4067-A7EF-FB71C883A58F}" type="sibTrans" cxnId="{A717BDB4-C077-411B-A3D5-CFB8E8B1DAB7}">
      <dgm:prSet/>
      <dgm:spPr/>
      <dgm:t>
        <a:bodyPr/>
        <a:lstStyle/>
        <a:p>
          <a:endParaRPr lang="en-US"/>
        </a:p>
      </dgm:t>
    </dgm:pt>
    <dgm:pt modelId="{9DF5B7B8-BE86-4BA5-BFC7-42AF85C81BE3}">
      <dgm:prSet/>
      <dgm:spPr/>
      <dgm:t>
        <a:bodyPr/>
        <a:lstStyle/>
        <a:p>
          <a:r>
            <a:rPr lang="en-US"/>
            <a:t>gender</a:t>
          </a:r>
        </a:p>
      </dgm:t>
    </dgm:pt>
    <dgm:pt modelId="{1917E15C-7E4C-4AAE-A4A7-EC26DD0E429C}" type="parTrans" cxnId="{82D69F62-9DCB-4FB5-AC9B-694B947EA0E9}">
      <dgm:prSet/>
      <dgm:spPr/>
      <dgm:t>
        <a:bodyPr/>
        <a:lstStyle/>
        <a:p>
          <a:endParaRPr lang="en-US"/>
        </a:p>
      </dgm:t>
    </dgm:pt>
    <dgm:pt modelId="{53033EC8-1155-4AA7-A0E6-89B636C54D7E}" type="sibTrans" cxnId="{82D69F62-9DCB-4FB5-AC9B-694B947EA0E9}">
      <dgm:prSet/>
      <dgm:spPr/>
      <dgm:t>
        <a:bodyPr/>
        <a:lstStyle/>
        <a:p>
          <a:endParaRPr lang="en-US"/>
        </a:p>
      </dgm:t>
    </dgm:pt>
    <dgm:pt modelId="{4D342AB7-A22B-417E-8C48-0AD72ED6C7B1}">
      <dgm:prSet/>
      <dgm:spPr/>
      <dgm:t>
        <a:bodyPr/>
        <a:lstStyle/>
        <a:p>
          <a:r>
            <a:rPr lang="en-US"/>
            <a:t>bloodtype</a:t>
          </a:r>
        </a:p>
      </dgm:t>
    </dgm:pt>
    <dgm:pt modelId="{C9E7ED14-67B3-4EED-905F-1C792D7A521A}" type="parTrans" cxnId="{B646E6ED-7F31-4AAE-BC97-5BC2376EA7D6}">
      <dgm:prSet/>
      <dgm:spPr/>
      <dgm:t>
        <a:bodyPr/>
        <a:lstStyle/>
        <a:p>
          <a:endParaRPr lang="en-US"/>
        </a:p>
      </dgm:t>
    </dgm:pt>
    <dgm:pt modelId="{FACFA207-CC60-4331-91D7-6F5AA4908132}" type="sibTrans" cxnId="{B646E6ED-7F31-4AAE-BC97-5BC2376EA7D6}">
      <dgm:prSet/>
      <dgm:spPr/>
      <dgm:t>
        <a:bodyPr/>
        <a:lstStyle/>
        <a:p>
          <a:endParaRPr lang="en-US"/>
        </a:p>
      </dgm:t>
    </dgm:pt>
    <dgm:pt modelId="{971DF9FA-0192-45AC-B539-876097A9B088}">
      <dgm:prSet/>
      <dgm:spPr/>
      <dgm:t>
        <a:bodyPr/>
        <a:lstStyle/>
        <a:p>
          <a:r>
            <a:rPr lang="en-US"/>
            <a:t>regionid (FK → region)</a:t>
          </a:r>
        </a:p>
      </dgm:t>
    </dgm:pt>
    <dgm:pt modelId="{C4750E66-D674-4500-82C0-4E64DD18006E}" type="parTrans" cxnId="{1D9B4A8A-676B-475B-9F72-5C82E8E5D07A}">
      <dgm:prSet/>
      <dgm:spPr/>
      <dgm:t>
        <a:bodyPr/>
        <a:lstStyle/>
        <a:p>
          <a:endParaRPr lang="en-US"/>
        </a:p>
      </dgm:t>
    </dgm:pt>
    <dgm:pt modelId="{37DF3010-333B-4FB2-A2C3-F478193ECB5F}" type="sibTrans" cxnId="{1D9B4A8A-676B-475B-9F72-5C82E8E5D07A}">
      <dgm:prSet/>
      <dgm:spPr/>
      <dgm:t>
        <a:bodyPr/>
        <a:lstStyle/>
        <a:p>
          <a:endParaRPr lang="en-US"/>
        </a:p>
      </dgm:t>
    </dgm:pt>
    <dgm:pt modelId="{8F875BC2-D187-41EA-9D9C-667A8B650148}">
      <dgm:prSet/>
      <dgm:spPr/>
      <dgm:t>
        <a:bodyPr/>
        <a:lstStyle/>
        <a:p>
          <a:r>
            <a:rPr lang="en-US"/>
            <a:t>contactnumber</a:t>
          </a:r>
        </a:p>
      </dgm:t>
    </dgm:pt>
    <dgm:pt modelId="{E37CE6B4-A017-482E-91F3-03EA9F0DC9A2}" type="parTrans" cxnId="{A4D0CA8D-1449-430A-83AE-45C049804E53}">
      <dgm:prSet/>
      <dgm:spPr/>
      <dgm:t>
        <a:bodyPr/>
        <a:lstStyle/>
        <a:p>
          <a:endParaRPr lang="en-US"/>
        </a:p>
      </dgm:t>
    </dgm:pt>
    <dgm:pt modelId="{0A91986D-ACF7-409D-88D9-044CDA722C48}" type="sibTrans" cxnId="{A4D0CA8D-1449-430A-83AE-45C049804E53}">
      <dgm:prSet/>
      <dgm:spPr/>
      <dgm:t>
        <a:bodyPr/>
        <a:lstStyle/>
        <a:p>
          <a:endParaRPr lang="en-US"/>
        </a:p>
      </dgm:t>
    </dgm:pt>
    <dgm:pt modelId="{6001B4AF-C497-4FBF-B5D2-6FE8EA63603A}">
      <dgm:prSet/>
      <dgm:spPr/>
      <dgm:t>
        <a:bodyPr/>
        <a:lstStyle/>
        <a:p>
          <a:r>
            <a:rPr lang="en-US"/>
            <a:t>emailaddress</a:t>
          </a:r>
        </a:p>
      </dgm:t>
    </dgm:pt>
    <dgm:pt modelId="{ECA421E1-DF56-44AA-AAD9-7FD866DA11EB}" type="parTrans" cxnId="{0CDD97F2-62EA-43B6-BEA8-D78FBABC0550}">
      <dgm:prSet/>
      <dgm:spPr/>
      <dgm:t>
        <a:bodyPr/>
        <a:lstStyle/>
        <a:p>
          <a:endParaRPr lang="en-US"/>
        </a:p>
      </dgm:t>
    </dgm:pt>
    <dgm:pt modelId="{31F4F10A-0A1F-4775-B3D0-7F3B6F68BB71}" type="sibTrans" cxnId="{0CDD97F2-62EA-43B6-BEA8-D78FBABC0550}">
      <dgm:prSet/>
      <dgm:spPr/>
      <dgm:t>
        <a:bodyPr/>
        <a:lstStyle/>
        <a:p>
          <a:endParaRPr lang="en-US"/>
        </a:p>
      </dgm:t>
    </dgm:pt>
    <dgm:pt modelId="{5A582F2F-F547-4372-B6F1-07BAD296160C}">
      <dgm:prSet/>
      <dgm:spPr/>
      <dgm:t>
        <a:bodyPr/>
        <a:lstStyle/>
        <a:p>
          <a:r>
            <a:rPr lang="en-US"/>
            <a:t>medicalhistory</a:t>
          </a:r>
        </a:p>
      </dgm:t>
    </dgm:pt>
    <dgm:pt modelId="{3E1516EA-B086-457D-8897-D15D840CAB1D}" type="parTrans" cxnId="{7D566915-AC35-4190-99CF-0508CD1ACC3A}">
      <dgm:prSet/>
      <dgm:spPr/>
      <dgm:t>
        <a:bodyPr/>
        <a:lstStyle/>
        <a:p>
          <a:endParaRPr lang="en-US"/>
        </a:p>
      </dgm:t>
    </dgm:pt>
    <dgm:pt modelId="{CDD263AB-94C4-47C6-9C61-84E8262D6DD5}" type="sibTrans" cxnId="{7D566915-AC35-4190-99CF-0508CD1ACC3A}">
      <dgm:prSet/>
      <dgm:spPr/>
      <dgm:t>
        <a:bodyPr/>
        <a:lstStyle/>
        <a:p>
          <a:endParaRPr lang="en-US"/>
        </a:p>
      </dgm:t>
    </dgm:pt>
    <dgm:pt modelId="{4F17DF1B-C032-4271-BE32-62B576F1A917}">
      <dgm:prSet/>
      <dgm:spPr/>
      <dgm:t>
        <a:bodyPr/>
        <a:lstStyle/>
        <a:p>
          <a:r>
            <a:rPr lang="en-US"/>
            <a:t>created_at</a:t>
          </a:r>
        </a:p>
      </dgm:t>
    </dgm:pt>
    <dgm:pt modelId="{EE64C46B-4589-443B-B7E7-EEA198D1ECF2}" type="parTrans" cxnId="{BE0B73AF-08B1-49CA-B3C7-04FD83A93967}">
      <dgm:prSet/>
      <dgm:spPr/>
      <dgm:t>
        <a:bodyPr/>
        <a:lstStyle/>
        <a:p>
          <a:endParaRPr lang="en-US"/>
        </a:p>
      </dgm:t>
    </dgm:pt>
    <dgm:pt modelId="{0200CB6B-5454-41A6-9D3D-6505BEB903DB}" type="sibTrans" cxnId="{BE0B73AF-08B1-49CA-B3C7-04FD83A93967}">
      <dgm:prSet/>
      <dgm:spPr/>
      <dgm:t>
        <a:bodyPr/>
        <a:lstStyle/>
        <a:p>
          <a:endParaRPr lang="en-US"/>
        </a:p>
      </dgm:t>
    </dgm:pt>
    <dgm:pt modelId="{640C0722-6E8F-4614-881A-5A4058235D11}">
      <dgm:prSet/>
      <dgm:spPr/>
      <dgm:t>
        <a:bodyPr/>
        <a:lstStyle/>
        <a:p>
          <a:r>
            <a:rPr lang="en-US" b="1"/>
            <a:t>Relationships</a:t>
          </a:r>
          <a:r>
            <a:rPr lang="en-US"/>
            <a:t>:</a:t>
          </a:r>
        </a:p>
      </dgm:t>
    </dgm:pt>
    <dgm:pt modelId="{D7354A3A-9E50-4B66-8A56-48A08C278420}" type="parTrans" cxnId="{5D02158B-D68B-4957-B35B-6F006355CBDB}">
      <dgm:prSet/>
      <dgm:spPr/>
      <dgm:t>
        <a:bodyPr/>
        <a:lstStyle/>
        <a:p>
          <a:endParaRPr lang="en-US"/>
        </a:p>
      </dgm:t>
    </dgm:pt>
    <dgm:pt modelId="{8F6FBDE8-77F7-450E-8F3E-3A404C8C099D}" type="sibTrans" cxnId="{5D02158B-D68B-4957-B35B-6F006355CBDB}">
      <dgm:prSet/>
      <dgm:spPr/>
      <dgm:t>
        <a:bodyPr/>
        <a:lstStyle/>
        <a:p>
          <a:endParaRPr lang="en-US"/>
        </a:p>
      </dgm:t>
    </dgm:pt>
    <dgm:pt modelId="{BABE3E88-F663-47FB-8117-7FC237A7AA8F}">
      <dgm:prSet/>
      <dgm:spPr/>
      <dgm:t>
        <a:bodyPr/>
        <a:lstStyle/>
        <a:p>
          <a:r>
            <a:rPr lang="en-US"/>
            <a:t>Linked to region (regionid → regionid).</a:t>
          </a:r>
        </a:p>
      </dgm:t>
    </dgm:pt>
    <dgm:pt modelId="{9313670B-699E-4F01-87B6-F56DCE2A3E75}" type="parTrans" cxnId="{86D44830-5F17-4804-9E6D-E4F59BBD5B91}">
      <dgm:prSet/>
      <dgm:spPr/>
      <dgm:t>
        <a:bodyPr/>
        <a:lstStyle/>
        <a:p>
          <a:endParaRPr lang="en-US"/>
        </a:p>
      </dgm:t>
    </dgm:pt>
    <dgm:pt modelId="{7E7E9EB9-DA3E-40A8-87BA-45EA8B851116}" type="sibTrans" cxnId="{86D44830-5F17-4804-9E6D-E4F59BBD5B91}">
      <dgm:prSet/>
      <dgm:spPr/>
      <dgm:t>
        <a:bodyPr/>
        <a:lstStyle/>
        <a:p>
          <a:endParaRPr lang="en-US"/>
        </a:p>
      </dgm:t>
    </dgm:pt>
    <dgm:pt modelId="{B1CA96FF-FFA5-4C34-85C0-D1A30A01E7A4}">
      <dgm:prSet/>
      <dgm:spPr/>
      <dgm:t>
        <a:bodyPr/>
        <a:lstStyle/>
        <a:p>
          <a:r>
            <a:rPr lang="en-US"/>
            <a:t>Linked to disease_test (patientid → patientid).</a:t>
          </a:r>
        </a:p>
      </dgm:t>
    </dgm:pt>
    <dgm:pt modelId="{DD23FC7C-F766-44DD-9732-1894F150A7FB}" type="parTrans" cxnId="{9FE484A8-1663-465F-97BA-3DE7C821B950}">
      <dgm:prSet/>
      <dgm:spPr/>
      <dgm:t>
        <a:bodyPr/>
        <a:lstStyle/>
        <a:p>
          <a:endParaRPr lang="en-US"/>
        </a:p>
      </dgm:t>
    </dgm:pt>
    <dgm:pt modelId="{E0F69556-49CD-4DF2-B737-099405416F9D}" type="sibTrans" cxnId="{9FE484A8-1663-465F-97BA-3DE7C821B950}">
      <dgm:prSet/>
      <dgm:spPr/>
      <dgm:t>
        <a:bodyPr/>
        <a:lstStyle/>
        <a:p>
          <a:endParaRPr lang="en-US"/>
        </a:p>
      </dgm:t>
    </dgm:pt>
    <dgm:pt modelId="{D03407CE-AA70-4CA0-9DB0-3FADCF9DEA97}">
      <dgm:prSet/>
      <dgm:spPr/>
      <dgm:t>
        <a:bodyPr/>
        <a:lstStyle/>
        <a:p>
          <a:r>
            <a:rPr lang="en-US"/>
            <a:t>Linked to case_record (patientid → patientid).</a:t>
          </a:r>
        </a:p>
      </dgm:t>
    </dgm:pt>
    <dgm:pt modelId="{FB556EF6-BD86-4BD9-B287-751136D1095C}" type="parTrans" cxnId="{8299AFD6-9FA4-4FC8-9541-AD2206E44205}">
      <dgm:prSet/>
      <dgm:spPr/>
      <dgm:t>
        <a:bodyPr/>
        <a:lstStyle/>
        <a:p>
          <a:endParaRPr lang="en-US"/>
        </a:p>
      </dgm:t>
    </dgm:pt>
    <dgm:pt modelId="{4D68D59C-D574-49AF-B9C5-3BEF539BD15F}" type="sibTrans" cxnId="{8299AFD6-9FA4-4FC8-9541-AD2206E44205}">
      <dgm:prSet/>
      <dgm:spPr/>
      <dgm:t>
        <a:bodyPr/>
        <a:lstStyle/>
        <a:p>
          <a:endParaRPr lang="en-US"/>
        </a:p>
      </dgm:t>
    </dgm:pt>
    <dgm:pt modelId="{9B9738D9-8153-4D3E-9181-DE0C60A775D4}">
      <dgm:prSet/>
      <dgm:spPr/>
      <dgm:t>
        <a:bodyPr/>
        <a:lstStyle/>
        <a:p>
          <a:r>
            <a:rPr lang="en-US" b="1"/>
            <a:t>Cardinality</a:t>
          </a:r>
          <a:r>
            <a:rPr lang="en-US"/>
            <a:t>:</a:t>
          </a:r>
        </a:p>
      </dgm:t>
    </dgm:pt>
    <dgm:pt modelId="{1ED4DC82-315F-461D-9BE3-A18991D33CA5}" type="parTrans" cxnId="{D9830EBD-DFF3-463A-95C4-E08FBAA5CC17}">
      <dgm:prSet/>
      <dgm:spPr/>
      <dgm:t>
        <a:bodyPr/>
        <a:lstStyle/>
        <a:p>
          <a:endParaRPr lang="en-US"/>
        </a:p>
      </dgm:t>
    </dgm:pt>
    <dgm:pt modelId="{9A3E7568-869D-4722-8DC2-C81F1D07979D}" type="sibTrans" cxnId="{D9830EBD-DFF3-463A-95C4-E08FBAA5CC17}">
      <dgm:prSet/>
      <dgm:spPr/>
      <dgm:t>
        <a:bodyPr/>
        <a:lstStyle/>
        <a:p>
          <a:endParaRPr lang="en-US"/>
        </a:p>
      </dgm:t>
    </dgm:pt>
    <dgm:pt modelId="{AE55A0D4-63A1-4DFF-A2E6-DF28498F0DBA}">
      <dgm:prSet/>
      <dgm:spPr/>
      <dgm:t>
        <a:bodyPr/>
        <a:lstStyle/>
        <a:p>
          <a:r>
            <a:rPr lang="en-US"/>
            <a:t>region (1) → patient (0..N): A region can have many patients.</a:t>
          </a:r>
        </a:p>
      </dgm:t>
    </dgm:pt>
    <dgm:pt modelId="{5A53000E-D87A-4DF3-A8C8-68A96735C1FB}" type="parTrans" cxnId="{88E2C8FF-5D57-4FBA-A6E5-248396E5AAC2}">
      <dgm:prSet/>
      <dgm:spPr/>
      <dgm:t>
        <a:bodyPr/>
        <a:lstStyle/>
        <a:p>
          <a:endParaRPr lang="en-US"/>
        </a:p>
      </dgm:t>
    </dgm:pt>
    <dgm:pt modelId="{CD681D2F-3039-4300-AA41-E36BD895A0B2}" type="sibTrans" cxnId="{88E2C8FF-5D57-4FBA-A6E5-248396E5AAC2}">
      <dgm:prSet/>
      <dgm:spPr/>
      <dgm:t>
        <a:bodyPr/>
        <a:lstStyle/>
        <a:p>
          <a:endParaRPr lang="en-US"/>
        </a:p>
      </dgm:t>
    </dgm:pt>
    <dgm:pt modelId="{25D22D5A-8679-42B5-B4BE-63A10FB3A5F2}">
      <dgm:prSet/>
      <dgm:spPr/>
      <dgm:t>
        <a:bodyPr/>
        <a:lstStyle/>
        <a:p>
          <a:r>
            <a:rPr lang="en-US"/>
            <a:t>patient (1) → disease_test (0..N): A patient can have many disease tests.</a:t>
          </a:r>
        </a:p>
      </dgm:t>
    </dgm:pt>
    <dgm:pt modelId="{1B78B119-1C69-48C2-A6CC-E39D16D3F659}" type="parTrans" cxnId="{E25720F2-6A36-4B00-94FC-863BA9086BCD}">
      <dgm:prSet/>
      <dgm:spPr/>
      <dgm:t>
        <a:bodyPr/>
        <a:lstStyle/>
        <a:p>
          <a:endParaRPr lang="en-US"/>
        </a:p>
      </dgm:t>
    </dgm:pt>
    <dgm:pt modelId="{5D6E6290-8877-423C-A3D1-C9CF6C24C2C4}" type="sibTrans" cxnId="{E25720F2-6A36-4B00-94FC-863BA9086BCD}">
      <dgm:prSet/>
      <dgm:spPr/>
      <dgm:t>
        <a:bodyPr/>
        <a:lstStyle/>
        <a:p>
          <a:endParaRPr lang="en-US"/>
        </a:p>
      </dgm:t>
    </dgm:pt>
    <dgm:pt modelId="{E85E72A0-4791-423F-9A3E-565C8019C791}">
      <dgm:prSet/>
      <dgm:spPr/>
      <dgm:t>
        <a:bodyPr/>
        <a:lstStyle/>
        <a:p>
          <a:r>
            <a:rPr lang="en-US"/>
            <a:t>patient (1) → case_record (0..N): A patient can have multiple case records.</a:t>
          </a:r>
        </a:p>
      </dgm:t>
    </dgm:pt>
    <dgm:pt modelId="{5645B084-3BE3-48D3-939F-63F0BDD683AE}" type="parTrans" cxnId="{9CCEBF7C-EDDC-45D5-BE08-810F9E68B480}">
      <dgm:prSet/>
      <dgm:spPr/>
      <dgm:t>
        <a:bodyPr/>
        <a:lstStyle/>
        <a:p>
          <a:endParaRPr lang="en-US"/>
        </a:p>
      </dgm:t>
    </dgm:pt>
    <dgm:pt modelId="{B5D2ADD6-52A9-4762-975F-A31A40480D83}" type="sibTrans" cxnId="{9CCEBF7C-EDDC-45D5-BE08-810F9E68B480}">
      <dgm:prSet/>
      <dgm:spPr/>
      <dgm:t>
        <a:bodyPr/>
        <a:lstStyle/>
        <a:p>
          <a:endParaRPr lang="en-US"/>
        </a:p>
      </dgm:t>
    </dgm:pt>
    <dgm:pt modelId="{286297A1-EB8A-48DF-994D-7829FB23A7AF}">
      <dgm:prSet/>
      <dgm:spPr/>
      <dgm:t>
        <a:bodyPr/>
        <a:lstStyle/>
        <a:p>
          <a:r>
            <a:rPr lang="en-US" b="1"/>
            <a:t>Optionalities</a:t>
          </a:r>
          <a:r>
            <a:rPr lang="en-US"/>
            <a:t>:</a:t>
          </a:r>
        </a:p>
      </dgm:t>
    </dgm:pt>
    <dgm:pt modelId="{7D294BB9-D798-423C-93B8-53FEFF08CDF5}" type="parTrans" cxnId="{3035D37E-E2A8-4802-BDDE-2EF327B85B65}">
      <dgm:prSet/>
      <dgm:spPr/>
      <dgm:t>
        <a:bodyPr/>
        <a:lstStyle/>
        <a:p>
          <a:endParaRPr lang="en-US"/>
        </a:p>
      </dgm:t>
    </dgm:pt>
    <dgm:pt modelId="{04487F2E-7DCE-419A-9F45-4AC8ADAB20E7}" type="sibTrans" cxnId="{3035D37E-E2A8-4802-BDDE-2EF327B85B65}">
      <dgm:prSet/>
      <dgm:spPr/>
      <dgm:t>
        <a:bodyPr/>
        <a:lstStyle/>
        <a:p>
          <a:endParaRPr lang="en-US"/>
        </a:p>
      </dgm:t>
    </dgm:pt>
    <dgm:pt modelId="{38FAA7E7-1D1D-46C1-BB4F-9AE349A2383E}">
      <dgm:prSet/>
      <dgm:spPr/>
      <dgm:t>
        <a:bodyPr/>
        <a:lstStyle/>
        <a:p>
          <a:r>
            <a:rPr lang="en-US"/>
            <a:t>A patient </a:t>
          </a:r>
          <a:r>
            <a:rPr lang="en-US" b="1"/>
            <a:t>must</a:t>
          </a:r>
          <a:r>
            <a:rPr lang="en-US"/>
            <a:t> belong to a region.</a:t>
          </a:r>
        </a:p>
      </dgm:t>
    </dgm:pt>
    <dgm:pt modelId="{14298D3F-25C8-4951-8A8B-D9CFBF53EE69}" type="parTrans" cxnId="{E5ED8707-3A23-4C71-99C9-F77BC06CCCA5}">
      <dgm:prSet/>
      <dgm:spPr/>
      <dgm:t>
        <a:bodyPr/>
        <a:lstStyle/>
        <a:p>
          <a:endParaRPr lang="en-US"/>
        </a:p>
      </dgm:t>
    </dgm:pt>
    <dgm:pt modelId="{C2E1BCAF-F10E-4B53-A3B5-A60FD12A5F31}" type="sibTrans" cxnId="{E5ED8707-3A23-4C71-99C9-F77BC06CCCA5}">
      <dgm:prSet/>
      <dgm:spPr/>
      <dgm:t>
        <a:bodyPr/>
        <a:lstStyle/>
        <a:p>
          <a:endParaRPr lang="en-US"/>
        </a:p>
      </dgm:t>
    </dgm:pt>
    <dgm:pt modelId="{740C4E68-B9F5-42E2-8F32-1C677016D45F}">
      <dgm:prSet/>
      <dgm:spPr/>
      <dgm:t>
        <a:bodyPr/>
        <a:lstStyle/>
        <a:p>
          <a:r>
            <a:rPr lang="en-US"/>
            <a:t>A patient </a:t>
          </a:r>
          <a:r>
            <a:rPr lang="en-US" b="1"/>
            <a:t>may or may not</a:t>
          </a:r>
          <a:r>
            <a:rPr lang="en-US"/>
            <a:t> have disease tests or case records.</a:t>
          </a:r>
        </a:p>
      </dgm:t>
    </dgm:pt>
    <dgm:pt modelId="{CE5F08A7-ABFA-4B67-BDEB-69B70C024512}" type="parTrans" cxnId="{71D7ADB1-7177-4582-A041-BBD350A5A8E5}">
      <dgm:prSet/>
      <dgm:spPr/>
      <dgm:t>
        <a:bodyPr/>
        <a:lstStyle/>
        <a:p>
          <a:endParaRPr lang="en-US"/>
        </a:p>
      </dgm:t>
    </dgm:pt>
    <dgm:pt modelId="{1F4D083A-47F0-4626-9EC3-512DF22BC5F6}" type="sibTrans" cxnId="{71D7ADB1-7177-4582-A041-BBD350A5A8E5}">
      <dgm:prSet/>
      <dgm:spPr/>
      <dgm:t>
        <a:bodyPr/>
        <a:lstStyle/>
        <a:p>
          <a:endParaRPr lang="en-US"/>
        </a:p>
      </dgm:t>
    </dgm:pt>
    <dgm:pt modelId="{04D93879-8279-4B8B-91D9-CC963C7F528F}" type="pres">
      <dgm:prSet presAssocID="{3524DC03-4BF5-46D3-9725-14537BB48770}" presName="linear" presStyleCnt="0">
        <dgm:presLayoutVars>
          <dgm:dir/>
          <dgm:animLvl val="lvl"/>
          <dgm:resizeHandles val="exact"/>
        </dgm:presLayoutVars>
      </dgm:prSet>
      <dgm:spPr/>
    </dgm:pt>
    <dgm:pt modelId="{C5E78B4A-F9F4-4F20-92E7-5CA557DDC8E3}" type="pres">
      <dgm:prSet presAssocID="{486E33CD-C913-49D3-9E70-AC1E7019242E}" presName="parentLin" presStyleCnt="0"/>
      <dgm:spPr/>
    </dgm:pt>
    <dgm:pt modelId="{80E0F08F-60F5-4A30-87B8-4845F6963B22}" type="pres">
      <dgm:prSet presAssocID="{486E33CD-C913-49D3-9E70-AC1E7019242E}" presName="parentLeftMargin" presStyleLbl="node1" presStyleIdx="0" presStyleCnt="1"/>
      <dgm:spPr/>
    </dgm:pt>
    <dgm:pt modelId="{30B52918-67B1-44BA-A537-C1D1496D0124}" type="pres">
      <dgm:prSet presAssocID="{486E33CD-C913-49D3-9E70-AC1E7019242E}" presName="parentText" presStyleLbl="node1" presStyleIdx="0" presStyleCnt="1">
        <dgm:presLayoutVars>
          <dgm:chMax val="0"/>
          <dgm:bulletEnabled val="1"/>
        </dgm:presLayoutVars>
      </dgm:prSet>
      <dgm:spPr/>
    </dgm:pt>
    <dgm:pt modelId="{3B090AA4-3F2B-4FB2-B704-706E85CA9D74}" type="pres">
      <dgm:prSet presAssocID="{486E33CD-C913-49D3-9E70-AC1E7019242E}" presName="negativeSpace" presStyleCnt="0"/>
      <dgm:spPr/>
    </dgm:pt>
    <dgm:pt modelId="{AE2707A4-737A-424E-9986-009FD041D154}" type="pres">
      <dgm:prSet presAssocID="{486E33CD-C913-49D3-9E70-AC1E7019242E}" presName="childText" presStyleLbl="conFgAcc1" presStyleIdx="0" presStyleCnt="1">
        <dgm:presLayoutVars>
          <dgm:bulletEnabled val="1"/>
        </dgm:presLayoutVars>
      </dgm:prSet>
      <dgm:spPr/>
    </dgm:pt>
  </dgm:ptLst>
  <dgm:cxnLst>
    <dgm:cxn modelId="{E5ED8707-3A23-4C71-99C9-F77BC06CCCA5}" srcId="{286297A1-EB8A-48DF-994D-7829FB23A7AF}" destId="{38FAA7E7-1D1D-46C1-BB4F-9AE349A2383E}" srcOrd="0" destOrd="0" parTransId="{14298D3F-25C8-4951-8A8B-D9CFBF53EE69}" sibTransId="{C2E1BCAF-F10E-4B53-A3B5-A60FD12A5F31}"/>
    <dgm:cxn modelId="{2EB9060B-A2ED-4605-AD72-6B8827BA1F69}" type="presOf" srcId="{25D22D5A-8679-42B5-B4BE-63A10FB3A5F2}" destId="{AE2707A4-737A-424E-9986-009FD041D154}" srcOrd="0" destOrd="18" presId="urn:microsoft.com/office/officeart/2005/8/layout/list1"/>
    <dgm:cxn modelId="{7D566915-AC35-4190-99CF-0508CD1ACC3A}" srcId="{DC684B9A-1CFF-431B-80EB-D217F705135E}" destId="{5A582F2F-F547-4372-B6F1-07BAD296160C}" srcOrd="9" destOrd="0" parTransId="{3E1516EA-B086-457D-8897-D15D840CAB1D}" sibTransId="{CDD263AB-94C4-47C6-9C61-84E8262D6DD5}"/>
    <dgm:cxn modelId="{7C3DC818-7AFF-4FA2-B9D4-73D85241F7B1}" srcId="{DC684B9A-1CFF-431B-80EB-D217F705135E}" destId="{97C05050-C254-4EB6-A9A7-C641571D7D04}" srcOrd="1" destOrd="0" parTransId="{97840B96-701C-4D9D-BDE8-B321AFB62BE3}" sibTransId="{AD845BE4-BC9F-43EA-95DC-C5EEB8C77785}"/>
    <dgm:cxn modelId="{8A0E531D-3D20-4F64-82F3-62862E6DEB3D}" srcId="{DC684B9A-1CFF-431B-80EB-D217F705135E}" destId="{13AC4972-139C-4491-BA6C-90DE86FCFA3A}" srcOrd="2" destOrd="0" parTransId="{3E133624-F5EC-4705-98F3-F8BA60A138EC}" sibTransId="{68345FC5-E16C-48D4-BF8F-FBD0C7146CD7}"/>
    <dgm:cxn modelId="{D786782E-470D-407A-85E9-90D8F59E61C3}" srcId="{3524DC03-4BF5-46D3-9725-14537BB48770}" destId="{486E33CD-C913-49D3-9E70-AC1E7019242E}" srcOrd="0" destOrd="0" parTransId="{03E2C0B3-99A1-4DEE-9E71-DD4509722D55}" sibTransId="{7470F1DD-02B6-4DB9-A70E-7C57077C8B19}"/>
    <dgm:cxn modelId="{C9BE6330-932C-4C5E-85DF-4713A8C1D4EF}" type="presOf" srcId="{D03407CE-AA70-4CA0-9DB0-3FADCF9DEA97}" destId="{AE2707A4-737A-424E-9986-009FD041D154}" srcOrd="0" destOrd="15" presId="urn:microsoft.com/office/officeart/2005/8/layout/list1"/>
    <dgm:cxn modelId="{86D44830-5F17-4804-9E6D-E4F59BBD5B91}" srcId="{640C0722-6E8F-4614-881A-5A4058235D11}" destId="{BABE3E88-F663-47FB-8117-7FC237A7AA8F}" srcOrd="0" destOrd="0" parTransId="{9313670B-699E-4F01-87B6-F56DCE2A3E75}" sibTransId="{7E7E9EB9-DA3E-40A8-87BA-45EA8B851116}"/>
    <dgm:cxn modelId="{98A9A636-1466-4466-AD22-2A1CD0F9B1A3}" type="presOf" srcId="{286297A1-EB8A-48DF-994D-7829FB23A7AF}" destId="{AE2707A4-737A-424E-9986-009FD041D154}" srcOrd="0" destOrd="20" presId="urn:microsoft.com/office/officeart/2005/8/layout/list1"/>
    <dgm:cxn modelId="{0894753C-3A1E-41C2-9D1F-CD1A90D6FB3B}" type="presOf" srcId="{B1CA96FF-FFA5-4C34-85C0-D1A30A01E7A4}" destId="{AE2707A4-737A-424E-9986-009FD041D154}" srcOrd="0" destOrd="14" presId="urn:microsoft.com/office/officeart/2005/8/layout/list1"/>
    <dgm:cxn modelId="{757A8161-2D44-486E-A30F-51644494798B}" type="presOf" srcId="{971DF9FA-0192-45AC-B539-876097A9B088}" destId="{AE2707A4-737A-424E-9986-009FD041D154}" srcOrd="0" destOrd="7" presId="urn:microsoft.com/office/officeart/2005/8/layout/list1"/>
    <dgm:cxn modelId="{1940BC41-0934-4495-883F-37A692E38183}" type="presOf" srcId="{6001B4AF-C497-4FBF-B5D2-6FE8EA63603A}" destId="{AE2707A4-737A-424E-9986-009FD041D154}" srcOrd="0" destOrd="9" presId="urn:microsoft.com/office/officeart/2005/8/layout/list1"/>
    <dgm:cxn modelId="{82D69F62-9DCB-4FB5-AC9B-694B947EA0E9}" srcId="{DC684B9A-1CFF-431B-80EB-D217F705135E}" destId="{9DF5B7B8-BE86-4BA5-BFC7-42AF85C81BE3}" srcOrd="4" destOrd="0" parTransId="{1917E15C-7E4C-4AAE-A4A7-EC26DD0E429C}" sibTransId="{53033EC8-1155-4AA7-A0E6-89B636C54D7E}"/>
    <dgm:cxn modelId="{DAF10065-8B7B-4F4C-AC40-5E6FBED596DF}" type="presOf" srcId="{9B9738D9-8153-4D3E-9181-DE0C60A775D4}" destId="{AE2707A4-737A-424E-9986-009FD041D154}" srcOrd="0" destOrd="16" presId="urn:microsoft.com/office/officeart/2005/8/layout/list1"/>
    <dgm:cxn modelId="{62175A45-D1CC-489F-B19A-3086E4D80473}" type="presOf" srcId="{F18E3E33-127C-44FB-850A-680996F7AF49}" destId="{AE2707A4-737A-424E-9986-009FD041D154}" srcOrd="0" destOrd="1" presId="urn:microsoft.com/office/officeart/2005/8/layout/list1"/>
    <dgm:cxn modelId="{5567CD65-A256-4B24-BBDE-AFE660DFC97E}" type="presOf" srcId="{5A582F2F-F547-4372-B6F1-07BAD296160C}" destId="{AE2707A4-737A-424E-9986-009FD041D154}" srcOrd="0" destOrd="10" presId="urn:microsoft.com/office/officeart/2005/8/layout/list1"/>
    <dgm:cxn modelId="{DB443C49-034C-4736-918F-B605D5FAF660}" type="presOf" srcId="{4D342AB7-A22B-417E-8C48-0AD72ED6C7B1}" destId="{AE2707A4-737A-424E-9986-009FD041D154}" srcOrd="0" destOrd="6" presId="urn:microsoft.com/office/officeart/2005/8/layout/list1"/>
    <dgm:cxn modelId="{DF660150-8F31-4E8E-A33D-C32D9F418585}" srcId="{DC684B9A-1CFF-431B-80EB-D217F705135E}" destId="{F18E3E33-127C-44FB-850A-680996F7AF49}" srcOrd="0" destOrd="0" parTransId="{0421976A-71CA-45C1-8DD3-598EE75E281E}" sibTransId="{359D436B-359B-45D8-8C35-81D8ABEFB284}"/>
    <dgm:cxn modelId="{9EC0C878-3FE8-4B09-8AFC-B9B9B27422A5}" type="presOf" srcId="{8F875BC2-D187-41EA-9D9C-667A8B650148}" destId="{AE2707A4-737A-424E-9986-009FD041D154}" srcOrd="0" destOrd="8" presId="urn:microsoft.com/office/officeart/2005/8/layout/list1"/>
    <dgm:cxn modelId="{3404325A-DB64-4EF3-A415-14A79206DC1F}" type="presOf" srcId="{9DF5B7B8-BE86-4BA5-BFC7-42AF85C81BE3}" destId="{AE2707A4-737A-424E-9986-009FD041D154}" srcOrd="0" destOrd="5" presId="urn:microsoft.com/office/officeart/2005/8/layout/list1"/>
    <dgm:cxn modelId="{9CCEBF7C-EDDC-45D5-BE08-810F9E68B480}" srcId="{9B9738D9-8153-4D3E-9181-DE0C60A775D4}" destId="{E85E72A0-4791-423F-9A3E-565C8019C791}" srcOrd="2" destOrd="0" parTransId="{5645B084-3BE3-48D3-939F-63F0BDD683AE}" sibTransId="{B5D2ADD6-52A9-4762-975F-A31A40480D83}"/>
    <dgm:cxn modelId="{3035D37E-E2A8-4802-BDDE-2EF327B85B65}" srcId="{486E33CD-C913-49D3-9E70-AC1E7019242E}" destId="{286297A1-EB8A-48DF-994D-7829FB23A7AF}" srcOrd="3" destOrd="0" parTransId="{7D294BB9-D798-423C-93B8-53FEFF08CDF5}" sibTransId="{04487F2E-7DCE-419A-9F45-4AC8ADAB20E7}"/>
    <dgm:cxn modelId="{1D9B4A8A-676B-475B-9F72-5C82E8E5D07A}" srcId="{DC684B9A-1CFF-431B-80EB-D217F705135E}" destId="{971DF9FA-0192-45AC-B539-876097A9B088}" srcOrd="6" destOrd="0" parTransId="{C4750E66-D674-4500-82C0-4E64DD18006E}" sibTransId="{37DF3010-333B-4FB2-A2C3-F478193ECB5F}"/>
    <dgm:cxn modelId="{5D02158B-D68B-4957-B35B-6F006355CBDB}" srcId="{486E33CD-C913-49D3-9E70-AC1E7019242E}" destId="{640C0722-6E8F-4614-881A-5A4058235D11}" srcOrd="1" destOrd="0" parTransId="{D7354A3A-9E50-4B66-8A56-48A08C278420}" sibTransId="{8F6FBDE8-77F7-450E-8F3E-3A404C8C099D}"/>
    <dgm:cxn modelId="{9E94A88B-833F-425E-83DF-1288E66486A0}" type="presOf" srcId="{3524DC03-4BF5-46D3-9725-14537BB48770}" destId="{04D93879-8279-4B8B-91D9-CC963C7F528F}" srcOrd="0" destOrd="0" presId="urn:microsoft.com/office/officeart/2005/8/layout/list1"/>
    <dgm:cxn modelId="{A4D0CA8D-1449-430A-83AE-45C049804E53}" srcId="{DC684B9A-1CFF-431B-80EB-D217F705135E}" destId="{8F875BC2-D187-41EA-9D9C-667A8B650148}" srcOrd="7" destOrd="0" parTransId="{E37CE6B4-A017-482E-91F3-03EA9F0DC9A2}" sibTransId="{0A91986D-ACF7-409D-88D9-044CDA722C48}"/>
    <dgm:cxn modelId="{11532791-5BC4-4558-A302-037654DB5FFA}" type="presOf" srcId="{740C4E68-B9F5-42E2-8F32-1C677016D45F}" destId="{AE2707A4-737A-424E-9986-009FD041D154}" srcOrd="0" destOrd="22" presId="urn:microsoft.com/office/officeart/2005/8/layout/list1"/>
    <dgm:cxn modelId="{C442739F-3C72-4C92-8D70-852548A55EAB}" type="presOf" srcId="{4F17DF1B-C032-4271-BE32-62B576F1A917}" destId="{AE2707A4-737A-424E-9986-009FD041D154}" srcOrd="0" destOrd="11" presId="urn:microsoft.com/office/officeart/2005/8/layout/list1"/>
    <dgm:cxn modelId="{3928AEA0-792A-491F-9C69-892BF91D91D8}" type="presOf" srcId="{486E33CD-C913-49D3-9E70-AC1E7019242E}" destId="{30B52918-67B1-44BA-A537-C1D1496D0124}" srcOrd="1" destOrd="0" presId="urn:microsoft.com/office/officeart/2005/8/layout/list1"/>
    <dgm:cxn modelId="{28040AA1-FF46-40E9-A724-79032FF57CD4}" type="presOf" srcId="{486E33CD-C913-49D3-9E70-AC1E7019242E}" destId="{80E0F08F-60F5-4A30-87B8-4845F6963B22}" srcOrd="0" destOrd="0" presId="urn:microsoft.com/office/officeart/2005/8/layout/list1"/>
    <dgm:cxn modelId="{9FE484A8-1663-465F-97BA-3DE7C821B950}" srcId="{640C0722-6E8F-4614-881A-5A4058235D11}" destId="{B1CA96FF-FFA5-4C34-85C0-D1A30A01E7A4}" srcOrd="1" destOrd="0" parTransId="{DD23FC7C-F766-44DD-9732-1894F150A7FB}" sibTransId="{E0F69556-49CD-4DF2-B737-099405416F9D}"/>
    <dgm:cxn modelId="{BC583FAD-A699-494F-B861-5AAFFC821707}" type="presOf" srcId="{640C0722-6E8F-4614-881A-5A4058235D11}" destId="{AE2707A4-737A-424E-9986-009FD041D154}" srcOrd="0" destOrd="12" presId="urn:microsoft.com/office/officeart/2005/8/layout/list1"/>
    <dgm:cxn modelId="{BE0B73AF-08B1-49CA-B3C7-04FD83A93967}" srcId="{DC684B9A-1CFF-431B-80EB-D217F705135E}" destId="{4F17DF1B-C032-4271-BE32-62B576F1A917}" srcOrd="10" destOrd="0" parTransId="{EE64C46B-4589-443B-B7E7-EEA198D1ECF2}" sibTransId="{0200CB6B-5454-41A6-9D3D-6505BEB903DB}"/>
    <dgm:cxn modelId="{D1FA25B0-A71F-4CE8-B384-C2F1F4FBBF08}" type="presOf" srcId="{0B5E131E-B290-4BA4-B11D-5F12FB6E7BA1}" destId="{AE2707A4-737A-424E-9986-009FD041D154}" srcOrd="0" destOrd="4" presId="urn:microsoft.com/office/officeart/2005/8/layout/list1"/>
    <dgm:cxn modelId="{71D7ADB1-7177-4582-A041-BBD350A5A8E5}" srcId="{286297A1-EB8A-48DF-994D-7829FB23A7AF}" destId="{740C4E68-B9F5-42E2-8F32-1C677016D45F}" srcOrd="1" destOrd="0" parTransId="{CE5F08A7-ABFA-4B67-BDEB-69B70C024512}" sibTransId="{1F4D083A-47F0-4626-9EC3-512DF22BC5F6}"/>
    <dgm:cxn modelId="{A717BDB4-C077-411B-A3D5-CFB8E8B1DAB7}" srcId="{DC684B9A-1CFF-431B-80EB-D217F705135E}" destId="{0B5E131E-B290-4BA4-B11D-5F12FB6E7BA1}" srcOrd="3" destOrd="0" parTransId="{2BC9C674-243F-4D6D-A8AB-DB3E661F9467}" sibTransId="{6D6AB783-65EA-4067-A7EF-FB71C883A58F}"/>
    <dgm:cxn modelId="{D9830EBD-DFF3-463A-95C4-E08FBAA5CC17}" srcId="{486E33CD-C913-49D3-9E70-AC1E7019242E}" destId="{9B9738D9-8153-4D3E-9181-DE0C60A775D4}" srcOrd="2" destOrd="0" parTransId="{1ED4DC82-315F-461D-9BE3-A18991D33CA5}" sibTransId="{9A3E7568-869D-4722-8DC2-C81F1D07979D}"/>
    <dgm:cxn modelId="{61B702BF-1355-4544-AD23-7BBBD43C0508}" type="presOf" srcId="{E85E72A0-4791-423F-9A3E-565C8019C791}" destId="{AE2707A4-737A-424E-9986-009FD041D154}" srcOrd="0" destOrd="19" presId="urn:microsoft.com/office/officeart/2005/8/layout/list1"/>
    <dgm:cxn modelId="{E1B661C5-B5CC-4035-8A67-2061671FAF43}" srcId="{486E33CD-C913-49D3-9E70-AC1E7019242E}" destId="{DC684B9A-1CFF-431B-80EB-D217F705135E}" srcOrd="0" destOrd="0" parTransId="{6A286FAE-305B-4071-BA79-23CBDF2C42F5}" sibTransId="{E703F106-E2EC-47AE-AD4E-20981D6F9719}"/>
    <dgm:cxn modelId="{E2826FD2-65D0-4AE0-8A01-9A3A77392903}" type="presOf" srcId="{97C05050-C254-4EB6-A9A7-C641571D7D04}" destId="{AE2707A4-737A-424E-9986-009FD041D154}" srcOrd="0" destOrd="2" presId="urn:microsoft.com/office/officeart/2005/8/layout/list1"/>
    <dgm:cxn modelId="{8299AFD6-9FA4-4FC8-9541-AD2206E44205}" srcId="{640C0722-6E8F-4614-881A-5A4058235D11}" destId="{D03407CE-AA70-4CA0-9DB0-3FADCF9DEA97}" srcOrd="2" destOrd="0" parTransId="{FB556EF6-BD86-4BD9-B287-751136D1095C}" sibTransId="{4D68D59C-D574-49AF-B9C5-3BEF539BD15F}"/>
    <dgm:cxn modelId="{019E36DC-E6E9-406F-BE67-D57DC8337B16}" type="presOf" srcId="{AE55A0D4-63A1-4DFF-A2E6-DF28498F0DBA}" destId="{AE2707A4-737A-424E-9986-009FD041D154}" srcOrd="0" destOrd="17" presId="urn:microsoft.com/office/officeart/2005/8/layout/list1"/>
    <dgm:cxn modelId="{F60E69DC-4289-4F3D-ADCE-C8615BE7CF5D}" type="presOf" srcId="{38FAA7E7-1D1D-46C1-BB4F-9AE349A2383E}" destId="{AE2707A4-737A-424E-9986-009FD041D154}" srcOrd="0" destOrd="21" presId="urn:microsoft.com/office/officeart/2005/8/layout/list1"/>
    <dgm:cxn modelId="{D4A120E0-5658-4955-8421-4FE7DFEEC0A9}" type="presOf" srcId="{BABE3E88-F663-47FB-8117-7FC237A7AA8F}" destId="{AE2707A4-737A-424E-9986-009FD041D154}" srcOrd="0" destOrd="13" presId="urn:microsoft.com/office/officeart/2005/8/layout/list1"/>
    <dgm:cxn modelId="{57D710E9-3CE9-4B8B-9FA0-A21CFFFACC82}" type="presOf" srcId="{DC684B9A-1CFF-431B-80EB-D217F705135E}" destId="{AE2707A4-737A-424E-9986-009FD041D154}" srcOrd="0" destOrd="0" presId="urn:microsoft.com/office/officeart/2005/8/layout/list1"/>
    <dgm:cxn modelId="{85C4F7EA-436E-4BC6-BFA0-5E255919F87D}" type="presOf" srcId="{13AC4972-139C-4491-BA6C-90DE86FCFA3A}" destId="{AE2707A4-737A-424E-9986-009FD041D154}" srcOrd="0" destOrd="3" presId="urn:microsoft.com/office/officeart/2005/8/layout/list1"/>
    <dgm:cxn modelId="{B646E6ED-7F31-4AAE-BC97-5BC2376EA7D6}" srcId="{DC684B9A-1CFF-431B-80EB-D217F705135E}" destId="{4D342AB7-A22B-417E-8C48-0AD72ED6C7B1}" srcOrd="5" destOrd="0" parTransId="{C9E7ED14-67B3-4EED-905F-1C792D7A521A}" sibTransId="{FACFA207-CC60-4331-91D7-6F5AA4908132}"/>
    <dgm:cxn modelId="{E25720F2-6A36-4B00-94FC-863BA9086BCD}" srcId="{9B9738D9-8153-4D3E-9181-DE0C60A775D4}" destId="{25D22D5A-8679-42B5-B4BE-63A10FB3A5F2}" srcOrd="1" destOrd="0" parTransId="{1B78B119-1C69-48C2-A6CC-E39D16D3F659}" sibTransId="{5D6E6290-8877-423C-A3D1-C9CF6C24C2C4}"/>
    <dgm:cxn modelId="{0CDD97F2-62EA-43B6-BEA8-D78FBABC0550}" srcId="{DC684B9A-1CFF-431B-80EB-D217F705135E}" destId="{6001B4AF-C497-4FBF-B5D2-6FE8EA63603A}" srcOrd="8" destOrd="0" parTransId="{ECA421E1-DF56-44AA-AAD9-7FD866DA11EB}" sibTransId="{31F4F10A-0A1F-4775-B3D0-7F3B6F68BB71}"/>
    <dgm:cxn modelId="{88E2C8FF-5D57-4FBA-A6E5-248396E5AAC2}" srcId="{9B9738D9-8153-4D3E-9181-DE0C60A775D4}" destId="{AE55A0D4-63A1-4DFF-A2E6-DF28498F0DBA}" srcOrd="0" destOrd="0" parTransId="{5A53000E-D87A-4DF3-A8C8-68A96735C1FB}" sibTransId="{CD681D2F-3039-4300-AA41-E36BD895A0B2}"/>
    <dgm:cxn modelId="{D80CC94A-BF1B-4A49-B6BE-CD912AFB46BD}" type="presParOf" srcId="{04D93879-8279-4B8B-91D9-CC963C7F528F}" destId="{C5E78B4A-F9F4-4F20-92E7-5CA557DDC8E3}" srcOrd="0" destOrd="0" presId="urn:microsoft.com/office/officeart/2005/8/layout/list1"/>
    <dgm:cxn modelId="{07DE8950-8EDD-4D1B-A39E-8431E6B39B4A}" type="presParOf" srcId="{C5E78B4A-F9F4-4F20-92E7-5CA557DDC8E3}" destId="{80E0F08F-60F5-4A30-87B8-4845F6963B22}" srcOrd="0" destOrd="0" presId="urn:microsoft.com/office/officeart/2005/8/layout/list1"/>
    <dgm:cxn modelId="{EB342BA1-C9FF-4D92-889B-59070FC669BB}" type="presParOf" srcId="{C5E78B4A-F9F4-4F20-92E7-5CA557DDC8E3}" destId="{30B52918-67B1-44BA-A537-C1D1496D0124}" srcOrd="1" destOrd="0" presId="urn:microsoft.com/office/officeart/2005/8/layout/list1"/>
    <dgm:cxn modelId="{49A21BAA-793A-4C30-9CB9-2D4508BBBBA8}" type="presParOf" srcId="{04D93879-8279-4B8B-91D9-CC963C7F528F}" destId="{3B090AA4-3F2B-4FB2-B704-706E85CA9D74}" srcOrd="1" destOrd="0" presId="urn:microsoft.com/office/officeart/2005/8/layout/list1"/>
    <dgm:cxn modelId="{A13EC56C-7F60-44BD-A77F-C5CA7524DDF2}" type="presParOf" srcId="{04D93879-8279-4B8B-91D9-CC963C7F528F}" destId="{AE2707A4-737A-424E-9986-009FD041D154}"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6E8EA2-4726-4C0B-9AA2-0C27BF2BD71E}"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1C379F19-6D6A-4BA4-8091-23D864E67114}">
      <dgm:prSet/>
      <dgm:spPr/>
      <dgm:t>
        <a:bodyPr/>
        <a:lstStyle/>
        <a:p>
          <a:r>
            <a:rPr lang="en-US" b="1" i="0" baseline="0"/>
            <a:t>Attributes</a:t>
          </a:r>
          <a:r>
            <a:rPr lang="en-US" b="0" i="0" baseline="0"/>
            <a:t>:</a:t>
          </a:r>
          <a:endParaRPr lang="en-US"/>
        </a:p>
      </dgm:t>
    </dgm:pt>
    <dgm:pt modelId="{1AD2EAF8-ECF9-427E-AD7B-DEBF576CCA4C}" type="parTrans" cxnId="{38DFD66C-8BD1-4314-B284-8F4663BCB4D7}">
      <dgm:prSet/>
      <dgm:spPr/>
      <dgm:t>
        <a:bodyPr/>
        <a:lstStyle/>
        <a:p>
          <a:endParaRPr lang="en-US"/>
        </a:p>
      </dgm:t>
    </dgm:pt>
    <dgm:pt modelId="{9DE065FA-340B-4910-84E0-C9244D26A804}" type="sibTrans" cxnId="{38DFD66C-8BD1-4314-B284-8F4663BCB4D7}">
      <dgm:prSet/>
      <dgm:spPr/>
      <dgm:t>
        <a:bodyPr/>
        <a:lstStyle/>
        <a:p>
          <a:endParaRPr lang="en-US"/>
        </a:p>
      </dgm:t>
    </dgm:pt>
    <dgm:pt modelId="{E4DBCB01-A92A-43A5-BE94-F13B0E173600}">
      <dgm:prSet/>
      <dgm:spPr/>
      <dgm:t>
        <a:bodyPr/>
        <a:lstStyle/>
        <a:p>
          <a:r>
            <a:rPr lang="en-US" b="0" i="0" baseline="0"/>
            <a:t>caseid (PK)</a:t>
          </a:r>
          <a:endParaRPr lang="en-US"/>
        </a:p>
      </dgm:t>
    </dgm:pt>
    <dgm:pt modelId="{23AFA6C7-2874-41F7-A0C4-2D938FBFC0A3}" type="parTrans" cxnId="{FD7ED5CB-6A1A-4AA0-ABB5-1A9C8E970868}">
      <dgm:prSet/>
      <dgm:spPr/>
      <dgm:t>
        <a:bodyPr/>
        <a:lstStyle/>
        <a:p>
          <a:endParaRPr lang="en-US"/>
        </a:p>
      </dgm:t>
    </dgm:pt>
    <dgm:pt modelId="{C8BA9F5F-0566-4A09-8A19-16D175F58EA4}" type="sibTrans" cxnId="{FD7ED5CB-6A1A-4AA0-ABB5-1A9C8E970868}">
      <dgm:prSet/>
      <dgm:spPr/>
      <dgm:t>
        <a:bodyPr/>
        <a:lstStyle/>
        <a:p>
          <a:endParaRPr lang="en-US"/>
        </a:p>
      </dgm:t>
    </dgm:pt>
    <dgm:pt modelId="{A080AF56-BC88-49E0-9724-5A1940EFAB91}">
      <dgm:prSet/>
      <dgm:spPr/>
      <dgm:t>
        <a:bodyPr/>
        <a:lstStyle/>
        <a:p>
          <a:r>
            <a:rPr lang="en-US" b="0" i="0" baseline="0"/>
            <a:t>patientid (FK → patient)</a:t>
          </a:r>
          <a:endParaRPr lang="en-US"/>
        </a:p>
      </dgm:t>
    </dgm:pt>
    <dgm:pt modelId="{3EFFC09D-E991-4F23-BC7C-85388C5F83D3}" type="parTrans" cxnId="{06A383F3-E386-4754-BB72-6DF81A386366}">
      <dgm:prSet/>
      <dgm:spPr/>
      <dgm:t>
        <a:bodyPr/>
        <a:lstStyle/>
        <a:p>
          <a:endParaRPr lang="en-US"/>
        </a:p>
      </dgm:t>
    </dgm:pt>
    <dgm:pt modelId="{D1FB29F8-3F1B-4378-B530-01472B4991EF}" type="sibTrans" cxnId="{06A383F3-E386-4754-BB72-6DF81A386366}">
      <dgm:prSet/>
      <dgm:spPr/>
      <dgm:t>
        <a:bodyPr/>
        <a:lstStyle/>
        <a:p>
          <a:endParaRPr lang="en-US"/>
        </a:p>
      </dgm:t>
    </dgm:pt>
    <dgm:pt modelId="{968831B9-91E0-4EC6-B281-99465AD63814}">
      <dgm:prSet/>
      <dgm:spPr/>
      <dgm:t>
        <a:bodyPr/>
        <a:lstStyle/>
        <a:p>
          <a:r>
            <a:rPr lang="en-US" b="0" i="0" baseline="0"/>
            <a:t>diseaseid (FK → disease)</a:t>
          </a:r>
          <a:endParaRPr lang="en-US"/>
        </a:p>
      </dgm:t>
    </dgm:pt>
    <dgm:pt modelId="{8B9AEFED-E79F-484C-AF72-F266AD119BF5}" type="parTrans" cxnId="{273E503F-861C-441A-B031-ED2FA8C3F5AC}">
      <dgm:prSet/>
      <dgm:spPr/>
      <dgm:t>
        <a:bodyPr/>
        <a:lstStyle/>
        <a:p>
          <a:endParaRPr lang="en-US"/>
        </a:p>
      </dgm:t>
    </dgm:pt>
    <dgm:pt modelId="{6B628E6F-8E4B-4B16-912C-6CDD0EB2601A}" type="sibTrans" cxnId="{273E503F-861C-441A-B031-ED2FA8C3F5AC}">
      <dgm:prSet/>
      <dgm:spPr/>
      <dgm:t>
        <a:bodyPr/>
        <a:lstStyle/>
        <a:p>
          <a:endParaRPr lang="en-US"/>
        </a:p>
      </dgm:t>
    </dgm:pt>
    <dgm:pt modelId="{E1B1AAB2-F334-4B8C-ACBB-C96DAC6872FC}">
      <dgm:prSet/>
      <dgm:spPr/>
      <dgm:t>
        <a:bodyPr/>
        <a:lstStyle/>
        <a:p>
          <a:r>
            <a:rPr lang="en-US" b="0" i="0" baseline="0"/>
            <a:t>variantid (FK → disease_variant)</a:t>
          </a:r>
          <a:endParaRPr lang="en-US"/>
        </a:p>
      </dgm:t>
    </dgm:pt>
    <dgm:pt modelId="{7715EE3E-67FB-41F8-AF94-2114BDCDF9B8}" type="parTrans" cxnId="{3F7ED963-08C8-47C3-B6F4-FEC86502946C}">
      <dgm:prSet/>
      <dgm:spPr/>
      <dgm:t>
        <a:bodyPr/>
        <a:lstStyle/>
        <a:p>
          <a:endParaRPr lang="en-US"/>
        </a:p>
      </dgm:t>
    </dgm:pt>
    <dgm:pt modelId="{833E42FF-EE47-41DB-A5B7-72B029C8CF0C}" type="sibTrans" cxnId="{3F7ED963-08C8-47C3-B6F4-FEC86502946C}">
      <dgm:prSet/>
      <dgm:spPr/>
      <dgm:t>
        <a:bodyPr/>
        <a:lstStyle/>
        <a:p>
          <a:endParaRPr lang="en-US"/>
        </a:p>
      </dgm:t>
    </dgm:pt>
    <dgm:pt modelId="{38527FDB-F714-47B3-9D56-A9ED1EEB7E5F}">
      <dgm:prSet/>
      <dgm:spPr/>
      <dgm:t>
        <a:bodyPr/>
        <a:lstStyle/>
        <a:p>
          <a:r>
            <a:rPr lang="en-US" b="0" i="0" baseline="0"/>
            <a:t>diagnosisdate</a:t>
          </a:r>
          <a:endParaRPr lang="en-US"/>
        </a:p>
      </dgm:t>
    </dgm:pt>
    <dgm:pt modelId="{5C6AB3DF-923B-4680-9497-29A5F4868F43}" type="parTrans" cxnId="{8D8A1BC4-81C7-430C-B693-3171B4989507}">
      <dgm:prSet/>
      <dgm:spPr/>
      <dgm:t>
        <a:bodyPr/>
        <a:lstStyle/>
        <a:p>
          <a:endParaRPr lang="en-US"/>
        </a:p>
      </dgm:t>
    </dgm:pt>
    <dgm:pt modelId="{ABEE60DC-97E2-4341-9343-B985546E849C}" type="sibTrans" cxnId="{8D8A1BC4-81C7-430C-B693-3171B4989507}">
      <dgm:prSet/>
      <dgm:spPr/>
      <dgm:t>
        <a:bodyPr/>
        <a:lstStyle/>
        <a:p>
          <a:endParaRPr lang="en-US"/>
        </a:p>
      </dgm:t>
    </dgm:pt>
    <dgm:pt modelId="{BEBE8499-5F32-4B01-8775-6FC218988587}">
      <dgm:prSet/>
      <dgm:spPr/>
      <dgm:t>
        <a:bodyPr/>
        <a:lstStyle/>
        <a:p>
          <a:r>
            <a:rPr lang="en-US" b="0" i="0" baseline="0"/>
            <a:t>severity</a:t>
          </a:r>
          <a:endParaRPr lang="en-US"/>
        </a:p>
      </dgm:t>
    </dgm:pt>
    <dgm:pt modelId="{BD642702-D63E-4A92-ABB3-3D47ED4275F9}" type="parTrans" cxnId="{6B24ED53-DF9E-403B-AF5F-B9FC218442B8}">
      <dgm:prSet/>
      <dgm:spPr/>
      <dgm:t>
        <a:bodyPr/>
        <a:lstStyle/>
        <a:p>
          <a:endParaRPr lang="en-US"/>
        </a:p>
      </dgm:t>
    </dgm:pt>
    <dgm:pt modelId="{CB200C05-D3F6-423F-B589-125A25989027}" type="sibTrans" cxnId="{6B24ED53-DF9E-403B-AF5F-B9FC218442B8}">
      <dgm:prSet/>
      <dgm:spPr/>
      <dgm:t>
        <a:bodyPr/>
        <a:lstStyle/>
        <a:p>
          <a:endParaRPr lang="en-US"/>
        </a:p>
      </dgm:t>
    </dgm:pt>
    <dgm:pt modelId="{9D0E421E-6E0A-4DB9-91DB-71425FEDC59B}">
      <dgm:prSet/>
      <dgm:spPr/>
      <dgm:t>
        <a:bodyPr/>
        <a:lstStyle/>
        <a:p>
          <a:r>
            <a:rPr lang="en-US" b="0" i="0" baseline="0"/>
            <a:t>symptoms</a:t>
          </a:r>
          <a:endParaRPr lang="en-US"/>
        </a:p>
      </dgm:t>
    </dgm:pt>
    <dgm:pt modelId="{68719319-F47E-4636-AF57-E8C8941E5386}" type="parTrans" cxnId="{FB31929F-13EB-435B-8304-259FC87D7BC2}">
      <dgm:prSet/>
      <dgm:spPr/>
      <dgm:t>
        <a:bodyPr/>
        <a:lstStyle/>
        <a:p>
          <a:endParaRPr lang="en-US"/>
        </a:p>
      </dgm:t>
    </dgm:pt>
    <dgm:pt modelId="{57509450-64C1-46E0-A29D-E155795B0FBF}" type="sibTrans" cxnId="{FB31929F-13EB-435B-8304-259FC87D7BC2}">
      <dgm:prSet/>
      <dgm:spPr/>
      <dgm:t>
        <a:bodyPr/>
        <a:lstStyle/>
        <a:p>
          <a:endParaRPr lang="en-US"/>
        </a:p>
      </dgm:t>
    </dgm:pt>
    <dgm:pt modelId="{CD99BC31-C633-4712-840D-98F185732F09}">
      <dgm:prSet/>
      <dgm:spPr/>
      <dgm:t>
        <a:bodyPr/>
        <a:lstStyle/>
        <a:p>
          <a:r>
            <a:rPr lang="en-US" b="0" i="0" baseline="0"/>
            <a:t>treatment</a:t>
          </a:r>
          <a:endParaRPr lang="en-US"/>
        </a:p>
      </dgm:t>
    </dgm:pt>
    <dgm:pt modelId="{067BC728-8150-45AD-BB1A-59D3ED43D3E9}" type="parTrans" cxnId="{9BFF522A-AF94-4235-8A68-8A187CC44476}">
      <dgm:prSet/>
      <dgm:spPr/>
      <dgm:t>
        <a:bodyPr/>
        <a:lstStyle/>
        <a:p>
          <a:endParaRPr lang="en-US"/>
        </a:p>
      </dgm:t>
    </dgm:pt>
    <dgm:pt modelId="{3C55458E-5A62-487D-A72F-1C7DFC7542CC}" type="sibTrans" cxnId="{9BFF522A-AF94-4235-8A68-8A187CC44476}">
      <dgm:prSet/>
      <dgm:spPr/>
      <dgm:t>
        <a:bodyPr/>
        <a:lstStyle/>
        <a:p>
          <a:endParaRPr lang="en-US"/>
        </a:p>
      </dgm:t>
    </dgm:pt>
    <dgm:pt modelId="{CFCA1A23-3B83-43BC-9FA0-0DA0DBCD6510}">
      <dgm:prSet/>
      <dgm:spPr/>
      <dgm:t>
        <a:bodyPr/>
        <a:lstStyle/>
        <a:p>
          <a:r>
            <a:rPr lang="en-US" b="0" i="0" baseline="0"/>
            <a:t>outcome</a:t>
          </a:r>
          <a:endParaRPr lang="en-US"/>
        </a:p>
      </dgm:t>
    </dgm:pt>
    <dgm:pt modelId="{C8088E78-7986-42CF-88D5-58AB61F5705E}" type="parTrans" cxnId="{044D655A-7D6F-4A57-917E-47B84FF78908}">
      <dgm:prSet/>
      <dgm:spPr/>
      <dgm:t>
        <a:bodyPr/>
        <a:lstStyle/>
        <a:p>
          <a:endParaRPr lang="en-US"/>
        </a:p>
      </dgm:t>
    </dgm:pt>
    <dgm:pt modelId="{01259EE2-23FE-4031-AAE3-7364137D9509}" type="sibTrans" cxnId="{044D655A-7D6F-4A57-917E-47B84FF78908}">
      <dgm:prSet/>
      <dgm:spPr/>
      <dgm:t>
        <a:bodyPr/>
        <a:lstStyle/>
        <a:p>
          <a:endParaRPr lang="en-US"/>
        </a:p>
      </dgm:t>
    </dgm:pt>
    <dgm:pt modelId="{87BA1A64-31CD-4C95-BFEF-1B1302CEC76A}">
      <dgm:prSet/>
      <dgm:spPr/>
      <dgm:t>
        <a:bodyPr/>
        <a:lstStyle/>
        <a:p>
          <a:r>
            <a:rPr lang="en-US" b="0" i="0" baseline="0"/>
            <a:t>dischargedate</a:t>
          </a:r>
          <a:endParaRPr lang="en-US"/>
        </a:p>
      </dgm:t>
    </dgm:pt>
    <dgm:pt modelId="{ED417501-0B7E-48BC-938D-AB0AB25D8ED7}" type="parTrans" cxnId="{52597E28-7CAC-488D-A635-8C52E2526A79}">
      <dgm:prSet/>
      <dgm:spPr/>
      <dgm:t>
        <a:bodyPr/>
        <a:lstStyle/>
        <a:p>
          <a:endParaRPr lang="en-US"/>
        </a:p>
      </dgm:t>
    </dgm:pt>
    <dgm:pt modelId="{1779E7FC-BBFF-447A-922B-BBEB5E546D57}" type="sibTrans" cxnId="{52597E28-7CAC-488D-A635-8C52E2526A79}">
      <dgm:prSet/>
      <dgm:spPr/>
      <dgm:t>
        <a:bodyPr/>
        <a:lstStyle/>
        <a:p>
          <a:endParaRPr lang="en-US"/>
        </a:p>
      </dgm:t>
    </dgm:pt>
    <dgm:pt modelId="{C05F8344-674D-4AE5-8FF2-940D73175371}">
      <dgm:prSet/>
      <dgm:spPr/>
      <dgm:t>
        <a:bodyPr/>
        <a:lstStyle/>
        <a:p>
          <a:r>
            <a:rPr lang="en-US" b="0" i="0" baseline="0"/>
            <a:t>facilityid (FK → healthcare_facility)</a:t>
          </a:r>
          <a:endParaRPr lang="en-US"/>
        </a:p>
      </dgm:t>
    </dgm:pt>
    <dgm:pt modelId="{82272D27-07E0-4BB1-9301-C04B26EA4DCF}" type="parTrans" cxnId="{5D5BD1C3-729C-49BF-AC65-F8848195708D}">
      <dgm:prSet/>
      <dgm:spPr/>
      <dgm:t>
        <a:bodyPr/>
        <a:lstStyle/>
        <a:p>
          <a:endParaRPr lang="en-US"/>
        </a:p>
      </dgm:t>
    </dgm:pt>
    <dgm:pt modelId="{8A15D032-C7B1-4632-ACA4-2DA4C6342D21}" type="sibTrans" cxnId="{5D5BD1C3-729C-49BF-AC65-F8848195708D}">
      <dgm:prSet/>
      <dgm:spPr/>
      <dgm:t>
        <a:bodyPr/>
        <a:lstStyle/>
        <a:p>
          <a:endParaRPr lang="en-US"/>
        </a:p>
      </dgm:t>
    </dgm:pt>
    <dgm:pt modelId="{89970D6F-B83D-41F3-A904-59B285BABC44}">
      <dgm:prSet/>
      <dgm:spPr/>
      <dgm:t>
        <a:bodyPr/>
        <a:lstStyle/>
        <a:p>
          <a:r>
            <a:rPr lang="en-US" b="0" i="0" baseline="0"/>
            <a:t>providerid (FK → healthcare_provider)</a:t>
          </a:r>
          <a:endParaRPr lang="en-US"/>
        </a:p>
      </dgm:t>
    </dgm:pt>
    <dgm:pt modelId="{E5208E85-7A44-4608-9709-D13240B769E3}" type="parTrans" cxnId="{03B625F7-D973-4030-BC04-9348E7DDB661}">
      <dgm:prSet/>
      <dgm:spPr/>
      <dgm:t>
        <a:bodyPr/>
        <a:lstStyle/>
        <a:p>
          <a:endParaRPr lang="en-US"/>
        </a:p>
      </dgm:t>
    </dgm:pt>
    <dgm:pt modelId="{2A400287-0CE5-4A77-BE2C-EA04E0B73429}" type="sibTrans" cxnId="{03B625F7-D973-4030-BC04-9348E7DDB661}">
      <dgm:prSet/>
      <dgm:spPr/>
      <dgm:t>
        <a:bodyPr/>
        <a:lstStyle/>
        <a:p>
          <a:endParaRPr lang="en-US"/>
        </a:p>
      </dgm:t>
    </dgm:pt>
    <dgm:pt modelId="{5B13232E-DEC0-433A-AD51-910B5D67AC4E}">
      <dgm:prSet/>
      <dgm:spPr/>
      <dgm:t>
        <a:bodyPr/>
        <a:lstStyle/>
        <a:p>
          <a:r>
            <a:rPr lang="en-US" b="0" i="0" baseline="0"/>
            <a:t>created_at</a:t>
          </a:r>
          <a:endParaRPr lang="en-US"/>
        </a:p>
      </dgm:t>
    </dgm:pt>
    <dgm:pt modelId="{20AAD052-58DC-467A-86DC-BDDF9C601AE1}" type="parTrans" cxnId="{32BC879C-3E88-4D4E-B27F-7650588527C4}">
      <dgm:prSet/>
      <dgm:spPr/>
      <dgm:t>
        <a:bodyPr/>
        <a:lstStyle/>
        <a:p>
          <a:endParaRPr lang="en-US"/>
        </a:p>
      </dgm:t>
    </dgm:pt>
    <dgm:pt modelId="{F676F108-3152-4D98-B959-DE64C8119DAF}" type="sibTrans" cxnId="{32BC879C-3E88-4D4E-B27F-7650588527C4}">
      <dgm:prSet/>
      <dgm:spPr/>
      <dgm:t>
        <a:bodyPr/>
        <a:lstStyle/>
        <a:p>
          <a:endParaRPr lang="en-US"/>
        </a:p>
      </dgm:t>
    </dgm:pt>
    <dgm:pt modelId="{2F8AD3A3-5343-4077-BE15-CE2E6678BA44}">
      <dgm:prSet/>
      <dgm:spPr/>
      <dgm:t>
        <a:bodyPr/>
        <a:lstStyle/>
        <a:p>
          <a:r>
            <a:rPr lang="en-US" b="1" i="0" baseline="0"/>
            <a:t>Relationships</a:t>
          </a:r>
          <a:r>
            <a:rPr lang="en-US" b="0" i="0" baseline="0"/>
            <a:t>:</a:t>
          </a:r>
          <a:endParaRPr lang="en-US"/>
        </a:p>
      </dgm:t>
    </dgm:pt>
    <dgm:pt modelId="{69B704EE-B084-4866-9A43-127E6557F928}" type="parTrans" cxnId="{123347A8-AD39-4C53-ABA2-7CA64EF20F9F}">
      <dgm:prSet/>
      <dgm:spPr/>
      <dgm:t>
        <a:bodyPr/>
        <a:lstStyle/>
        <a:p>
          <a:endParaRPr lang="en-US"/>
        </a:p>
      </dgm:t>
    </dgm:pt>
    <dgm:pt modelId="{107CCB5D-F9E0-4F2B-86E6-83EED37121DC}" type="sibTrans" cxnId="{123347A8-AD39-4C53-ABA2-7CA64EF20F9F}">
      <dgm:prSet/>
      <dgm:spPr/>
      <dgm:t>
        <a:bodyPr/>
        <a:lstStyle/>
        <a:p>
          <a:endParaRPr lang="en-US"/>
        </a:p>
      </dgm:t>
    </dgm:pt>
    <dgm:pt modelId="{38B035DD-714B-45D2-930E-93389059EC75}">
      <dgm:prSet/>
      <dgm:spPr/>
      <dgm:t>
        <a:bodyPr/>
        <a:lstStyle/>
        <a:p>
          <a:r>
            <a:rPr lang="en-US" b="0" i="0" baseline="0"/>
            <a:t>Linked to patient, disease, disease_variant, healthcare_facility, and healthcare_provider.</a:t>
          </a:r>
          <a:endParaRPr lang="en-US"/>
        </a:p>
      </dgm:t>
    </dgm:pt>
    <dgm:pt modelId="{B923B238-0700-4BD5-B96F-B30962C5D52A}" type="parTrans" cxnId="{ACF620A7-AF74-4864-A082-4848E725E5B2}">
      <dgm:prSet/>
      <dgm:spPr/>
      <dgm:t>
        <a:bodyPr/>
        <a:lstStyle/>
        <a:p>
          <a:endParaRPr lang="en-US"/>
        </a:p>
      </dgm:t>
    </dgm:pt>
    <dgm:pt modelId="{0E995F51-212F-4E40-8EAB-2B55938AAB94}" type="sibTrans" cxnId="{ACF620A7-AF74-4864-A082-4848E725E5B2}">
      <dgm:prSet/>
      <dgm:spPr/>
      <dgm:t>
        <a:bodyPr/>
        <a:lstStyle/>
        <a:p>
          <a:endParaRPr lang="en-US"/>
        </a:p>
      </dgm:t>
    </dgm:pt>
    <dgm:pt modelId="{8247D3D0-B286-47D2-A20B-6D0A4D883BA6}">
      <dgm:prSet/>
      <dgm:spPr/>
      <dgm:t>
        <a:bodyPr/>
        <a:lstStyle/>
        <a:p>
          <a:r>
            <a:rPr lang="en-US" b="1" i="0" baseline="0"/>
            <a:t>Cardinality</a:t>
          </a:r>
          <a:r>
            <a:rPr lang="en-US" b="0" i="0" baseline="0"/>
            <a:t>:</a:t>
          </a:r>
          <a:endParaRPr lang="en-US"/>
        </a:p>
      </dgm:t>
    </dgm:pt>
    <dgm:pt modelId="{E5994219-F4C6-4300-AFEF-6EE69DFA946F}" type="parTrans" cxnId="{5B33973B-9437-4B15-9BD4-2CA80049999B}">
      <dgm:prSet/>
      <dgm:spPr/>
      <dgm:t>
        <a:bodyPr/>
        <a:lstStyle/>
        <a:p>
          <a:endParaRPr lang="en-US"/>
        </a:p>
      </dgm:t>
    </dgm:pt>
    <dgm:pt modelId="{219CAA85-FF50-4DC0-B28C-76D0C9F6CEFF}" type="sibTrans" cxnId="{5B33973B-9437-4B15-9BD4-2CA80049999B}">
      <dgm:prSet/>
      <dgm:spPr/>
      <dgm:t>
        <a:bodyPr/>
        <a:lstStyle/>
        <a:p>
          <a:endParaRPr lang="en-US"/>
        </a:p>
      </dgm:t>
    </dgm:pt>
    <dgm:pt modelId="{DBE986E3-5CEC-44D1-AA56-5FBAA197D91A}">
      <dgm:prSet/>
      <dgm:spPr/>
      <dgm:t>
        <a:bodyPr/>
        <a:lstStyle/>
        <a:p>
          <a:r>
            <a:rPr lang="en-US" b="0" i="0" baseline="0"/>
            <a:t>patient (1) → case_record (0..N): A patient can have multiple case records.</a:t>
          </a:r>
          <a:endParaRPr lang="en-US"/>
        </a:p>
      </dgm:t>
    </dgm:pt>
    <dgm:pt modelId="{D920F56A-C152-4CB4-A8E0-46CFEC8B3395}" type="parTrans" cxnId="{80B6BD95-BE0F-4628-AC93-8F124E1D3B81}">
      <dgm:prSet/>
      <dgm:spPr/>
      <dgm:t>
        <a:bodyPr/>
        <a:lstStyle/>
        <a:p>
          <a:endParaRPr lang="en-US"/>
        </a:p>
      </dgm:t>
    </dgm:pt>
    <dgm:pt modelId="{E669F668-67B3-406E-A55F-D4D8C1859B76}" type="sibTrans" cxnId="{80B6BD95-BE0F-4628-AC93-8F124E1D3B81}">
      <dgm:prSet/>
      <dgm:spPr/>
      <dgm:t>
        <a:bodyPr/>
        <a:lstStyle/>
        <a:p>
          <a:endParaRPr lang="en-US"/>
        </a:p>
      </dgm:t>
    </dgm:pt>
    <dgm:pt modelId="{006D1069-8A2B-42CA-9885-E53E5A9AECEE}">
      <dgm:prSet/>
      <dgm:spPr/>
      <dgm:t>
        <a:bodyPr/>
        <a:lstStyle/>
        <a:p>
          <a:r>
            <a:rPr lang="en-US" b="0" i="0" baseline="0"/>
            <a:t>disease (1) → case_record (0..N): A disease can appear in multiple records.</a:t>
          </a:r>
          <a:endParaRPr lang="en-US"/>
        </a:p>
      </dgm:t>
    </dgm:pt>
    <dgm:pt modelId="{C5613F0A-D584-43FE-BE09-2A5B47E4AC4C}" type="parTrans" cxnId="{FB0EDF00-2D84-40D2-9D7C-5D2599911FDA}">
      <dgm:prSet/>
      <dgm:spPr/>
      <dgm:t>
        <a:bodyPr/>
        <a:lstStyle/>
        <a:p>
          <a:endParaRPr lang="en-US"/>
        </a:p>
      </dgm:t>
    </dgm:pt>
    <dgm:pt modelId="{EB865F34-413F-4CDA-9CAF-898A42630998}" type="sibTrans" cxnId="{FB0EDF00-2D84-40D2-9D7C-5D2599911FDA}">
      <dgm:prSet/>
      <dgm:spPr/>
      <dgm:t>
        <a:bodyPr/>
        <a:lstStyle/>
        <a:p>
          <a:endParaRPr lang="en-US"/>
        </a:p>
      </dgm:t>
    </dgm:pt>
    <dgm:pt modelId="{3870FF44-FBBD-47E6-B52E-6BD750C990D1}">
      <dgm:prSet/>
      <dgm:spPr/>
      <dgm:t>
        <a:bodyPr/>
        <a:lstStyle/>
        <a:p>
          <a:r>
            <a:rPr lang="en-US" b="0" i="0" baseline="0"/>
            <a:t>disease_variant (0..1) → case_record (0..N): A variant is optional but may appear in records.</a:t>
          </a:r>
          <a:endParaRPr lang="en-US"/>
        </a:p>
      </dgm:t>
    </dgm:pt>
    <dgm:pt modelId="{9A1855A9-5E9C-4367-8C54-631B573C8F34}" type="parTrans" cxnId="{48272756-8CC9-4179-A360-E7BA62AD40FE}">
      <dgm:prSet/>
      <dgm:spPr/>
      <dgm:t>
        <a:bodyPr/>
        <a:lstStyle/>
        <a:p>
          <a:endParaRPr lang="en-US"/>
        </a:p>
      </dgm:t>
    </dgm:pt>
    <dgm:pt modelId="{A0582B77-7F31-4A74-9E62-B7FEDD187BE2}" type="sibTrans" cxnId="{48272756-8CC9-4179-A360-E7BA62AD40FE}">
      <dgm:prSet/>
      <dgm:spPr/>
      <dgm:t>
        <a:bodyPr/>
        <a:lstStyle/>
        <a:p>
          <a:endParaRPr lang="en-US"/>
        </a:p>
      </dgm:t>
    </dgm:pt>
    <dgm:pt modelId="{155FE8AA-5168-4AED-A56D-B128324DCA8A}">
      <dgm:prSet/>
      <dgm:spPr/>
      <dgm:t>
        <a:bodyPr/>
        <a:lstStyle/>
        <a:p>
          <a:r>
            <a:rPr lang="en-US" b="0" i="0" baseline="0"/>
            <a:t>healthcare_facility (1) → case_record (0..N): A facility can manage many case records.</a:t>
          </a:r>
          <a:endParaRPr lang="en-US"/>
        </a:p>
      </dgm:t>
    </dgm:pt>
    <dgm:pt modelId="{274E04B0-37CF-4ED6-BA95-FF6886284CC6}" type="parTrans" cxnId="{AD924CCF-2854-4AEC-812F-7976010E6E97}">
      <dgm:prSet/>
      <dgm:spPr/>
      <dgm:t>
        <a:bodyPr/>
        <a:lstStyle/>
        <a:p>
          <a:endParaRPr lang="en-US"/>
        </a:p>
      </dgm:t>
    </dgm:pt>
    <dgm:pt modelId="{A2C5FEA1-6316-4938-AF0F-2960B4D98104}" type="sibTrans" cxnId="{AD924CCF-2854-4AEC-812F-7976010E6E97}">
      <dgm:prSet/>
      <dgm:spPr/>
      <dgm:t>
        <a:bodyPr/>
        <a:lstStyle/>
        <a:p>
          <a:endParaRPr lang="en-US"/>
        </a:p>
      </dgm:t>
    </dgm:pt>
    <dgm:pt modelId="{23270423-AE26-4E23-B569-85E75E6C2801}">
      <dgm:prSet/>
      <dgm:spPr/>
      <dgm:t>
        <a:bodyPr/>
        <a:lstStyle/>
        <a:p>
          <a:r>
            <a:rPr lang="en-US" b="1" i="0" baseline="0"/>
            <a:t>Optionalities</a:t>
          </a:r>
          <a:r>
            <a:rPr lang="en-US" b="0" i="0" baseline="0"/>
            <a:t>:</a:t>
          </a:r>
          <a:endParaRPr lang="en-US"/>
        </a:p>
      </dgm:t>
    </dgm:pt>
    <dgm:pt modelId="{90EDF714-19C0-4A50-A8FF-9C0FB4F6B48C}" type="parTrans" cxnId="{2DA28C76-AEE3-4799-89AD-3B94EEC55DCA}">
      <dgm:prSet/>
      <dgm:spPr/>
      <dgm:t>
        <a:bodyPr/>
        <a:lstStyle/>
        <a:p>
          <a:endParaRPr lang="en-US"/>
        </a:p>
      </dgm:t>
    </dgm:pt>
    <dgm:pt modelId="{FA7119CF-881B-4873-A0EE-130183D28F93}" type="sibTrans" cxnId="{2DA28C76-AEE3-4799-89AD-3B94EEC55DCA}">
      <dgm:prSet/>
      <dgm:spPr/>
      <dgm:t>
        <a:bodyPr/>
        <a:lstStyle/>
        <a:p>
          <a:endParaRPr lang="en-US"/>
        </a:p>
      </dgm:t>
    </dgm:pt>
    <dgm:pt modelId="{11FA595F-6921-4992-899C-BD9998CBCC00}">
      <dgm:prSet/>
      <dgm:spPr/>
      <dgm:t>
        <a:bodyPr/>
        <a:lstStyle/>
        <a:p>
          <a:r>
            <a:rPr lang="en-US" b="0" i="0" baseline="0"/>
            <a:t>A case </a:t>
          </a:r>
          <a:r>
            <a:rPr lang="en-US" b="1" i="0" baseline="0"/>
            <a:t>must</a:t>
          </a:r>
          <a:r>
            <a:rPr lang="en-US" b="0" i="0" baseline="0"/>
            <a:t> reference a patient and disease.</a:t>
          </a:r>
          <a:endParaRPr lang="en-US"/>
        </a:p>
      </dgm:t>
    </dgm:pt>
    <dgm:pt modelId="{E06B971D-432A-4C74-8C13-F84154B07474}" type="parTrans" cxnId="{5251366C-2F24-4BF2-8D83-11BCCDC0DF34}">
      <dgm:prSet/>
      <dgm:spPr/>
      <dgm:t>
        <a:bodyPr/>
        <a:lstStyle/>
        <a:p>
          <a:endParaRPr lang="en-US"/>
        </a:p>
      </dgm:t>
    </dgm:pt>
    <dgm:pt modelId="{44B6C878-9CD4-49E6-A0D5-AA8DB8E6A119}" type="sibTrans" cxnId="{5251366C-2F24-4BF2-8D83-11BCCDC0DF34}">
      <dgm:prSet/>
      <dgm:spPr/>
      <dgm:t>
        <a:bodyPr/>
        <a:lstStyle/>
        <a:p>
          <a:endParaRPr lang="en-US"/>
        </a:p>
      </dgm:t>
    </dgm:pt>
    <dgm:pt modelId="{13EEF6FC-DA1D-48A5-8339-176CD68E6B9A}">
      <dgm:prSet/>
      <dgm:spPr/>
      <dgm:t>
        <a:bodyPr/>
        <a:lstStyle/>
        <a:p>
          <a:r>
            <a:rPr lang="en-US" b="0" i="0" baseline="0"/>
            <a:t>A disease variant is </a:t>
          </a:r>
          <a:r>
            <a:rPr lang="en-US" b="1" i="0" baseline="0"/>
            <a:t>optional</a:t>
          </a:r>
          <a:r>
            <a:rPr lang="en-US" b="0" i="0" baseline="0"/>
            <a:t>.</a:t>
          </a:r>
          <a:endParaRPr lang="en-US"/>
        </a:p>
      </dgm:t>
    </dgm:pt>
    <dgm:pt modelId="{E855F133-8E14-4A0E-9BDA-8AF305859D4B}" type="parTrans" cxnId="{92773A9D-DDB5-4CDF-84E1-A7C990D4C7A4}">
      <dgm:prSet/>
      <dgm:spPr/>
      <dgm:t>
        <a:bodyPr/>
        <a:lstStyle/>
        <a:p>
          <a:endParaRPr lang="en-US"/>
        </a:p>
      </dgm:t>
    </dgm:pt>
    <dgm:pt modelId="{18499700-267A-49B7-9A21-BB396A14BA08}" type="sibTrans" cxnId="{92773A9D-DDB5-4CDF-84E1-A7C990D4C7A4}">
      <dgm:prSet/>
      <dgm:spPr/>
      <dgm:t>
        <a:bodyPr/>
        <a:lstStyle/>
        <a:p>
          <a:endParaRPr lang="en-US"/>
        </a:p>
      </dgm:t>
    </dgm:pt>
    <dgm:pt modelId="{FD42EAD0-2062-4B6B-B61F-2F96D5465803}" type="pres">
      <dgm:prSet presAssocID="{0A6E8EA2-4726-4C0B-9AA2-0C27BF2BD71E}" presName="linear" presStyleCnt="0">
        <dgm:presLayoutVars>
          <dgm:dir/>
          <dgm:animLvl val="lvl"/>
          <dgm:resizeHandles val="exact"/>
        </dgm:presLayoutVars>
      </dgm:prSet>
      <dgm:spPr/>
    </dgm:pt>
    <dgm:pt modelId="{4268C789-AA4B-4B3A-85F4-B69314034A72}" type="pres">
      <dgm:prSet presAssocID="{1C379F19-6D6A-4BA4-8091-23D864E67114}" presName="parentLin" presStyleCnt="0"/>
      <dgm:spPr/>
    </dgm:pt>
    <dgm:pt modelId="{DD437BF9-977C-4C89-B28C-C2B9AFC8C9EF}" type="pres">
      <dgm:prSet presAssocID="{1C379F19-6D6A-4BA4-8091-23D864E67114}" presName="parentLeftMargin" presStyleLbl="node1" presStyleIdx="0" presStyleCnt="4"/>
      <dgm:spPr/>
    </dgm:pt>
    <dgm:pt modelId="{76C5F5F5-96B3-4FBA-91F8-9B0B76460295}" type="pres">
      <dgm:prSet presAssocID="{1C379F19-6D6A-4BA4-8091-23D864E67114}" presName="parentText" presStyleLbl="node1" presStyleIdx="0" presStyleCnt="4">
        <dgm:presLayoutVars>
          <dgm:chMax val="0"/>
          <dgm:bulletEnabled val="1"/>
        </dgm:presLayoutVars>
      </dgm:prSet>
      <dgm:spPr/>
    </dgm:pt>
    <dgm:pt modelId="{E8802AC0-3748-4299-A6BF-C055E3DE2C00}" type="pres">
      <dgm:prSet presAssocID="{1C379F19-6D6A-4BA4-8091-23D864E67114}" presName="negativeSpace" presStyleCnt="0"/>
      <dgm:spPr/>
    </dgm:pt>
    <dgm:pt modelId="{4ACCE7E1-7F8B-4244-981C-670EA33E64DA}" type="pres">
      <dgm:prSet presAssocID="{1C379F19-6D6A-4BA4-8091-23D864E67114}" presName="childText" presStyleLbl="conFgAcc1" presStyleIdx="0" presStyleCnt="4">
        <dgm:presLayoutVars>
          <dgm:bulletEnabled val="1"/>
        </dgm:presLayoutVars>
      </dgm:prSet>
      <dgm:spPr/>
    </dgm:pt>
    <dgm:pt modelId="{4E9C043D-D50F-4ED9-929B-143D0FE6C508}" type="pres">
      <dgm:prSet presAssocID="{9DE065FA-340B-4910-84E0-C9244D26A804}" presName="spaceBetweenRectangles" presStyleCnt="0"/>
      <dgm:spPr/>
    </dgm:pt>
    <dgm:pt modelId="{B138956C-6B94-41CB-BB4E-E5764FD9CB55}" type="pres">
      <dgm:prSet presAssocID="{2F8AD3A3-5343-4077-BE15-CE2E6678BA44}" presName="parentLin" presStyleCnt="0"/>
      <dgm:spPr/>
    </dgm:pt>
    <dgm:pt modelId="{BAF1CAB2-FF4D-4188-98BD-39985EAFA837}" type="pres">
      <dgm:prSet presAssocID="{2F8AD3A3-5343-4077-BE15-CE2E6678BA44}" presName="parentLeftMargin" presStyleLbl="node1" presStyleIdx="0" presStyleCnt="4"/>
      <dgm:spPr/>
    </dgm:pt>
    <dgm:pt modelId="{6D8F1F67-DED7-4F34-BF3A-BDDEAF18F5C7}" type="pres">
      <dgm:prSet presAssocID="{2F8AD3A3-5343-4077-BE15-CE2E6678BA44}" presName="parentText" presStyleLbl="node1" presStyleIdx="1" presStyleCnt="4">
        <dgm:presLayoutVars>
          <dgm:chMax val="0"/>
          <dgm:bulletEnabled val="1"/>
        </dgm:presLayoutVars>
      </dgm:prSet>
      <dgm:spPr/>
    </dgm:pt>
    <dgm:pt modelId="{503ACB0B-462E-4FCC-9928-CF93647B94FC}" type="pres">
      <dgm:prSet presAssocID="{2F8AD3A3-5343-4077-BE15-CE2E6678BA44}" presName="negativeSpace" presStyleCnt="0"/>
      <dgm:spPr/>
    </dgm:pt>
    <dgm:pt modelId="{76897C19-6B91-4AF7-A3D9-85DC0F5483B3}" type="pres">
      <dgm:prSet presAssocID="{2F8AD3A3-5343-4077-BE15-CE2E6678BA44}" presName="childText" presStyleLbl="conFgAcc1" presStyleIdx="1" presStyleCnt="4">
        <dgm:presLayoutVars>
          <dgm:bulletEnabled val="1"/>
        </dgm:presLayoutVars>
      </dgm:prSet>
      <dgm:spPr/>
    </dgm:pt>
    <dgm:pt modelId="{7A3DA653-CFCB-4275-8954-96E697A40318}" type="pres">
      <dgm:prSet presAssocID="{107CCB5D-F9E0-4F2B-86E6-83EED37121DC}" presName="spaceBetweenRectangles" presStyleCnt="0"/>
      <dgm:spPr/>
    </dgm:pt>
    <dgm:pt modelId="{1ACD96C3-3990-431A-89CE-4F6BA7ADD1A6}" type="pres">
      <dgm:prSet presAssocID="{8247D3D0-B286-47D2-A20B-6D0A4D883BA6}" presName="parentLin" presStyleCnt="0"/>
      <dgm:spPr/>
    </dgm:pt>
    <dgm:pt modelId="{338CF92F-8846-4032-A429-62E5EAFB553C}" type="pres">
      <dgm:prSet presAssocID="{8247D3D0-B286-47D2-A20B-6D0A4D883BA6}" presName="parentLeftMargin" presStyleLbl="node1" presStyleIdx="1" presStyleCnt="4"/>
      <dgm:spPr/>
    </dgm:pt>
    <dgm:pt modelId="{38B4BF8F-088E-43C6-816B-8C291EA8580B}" type="pres">
      <dgm:prSet presAssocID="{8247D3D0-B286-47D2-A20B-6D0A4D883BA6}" presName="parentText" presStyleLbl="node1" presStyleIdx="2" presStyleCnt="4">
        <dgm:presLayoutVars>
          <dgm:chMax val="0"/>
          <dgm:bulletEnabled val="1"/>
        </dgm:presLayoutVars>
      </dgm:prSet>
      <dgm:spPr/>
    </dgm:pt>
    <dgm:pt modelId="{A855CFA1-BFC1-425C-AE4A-C927A81790F9}" type="pres">
      <dgm:prSet presAssocID="{8247D3D0-B286-47D2-A20B-6D0A4D883BA6}" presName="negativeSpace" presStyleCnt="0"/>
      <dgm:spPr/>
    </dgm:pt>
    <dgm:pt modelId="{6F93F3F6-E2D8-4EE0-8216-739DA38CDEDC}" type="pres">
      <dgm:prSet presAssocID="{8247D3D0-B286-47D2-A20B-6D0A4D883BA6}" presName="childText" presStyleLbl="conFgAcc1" presStyleIdx="2" presStyleCnt="4">
        <dgm:presLayoutVars>
          <dgm:bulletEnabled val="1"/>
        </dgm:presLayoutVars>
      </dgm:prSet>
      <dgm:spPr/>
    </dgm:pt>
    <dgm:pt modelId="{96A745A2-FE1B-44A8-8638-ED27A4DB7D26}" type="pres">
      <dgm:prSet presAssocID="{219CAA85-FF50-4DC0-B28C-76D0C9F6CEFF}" presName="spaceBetweenRectangles" presStyleCnt="0"/>
      <dgm:spPr/>
    </dgm:pt>
    <dgm:pt modelId="{A825E613-39FD-4D1F-9621-32A585E3817A}" type="pres">
      <dgm:prSet presAssocID="{23270423-AE26-4E23-B569-85E75E6C2801}" presName="parentLin" presStyleCnt="0"/>
      <dgm:spPr/>
    </dgm:pt>
    <dgm:pt modelId="{3B9294CD-98A9-4BBD-9A0D-457DC14697AA}" type="pres">
      <dgm:prSet presAssocID="{23270423-AE26-4E23-B569-85E75E6C2801}" presName="parentLeftMargin" presStyleLbl="node1" presStyleIdx="2" presStyleCnt="4"/>
      <dgm:spPr/>
    </dgm:pt>
    <dgm:pt modelId="{7DE97BF6-D17C-4BB4-A6AC-9913E5BA16DE}" type="pres">
      <dgm:prSet presAssocID="{23270423-AE26-4E23-B569-85E75E6C2801}" presName="parentText" presStyleLbl="node1" presStyleIdx="3" presStyleCnt="4">
        <dgm:presLayoutVars>
          <dgm:chMax val="0"/>
          <dgm:bulletEnabled val="1"/>
        </dgm:presLayoutVars>
      </dgm:prSet>
      <dgm:spPr/>
    </dgm:pt>
    <dgm:pt modelId="{742C13C4-04A4-4794-B5C5-7553F4CB53E3}" type="pres">
      <dgm:prSet presAssocID="{23270423-AE26-4E23-B569-85E75E6C2801}" presName="negativeSpace" presStyleCnt="0"/>
      <dgm:spPr/>
    </dgm:pt>
    <dgm:pt modelId="{C3B0828B-E67C-465B-A6FA-3055BFE00712}" type="pres">
      <dgm:prSet presAssocID="{23270423-AE26-4E23-B569-85E75E6C2801}" presName="childText" presStyleLbl="conFgAcc1" presStyleIdx="3" presStyleCnt="4">
        <dgm:presLayoutVars>
          <dgm:bulletEnabled val="1"/>
        </dgm:presLayoutVars>
      </dgm:prSet>
      <dgm:spPr/>
    </dgm:pt>
  </dgm:ptLst>
  <dgm:cxnLst>
    <dgm:cxn modelId="{FB0EDF00-2D84-40D2-9D7C-5D2599911FDA}" srcId="{8247D3D0-B286-47D2-A20B-6D0A4D883BA6}" destId="{006D1069-8A2B-42CA-9885-E53E5A9AECEE}" srcOrd="1" destOrd="0" parTransId="{C5613F0A-D584-43FE-BE09-2A5B47E4AC4C}" sibTransId="{EB865F34-413F-4CDA-9CAF-898A42630998}"/>
    <dgm:cxn modelId="{DFDF9117-5762-48E0-AC36-946C6E029C58}" type="presOf" srcId="{5B13232E-DEC0-433A-AD51-910B5D67AC4E}" destId="{4ACCE7E1-7F8B-4244-981C-670EA33E64DA}" srcOrd="0" destOrd="12" presId="urn:microsoft.com/office/officeart/2005/8/layout/list1"/>
    <dgm:cxn modelId="{3C37EC27-E2E4-4765-A82F-8A93572BA217}" type="presOf" srcId="{A080AF56-BC88-49E0-9724-5A1940EFAB91}" destId="{4ACCE7E1-7F8B-4244-981C-670EA33E64DA}" srcOrd="0" destOrd="1" presId="urn:microsoft.com/office/officeart/2005/8/layout/list1"/>
    <dgm:cxn modelId="{52597E28-7CAC-488D-A635-8C52E2526A79}" srcId="{1C379F19-6D6A-4BA4-8091-23D864E67114}" destId="{87BA1A64-31CD-4C95-BFEF-1B1302CEC76A}" srcOrd="9" destOrd="0" parTransId="{ED417501-0B7E-48BC-938D-AB0AB25D8ED7}" sibTransId="{1779E7FC-BBFF-447A-922B-BBEB5E546D57}"/>
    <dgm:cxn modelId="{9BFF522A-AF94-4235-8A68-8A187CC44476}" srcId="{1C379F19-6D6A-4BA4-8091-23D864E67114}" destId="{CD99BC31-C633-4712-840D-98F185732F09}" srcOrd="7" destOrd="0" parTransId="{067BC728-8150-45AD-BB1A-59D3ED43D3E9}" sibTransId="{3C55458E-5A62-487D-A72F-1C7DFC7542CC}"/>
    <dgm:cxn modelId="{55CFCC30-6761-4F70-8831-7C66472C7659}" type="presOf" srcId="{23270423-AE26-4E23-B569-85E75E6C2801}" destId="{7DE97BF6-D17C-4BB4-A6AC-9913E5BA16DE}" srcOrd="1" destOrd="0" presId="urn:microsoft.com/office/officeart/2005/8/layout/list1"/>
    <dgm:cxn modelId="{11BE6F31-5BB8-40B2-BD6F-2EE2C331BF95}" type="presOf" srcId="{E4DBCB01-A92A-43A5-BE94-F13B0E173600}" destId="{4ACCE7E1-7F8B-4244-981C-670EA33E64DA}" srcOrd="0" destOrd="0" presId="urn:microsoft.com/office/officeart/2005/8/layout/list1"/>
    <dgm:cxn modelId="{0B2DC733-0C2F-457C-A192-A1A54AD1CAEA}" type="presOf" srcId="{87BA1A64-31CD-4C95-BFEF-1B1302CEC76A}" destId="{4ACCE7E1-7F8B-4244-981C-670EA33E64DA}" srcOrd="0" destOrd="9" presId="urn:microsoft.com/office/officeart/2005/8/layout/list1"/>
    <dgm:cxn modelId="{F3185C34-971B-4567-908B-C419718F4D67}" type="presOf" srcId="{006D1069-8A2B-42CA-9885-E53E5A9AECEE}" destId="{6F93F3F6-E2D8-4EE0-8216-739DA38CDEDC}" srcOrd="0" destOrd="1" presId="urn:microsoft.com/office/officeart/2005/8/layout/list1"/>
    <dgm:cxn modelId="{B5179738-4CAA-437A-BEF9-17E03A46207A}" type="presOf" srcId="{CFCA1A23-3B83-43BC-9FA0-0DA0DBCD6510}" destId="{4ACCE7E1-7F8B-4244-981C-670EA33E64DA}" srcOrd="0" destOrd="8" presId="urn:microsoft.com/office/officeart/2005/8/layout/list1"/>
    <dgm:cxn modelId="{9886003B-AB34-4631-BC46-F5B66BAC6432}" type="presOf" srcId="{968831B9-91E0-4EC6-B281-99465AD63814}" destId="{4ACCE7E1-7F8B-4244-981C-670EA33E64DA}" srcOrd="0" destOrd="2" presId="urn:microsoft.com/office/officeart/2005/8/layout/list1"/>
    <dgm:cxn modelId="{5B33973B-9437-4B15-9BD4-2CA80049999B}" srcId="{0A6E8EA2-4726-4C0B-9AA2-0C27BF2BD71E}" destId="{8247D3D0-B286-47D2-A20B-6D0A4D883BA6}" srcOrd="2" destOrd="0" parTransId="{E5994219-F4C6-4300-AFEF-6EE69DFA946F}" sibTransId="{219CAA85-FF50-4DC0-B28C-76D0C9F6CEFF}"/>
    <dgm:cxn modelId="{273E503F-861C-441A-B031-ED2FA8C3F5AC}" srcId="{1C379F19-6D6A-4BA4-8091-23D864E67114}" destId="{968831B9-91E0-4EC6-B281-99465AD63814}" srcOrd="2" destOrd="0" parTransId="{8B9AEFED-E79F-484C-AF72-F266AD119BF5}" sibTransId="{6B628E6F-8E4B-4B16-912C-6CDD0EB2601A}"/>
    <dgm:cxn modelId="{A97AEE60-DDFD-4859-97C4-F4AC2918E129}" type="presOf" srcId="{1C379F19-6D6A-4BA4-8091-23D864E67114}" destId="{DD437BF9-977C-4C89-B28C-C2B9AFC8C9EF}" srcOrd="0" destOrd="0" presId="urn:microsoft.com/office/officeart/2005/8/layout/list1"/>
    <dgm:cxn modelId="{A4B96961-F7D2-45BA-92E9-A03DFE5C4D8A}" type="presOf" srcId="{C05F8344-674D-4AE5-8FF2-940D73175371}" destId="{4ACCE7E1-7F8B-4244-981C-670EA33E64DA}" srcOrd="0" destOrd="10" presId="urn:microsoft.com/office/officeart/2005/8/layout/list1"/>
    <dgm:cxn modelId="{23089C61-A7A8-4E33-98E1-C11935C1D21C}" type="presOf" srcId="{3870FF44-FBBD-47E6-B52E-6BD750C990D1}" destId="{6F93F3F6-E2D8-4EE0-8216-739DA38CDEDC}" srcOrd="0" destOrd="2" presId="urn:microsoft.com/office/officeart/2005/8/layout/list1"/>
    <dgm:cxn modelId="{AFA73842-85D2-4024-BE0A-7A117210D360}" type="presOf" srcId="{13EEF6FC-DA1D-48A5-8339-176CD68E6B9A}" destId="{C3B0828B-E67C-465B-A6FA-3055BFE00712}" srcOrd="0" destOrd="1" presId="urn:microsoft.com/office/officeart/2005/8/layout/list1"/>
    <dgm:cxn modelId="{3F7ED963-08C8-47C3-B6F4-FEC86502946C}" srcId="{1C379F19-6D6A-4BA4-8091-23D864E67114}" destId="{E1B1AAB2-F334-4B8C-ACBB-C96DAC6872FC}" srcOrd="3" destOrd="0" parTransId="{7715EE3E-67FB-41F8-AF94-2114BDCDF9B8}" sibTransId="{833E42FF-EE47-41DB-A5B7-72B029C8CF0C}"/>
    <dgm:cxn modelId="{FF3E9544-FE70-4BD1-81B3-CEA4C19DF095}" type="presOf" srcId="{1C379F19-6D6A-4BA4-8091-23D864E67114}" destId="{76C5F5F5-96B3-4FBA-91F8-9B0B76460295}" srcOrd="1" destOrd="0" presId="urn:microsoft.com/office/officeart/2005/8/layout/list1"/>
    <dgm:cxn modelId="{5251366C-2F24-4BF2-8D83-11BCCDC0DF34}" srcId="{23270423-AE26-4E23-B569-85E75E6C2801}" destId="{11FA595F-6921-4992-899C-BD9998CBCC00}" srcOrd="0" destOrd="0" parTransId="{E06B971D-432A-4C74-8C13-F84154B07474}" sibTransId="{44B6C878-9CD4-49E6-A0D5-AA8DB8E6A119}"/>
    <dgm:cxn modelId="{38DFD66C-8BD1-4314-B284-8F4663BCB4D7}" srcId="{0A6E8EA2-4726-4C0B-9AA2-0C27BF2BD71E}" destId="{1C379F19-6D6A-4BA4-8091-23D864E67114}" srcOrd="0" destOrd="0" parTransId="{1AD2EAF8-ECF9-427E-AD7B-DEBF576CCA4C}" sibTransId="{9DE065FA-340B-4910-84E0-C9244D26A804}"/>
    <dgm:cxn modelId="{E50F9C6F-C6BC-4FA3-BB4C-59E508AC1414}" type="presOf" srcId="{155FE8AA-5168-4AED-A56D-B128324DCA8A}" destId="{6F93F3F6-E2D8-4EE0-8216-739DA38CDEDC}" srcOrd="0" destOrd="3" presId="urn:microsoft.com/office/officeart/2005/8/layout/list1"/>
    <dgm:cxn modelId="{6B24ED53-DF9E-403B-AF5F-B9FC218442B8}" srcId="{1C379F19-6D6A-4BA4-8091-23D864E67114}" destId="{BEBE8499-5F32-4B01-8775-6FC218988587}" srcOrd="5" destOrd="0" parTransId="{BD642702-D63E-4A92-ABB3-3D47ED4275F9}" sibTransId="{CB200C05-D3F6-423F-B589-125A25989027}"/>
    <dgm:cxn modelId="{0EB01754-88BE-4240-9F9C-DC4027A6930D}" type="presOf" srcId="{8247D3D0-B286-47D2-A20B-6D0A4D883BA6}" destId="{38B4BF8F-088E-43C6-816B-8C291EA8580B}" srcOrd="1" destOrd="0" presId="urn:microsoft.com/office/officeart/2005/8/layout/list1"/>
    <dgm:cxn modelId="{D2DA6674-92EE-429E-91C4-35A7FA460B14}" type="presOf" srcId="{9D0E421E-6E0A-4DB9-91DB-71425FEDC59B}" destId="{4ACCE7E1-7F8B-4244-981C-670EA33E64DA}" srcOrd="0" destOrd="6" presId="urn:microsoft.com/office/officeart/2005/8/layout/list1"/>
    <dgm:cxn modelId="{48272756-8CC9-4179-A360-E7BA62AD40FE}" srcId="{8247D3D0-B286-47D2-A20B-6D0A4D883BA6}" destId="{3870FF44-FBBD-47E6-B52E-6BD750C990D1}" srcOrd="2" destOrd="0" parTransId="{9A1855A9-5E9C-4367-8C54-631B573C8F34}" sibTransId="{A0582B77-7F31-4A74-9E62-B7FEDD187BE2}"/>
    <dgm:cxn modelId="{2DA28C76-AEE3-4799-89AD-3B94EEC55DCA}" srcId="{0A6E8EA2-4726-4C0B-9AA2-0C27BF2BD71E}" destId="{23270423-AE26-4E23-B569-85E75E6C2801}" srcOrd="3" destOrd="0" parTransId="{90EDF714-19C0-4A50-A8FF-9C0FB4F6B48C}" sibTransId="{FA7119CF-881B-4873-A0EE-130183D28F93}"/>
    <dgm:cxn modelId="{AE6EB759-71BC-41CA-83EB-53955565C680}" type="presOf" srcId="{CD99BC31-C633-4712-840D-98F185732F09}" destId="{4ACCE7E1-7F8B-4244-981C-670EA33E64DA}" srcOrd="0" destOrd="7" presId="urn:microsoft.com/office/officeart/2005/8/layout/list1"/>
    <dgm:cxn modelId="{044D655A-7D6F-4A57-917E-47B84FF78908}" srcId="{1C379F19-6D6A-4BA4-8091-23D864E67114}" destId="{CFCA1A23-3B83-43BC-9FA0-0DA0DBCD6510}" srcOrd="8" destOrd="0" parTransId="{C8088E78-7986-42CF-88D5-58AB61F5705E}" sibTransId="{01259EE2-23FE-4031-AAE3-7364137D9509}"/>
    <dgm:cxn modelId="{203E7680-6CAA-4EA2-9B1E-14DEDEAFD9CA}" type="presOf" srcId="{11FA595F-6921-4992-899C-BD9998CBCC00}" destId="{C3B0828B-E67C-465B-A6FA-3055BFE00712}" srcOrd="0" destOrd="0" presId="urn:microsoft.com/office/officeart/2005/8/layout/list1"/>
    <dgm:cxn modelId="{87A5278C-846A-47F1-8246-D1BBB4F1E582}" type="presOf" srcId="{0A6E8EA2-4726-4C0B-9AA2-0C27BF2BD71E}" destId="{FD42EAD0-2062-4B6B-B61F-2F96D5465803}" srcOrd="0" destOrd="0" presId="urn:microsoft.com/office/officeart/2005/8/layout/list1"/>
    <dgm:cxn modelId="{80B6BD95-BE0F-4628-AC93-8F124E1D3B81}" srcId="{8247D3D0-B286-47D2-A20B-6D0A4D883BA6}" destId="{DBE986E3-5CEC-44D1-AA56-5FBAA197D91A}" srcOrd="0" destOrd="0" parTransId="{D920F56A-C152-4CB4-A8E0-46CFEC8B3395}" sibTransId="{E669F668-67B3-406E-A55F-D4D8C1859B76}"/>
    <dgm:cxn modelId="{34A68797-CDC2-451A-9756-1578EE573728}" type="presOf" srcId="{BEBE8499-5F32-4B01-8775-6FC218988587}" destId="{4ACCE7E1-7F8B-4244-981C-670EA33E64DA}" srcOrd="0" destOrd="5" presId="urn:microsoft.com/office/officeart/2005/8/layout/list1"/>
    <dgm:cxn modelId="{E306EC98-58CF-4341-BC89-7C97B90E41E9}" type="presOf" srcId="{2F8AD3A3-5343-4077-BE15-CE2E6678BA44}" destId="{6D8F1F67-DED7-4F34-BF3A-BDDEAF18F5C7}" srcOrd="1" destOrd="0" presId="urn:microsoft.com/office/officeart/2005/8/layout/list1"/>
    <dgm:cxn modelId="{A09A5F9C-30F4-4A2F-A5FF-ED39ED542962}" type="presOf" srcId="{8247D3D0-B286-47D2-A20B-6D0A4D883BA6}" destId="{338CF92F-8846-4032-A429-62E5EAFB553C}" srcOrd="0" destOrd="0" presId="urn:microsoft.com/office/officeart/2005/8/layout/list1"/>
    <dgm:cxn modelId="{32BC879C-3E88-4D4E-B27F-7650588527C4}" srcId="{1C379F19-6D6A-4BA4-8091-23D864E67114}" destId="{5B13232E-DEC0-433A-AD51-910B5D67AC4E}" srcOrd="12" destOrd="0" parTransId="{20AAD052-58DC-467A-86DC-BDDF9C601AE1}" sibTransId="{F676F108-3152-4D98-B959-DE64C8119DAF}"/>
    <dgm:cxn modelId="{92773A9D-DDB5-4CDF-84E1-A7C990D4C7A4}" srcId="{23270423-AE26-4E23-B569-85E75E6C2801}" destId="{13EEF6FC-DA1D-48A5-8339-176CD68E6B9A}" srcOrd="1" destOrd="0" parTransId="{E855F133-8E14-4A0E-9BDA-8AF305859D4B}" sibTransId="{18499700-267A-49B7-9A21-BB396A14BA08}"/>
    <dgm:cxn modelId="{FB31929F-13EB-435B-8304-259FC87D7BC2}" srcId="{1C379F19-6D6A-4BA4-8091-23D864E67114}" destId="{9D0E421E-6E0A-4DB9-91DB-71425FEDC59B}" srcOrd="6" destOrd="0" parTransId="{68719319-F47E-4636-AF57-E8C8941E5386}" sibTransId="{57509450-64C1-46E0-A29D-E155795B0FBF}"/>
    <dgm:cxn modelId="{ACF620A7-AF74-4864-A082-4848E725E5B2}" srcId="{2F8AD3A3-5343-4077-BE15-CE2E6678BA44}" destId="{38B035DD-714B-45D2-930E-93389059EC75}" srcOrd="0" destOrd="0" parTransId="{B923B238-0700-4BD5-B96F-B30962C5D52A}" sibTransId="{0E995F51-212F-4E40-8EAB-2B55938AAB94}"/>
    <dgm:cxn modelId="{123347A8-AD39-4C53-ABA2-7CA64EF20F9F}" srcId="{0A6E8EA2-4726-4C0B-9AA2-0C27BF2BD71E}" destId="{2F8AD3A3-5343-4077-BE15-CE2E6678BA44}" srcOrd="1" destOrd="0" parTransId="{69B704EE-B084-4866-9A43-127E6557F928}" sibTransId="{107CCB5D-F9E0-4F2B-86E6-83EED37121DC}"/>
    <dgm:cxn modelId="{D8C985AA-CC5E-40EF-A765-EA0B076D6E63}" type="presOf" srcId="{DBE986E3-5CEC-44D1-AA56-5FBAA197D91A}" destId="{6F93F3F6-E2D8-4EE0-8216-739DA38CDEDC}" srcOrd="0" destOrd="0" presId="urn:microsoft.com/office/officeart/2005/8/layout/list1"/>
    <dgm:cxn modelId="{E20419BB-7679-4A28-B097-7D28795E026D}" type="presOf" srcId="{2F8AD3A3-5343-4077-BE15-CE2E6678BA44}" destId="{BAF1CAB2-FF4D-4188-98BD-39985EAFA837}" srcOrd="0" destOrd="0" presId="urn:microsoft.com/office/officeart/2005/8/layout/list1"/>
    <dgm:cxn modelId="{1573A7BE-51BC-4CD1-BC8E-60B117831DD1}" type="presOf" srcId="{23270423-AE26-4E23-B569-85E75E6C2801}" destId="{3B9294CD-98A9-4BBD-9A0D-457DC14697AA}" srcOrd="0" destOrd="0" presId="urn:microsoft.com/office/officeart/2005/8/layout/list1"/>
    <dgm:cxn modelId="{5D5BD1C3-729C-49BF-AC65-F8848195708D}" srcId="{1C379F19-6D6A-4BA4-8091-23D864E67114}" destId="{C05F8344-674D-4AE5-8FF2-940D73175371}" srcOrd="10" destOrd="0" parTransId="{82272D27-07E0-4BB1-9301-C04B26EA4DCF}" sibTransId="{8A15D032-C7B1-4632-ACA4-2DA4C6342D21}"/>
    <dgm:cxn modelId="{8D8A1BC4-81C7-430C-B693-3171B4989507}" srcId="{1C379F19-6D6A-4BA4-8091-23D864E67114}" destId="{38527FDB-F714-47B3-9D56-A9ED1EEB7E5F}" srcOrd="4" destOrd="0" parTransId="{5C6AB3DF-923B-4680-9497-29A5F4868F43}" sibTransId="{ABEE60DC-97E2-4341-9343-B985546E849C}"/>
    <dgm:cxn modelId="{C5EAE0C4-01BA-4A68-AFA2-113818481F71}" type="presOf" srcId="{38B035DD-714B-45D2-930E-93389059EC75}" destId="{76897C19-6B91-4AF7-A3D9-85DC0F5483B3}" srcOrd="0" destOrd="0" presId="urn:microsoft.com/office/officeart/2005/8/layout/list1"/>
    <dgm:cxn modelId="{E9AE3BC8-966D-44A3-A4AE-BF627A738E33}" type="presOf" srcId="{E1B1AAB2-F334-4B8C-ACBB-C96DAC6872FC}" destId="{4ACCE7E1-7F8B-4244-981C-670EA33E64DA}" srcOrd="0" destOrd="3" presId="urn:microsoft.com/office/officeart/2005/8/layout/list1"/>
    <dgm:cxn modelId="{FD7ED5CB-6A1A-4AA0-ABB5-1A9C8E970868}" srcId="{1C379F19-6D6A-4BA4-8091-23D864E67114}" destId="{E4DBCB01-A92A-43A5-BE94-F13B0E173600}" srcOrd="0" destOrd="0" parTransId="{23AFA6C7-2874-41F7-A0C4-2D938FBFC0A3}" sibTransId="{C8BA9F5F-0566-4A09-8A19-16D175F58EA4}"/>
    <dgm:cxn modelId="{AD924CCF-2854-4AEC-812F-7976010E6E97}" srcId="{8247D3D0-B286-47D2-A20B-6D0A4D883BA6}" destId="{155FE8AA-5168-4AED-A56D-B128324DCA8A}" srcOrd="3" destOrd="0" parTransId="{274E04B0-37CF-4ED6-BA95-FF6886284CC6}" sibTransId="{A2C5FEA1-6316-4938-AF0F-2960B4D98104}"/>
    <dgm:cxn modelId="{0D1DDFE8-B68B-478F-B55A-75AD3ECF6BA6}" type="presOf" srcId="{38527FDB-F714-47B3-9D56-A9ED1EEB7E5F}" destId="{4ACCE7E1-7F8B-4244-981C-670EA33E64DA}" srcOrd="0" destOrd="4" presId="urn:microsoft.com/office/officeart/2005/8/layout/list1"/>
    <dgm:cxn modelId="{06A383F3-E386-4754-BB72-6DF81A386366}" srcId="{1C379F19-6D6A-4BA4-8091-23D864E67114}" destId="{A080AF56-BC88-49E0-9724-5A1940EFAB91}" srcOrd="1" destOrd="0" parTransId="{3EFFC09D-E991-4F23-BC7C-85388C5F83D3}" sibTransId="{D1FB29F8-3F1B-4378-B530-01472B4991EF}"/>
    <dgm:cxn modelId="{03B625F7-D973-4030-BC04-9348E7DDB661}" srcId="{1C379F19-6D6A-4BA4-8091-23D864E67114}" destId="{89970D6F-B83D-41F3-A904-59B285BABC44}" srcOrd="11" destOrd="0" parTransId="{E5208E85-7A44-4608-9709-D13240B769E3}" sibTransId="{2A400287-0CE5-4A77-BE2C-EA04E0B73429}"/>
    <dgm:cxn modelId="{C09362FF-A06B-4DEE-A088-6FE5E4F69C3A}" type="presOf" srcId="{89970D6F-B83D-41F3-A904-59B285BABC44}" destId="{4ACCE7E1-7F8B-4244-981C-670EA33E64DA}" srcOrd="0" destOrd="11" presId="urn:microsoft.com/office/officeart/2005/8/layout/list1"/>
    <dgm:cxn modelId="{88714518-E16F-49F6-8EE6-0F8D33375E22}" type="presParOf" srcId="{FD42EAD0-2062-4B6B-B61F-2F96D5465803}" destId="{4268C789-AA4B-4B3A-85F4-B69314034A72}" srcOrd="0" destOrd="0" presId="urn:microsoft.com/office/officeart/2005/8/layout/list1"/>
    <dgm:cxn modelId="{2D485159-21C2-4F52-9DE2-240235170F5A}" type="presParOf" srcId="{4268C789-AA4B-4B3A-85F4-B69314034A72}" destId="{DD437BF9-977C-4C89-B28C-C2B9AFC8C9EF}" srcOrd="0" destOrd="0" presId="urn:microsoft.com/office/officeart/2005/8/layout/list1"/>
    <dgm:cxn modelId="{687EF7C9-00F2-481E-9B4E-9746AA61E17A}" type="presParOf" srcId="{4268C789-AA4B-4B3A-85F4-B69314034A72}" destId="{76C5F5F5-96B3-4FBA-91F8-9B0B76460295}" srcOrd="1" destOrd="0" presId="urn:microsoft.com/office/officeart/2005/8/layout/list1"/>
    <dgm:cxn modelId="{BD82E1BB-C16D-4D85-A5C1-8CBCFD8156A2}" type="presParOf" srcId="{FD42EAD0-2062-4B6B-B61F-2F96D5465803}" destId="{E8802AC0-3748-4299-A6BF-C055E3DE2C00}" srcOrd="1" destOrd="0" presId="urn:microsoft.com/office/officeart/2005/8/layout/list1"/>
    <dgm:cxn modelId="{34D85750-ACAE-48E4-A9A3-81F3DBB0CE56}" type="presParOf" srcId="{FD42EAD0-2062-4B6B-B61F-2F96D5465803}" destId="{4ACCE7E1-7F8B-4244-981C-670EA33E64DA}" srcOrd="2" destOrd="0" presId="urn:microsoft.com/office/officeart/2005/8/layout/list1"/>
    <dgm:cxn modelId="{A948A92D-A6F1-41CE-A516-6E266DA2C08C}" type="presParOf" srcId="{FD42EAD0-2062-4B6B-B61F-2F96D5465803}" destId="{4E9C043D-D50F-4ED9-929B-143D0FE6C508}" srcOrd="3" destOrd="0" presId="urn:microsoft.com/office/officeart/2005/8/layout/list1"/>
    <dgm:cxn modelId="{48F5B637-23A7-41B3-94BD-EBE79A8FFF22}" type="presParOf" srcId="{FD42EAD0-2062-4B6B-B61F-2F96D5465803}" destId="{B138956C-6B94-41CB-BB4E-E5764FD9CB55}" srcOrd="4" destOrd="0" presId="urn:microsoft.com/office/officeart/2005/8/layout/list1"/>
    <dgm:cxn modelId="{04355480-60B4-4697-A49A-A9BD91BB243F}" type="presParOf" srcId="{B138956C-6B94-41CB-BB4E-E5764FD9CB55}" destId="{BAF1CAB2-FF4D-4188-98BD-39985EAFA837}" srcOrd="0" destOrd="0" presId="urn:microsoft.com/office/officeart/2005/8/layout/list1"/>
    <dgm:cxn modelId="{6EEE9FE6-3126-4512-984B-FECD6CD1B163}" type="presParOf" srcId="{B138956C-6B94-41CB-BB4E-E5764FD9CB55}" destId="{6D8F1F67-DED7-4F34-BF3A-BDDEAF18F5C7}" srcOrd="1" destOrd="0" presId="urn:microsoft.com/office/officeart/2005/8/layout/list1"/>
    <dgm:cxn modelId="{56E71081-6F16-4156-AC24-E6374B34FCF4}" type="presParOf" srcId="{FD42EAD0-2062-4B6B-B61F-2F96D5465803}" destId="{503ACB0B-462E-4FCC-9928-CF93647B94FC}" srcOrd="5" destOrd="0" presId="urn:microsoft.com/office/officeart/2005/8/layout/list1"/>
    <dgm:cxn modelId="{1180DD37-9E20-4635-8760-45955FB7FB87}" type="presParOf" srcId="{FD42EAD0-2062-4B6B-B61F-2F96D5465803}" destId="{76897C19-6B91-4AF7-A3D9-85DC0F5483B3}" srcOrd="6" destOrd="0" presId="urn:microsoft.com/office/officeart/2005/8/layout/list1"/>
    <dgm:cxn modelId="{9F85B1A0-8751-465F-ADCC-EC9E7EABFCDB}" type="presParOf" srcId="{FD42EAD0-2062-4B6B-B61F-2F96D5465803}" destId="{7A3DA653-CFCB-4275-8954-96E697A40318}" srcOrd="7" destOrd="0" presId="urn:microsoft.com/office/officeart/2005/8/layout/list1"/>
    <dgm:cxn modelId="{0E7338F4-0E64-4070-BFA2-85517E9F04F3}" type="presParOf" srcId="{FD42EAD0-2062-4B6B-B61F-2F96D5465803}" destId="{1ACD96C3-3990-431A-89CE-4F6BA7ADD1A6}" srcOrd="8" destOrd="0" presId="urn:microsoft.com/office/officeart/2005/8/layout/list1"/>
    <dgm:cxn modelId="{13F1FDDF-836A-4EEA-B84C-A83FFF536930}" type="presParOf" srcId="{1ACD96C3-3990-431A-89CE-4F6BA7ADD1A6}" destId="{338CF92F-8846-4032-A429-62E5EAFB553C}" srcOrd="0" destOrd="0" presId="urn:microsoft.com/office/officeart/2005/8/layout/list1"/>
    <dgm:cxn modelId="{AB1A831C-EAA4-46CD-BC46-85620AED50D0}" type="presParOf" srcId="{1ACD96C3-3990-431A-89CE-4F6BA7ADD1A6}" destId="{38B4BF8F-088E-43C6-816B-8C291EA8580B}" srcOrd="1" destOrd="0" presId="urn:microsoft.com/office/officeart/2005/8/layout/list1"/>
    <dgm:cxn modelId="{808664BD-8979-40D7-8365-367236114779}" type="presParOf" srcId="{FD42EAD0-2062-4B6B-B61F-2F96D5465803}" destId="{A855CFA1-BFC1-425C-AE4A-C927A81790F9}" srcOrd="9" destOrd="0" presId="urn:microsoft.com/office/officeart/2005/8/layout/list1"/>
    <dgm:cxn modelId="{168DED73-10DB-479B-930C-4733157A28C9}" type="presParOf" srcId="{FD42EAD0-2062-4B6B-B61F-2F96D5465803}" destId="{6F93F3F6-E2D8-4EE0-8216-739DA38CDEDC}" srcOrd="10" destOrd="0" presId="urn:microsoft.com/office/officeart/2005/8/layout/list1"/>
    <dgm:cxn modelId="{D2E9FD28-9605-4744-A25F-3E3B77287B56}" type="presParOf" srcId="{FD42EAD0-2062-4B6B-B61F-2F96D5465803}" destId="{96A745A2-FE1B-44A8-8638-ED27A4DB7D26}" srcOrd="11" destOrd="0" presId="urn:microsoft.com/office/officeart/2005/8/layout/list1"/>
    <dgm:cxn modelId="{DB75F6B4-423D-44FF-ABF5-4E322126094E}" type="presParOf" srcId="{FD42EAD0-2062-4B6B-B61F-2F96D5465803}" destId="{A825E613-39FD-4D1F-9621-32A585E3817A}" srcOrd="12" destOrd="0" presId="urn:microsoft.com/office/officeart/2005/8/layout/list1"/>
    <dgm:cxn modelId="{43042B2D-C0AF-4F98-B412-FE5B5A41CFD9}" type="presParOf" srcId="{A825E613-39FD-4D1F-9621-32A585E3817A}" destId="{3B9294CD-98A9-4BBD-9A0D-457DC14697AA}" srcOrd="0" destOrd="0" presId="urn:microsoft.com/office/officeart/2005/8/layout/list1"/>
    <dgm:cxn modelId="{D63877E4-B273-4DC4-8EA4-9ABAF556CBAD}" type="presParOf" srcId="{A825E613-39FD-4D1F-9621-32A585E3817A}" destId="{7DE97BF6-D17C-4BB4-A6AC-9913E5BA16DE}" srcOrd="1" destOrd="0" presId="urn:microsoft.com/office/officeart/2005/8/layout/list1"/>
    <dgm:cxn modelId="{D3AFCE60-9835-4ED1-A3D7-ABB120F6FE25}" type="presParOf" srcId="{FD42EAD0-2062-4B6B-B61F-2F96D5465803}" destId="{742C13C4-04A4-4794-B5C5-7553F4CB53E3}" srcOrd="13" destOrd="0" presId="urn:microsoft.com/office/officeart/2005/8/layout/list1"/>
    <dgm:cxn modelId="{E71F843F-FD6C-4EDE-8A5D-91F637017AF9}" type="presParOf" srcId="{FD42EAD0-2062-4B6B-B61F-2F96D5465803}" destId="{C3B0828B-E67C-465B-A6FA-3055BFE0071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7A90E0-C7E7-416B-95C5-EDC0A187E8B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DB51646-120A-42E2-ABCB-0C29F9F82ED3}">
      <dgm:prSet/>
      <dgm:spPr/>
      <dgm:t>
        <a:bodyPr/>
        <a:lstStyle/>
        <a:p>
          <a:r>
            <a:rPr lang="en-US" b="1" i="0" baseline="0"/>
            <a:t>Attributes</a:t>
          </a:r>
          <a:r>
            <a:rPr lang="en-US" b="0" i="0" baseline="0"/>
            <a:t>:</a:t>
          </a:r>
          <a:endParaRPr lang="en-US"/>
        </a:p>
      </dgm:t>
    </dgm:pt>
    <dgm:pt modelId="{FE59E8BE-9A06-408D-8CF5-9A8A8A6DC9DA}" type="parTrans" cxnId="{9C3B3EC1-EE42-4595-BE08-6BE6703F9CE4}">
      <dgm:prSet/>
      <dgm:spPr/>
      <dgm:t>
        <a:bodyPr/>
        <a:lstStyle/>
        <a:p>
          <a:endParaRPr lang="en-US"/>
        </a:p>
      </dgm:t>
    </dgm:pt>
    <dgm:pt modelId="{AB2A875A-BE68-4EB4-8D24-5C138A879220}" type="sibTrans" cxnId="{9C3B3EC1-EE42-4595-BE08-6BE6703F9CE4}">
      <dgm:prSet/>
      <dgm:spPr/>
      <dgm:t>
        <a:bodyPr/>
        <a:lstStyle/>
        <a:p>
          <a:endParaRPr lang="en-US"/>
        </a:p>
      </dgm:t>
    </dgm:pt>
    <dgm:pt modelId="{FEDC95B8-D010-4A90-8C0F-06AC9C9BB41E}">
      <dgm:prSet/>
      <dgm:spPr/>
      <dgm:t>
        <a:bodyPr/>
        <a:lstStyle/>
        <a:p>
          <a:r>
            <a:rPr lang="en-US" b="0" i="0" baseline="0"/>
            <a:t>testid (PK)</a:t>
          </a:r>
          <a:endParaRPr lang="en-US"/>
        </a:p>
      </dgm:t>
    </dgm:pt>
    <dgm:pt modelId="{29769A94-C3DF-4E2A-BB52-5763935AAB7E}" type="parTrans" cxnId="{8D6AEDA2-00F7-43AE-B3DD-5D90B22008ED}">
      <dgm:prSet/>
      <dgm:spPr/>
      <dgm:t>
        <a:bodyPr/>
        <a:lstStyle/>
        <a:p>
          <a:endParaRPr lang="en-US"/>
        </a:p>
      </dgm:t>
    </dgm:pt>
    <dgm:pt modelId="{F0811225-F8CD-4FE6-B2E5-B54C8E0E2611}" type="sibTrans" cxnId="{8D6AEDA2-00F7-43AE-B3DD-5D90B22008ED}">
      <dgm:prSet/>
      <dgm:spPr/>
      <dgm:t>
        <a:bodyPr/>
        <a:lstStyle/>
        <a:p>
          <a:endParaRPr lang="en-US"/>
        </a:p>
      </dgm:t>
    </dgm:pt>
    <dgm:pt modelId="{E81ACD72-307C-4BB2-B2A4-398DB5C34224}">
      <dgm:prSet/>
      <dgm:spPr/>
      <dgm:t>
        <a:bodyPr/>
        <a:lstStyle/>
        <a:p>
          <a:r>
            <a:rPr lang="en-US" b="0" i="0" baseline="0"/>
            <a:t>patientid (FK → patient)</a:t>
          </a:r>
          <a:endParaRPr lang="en-US"/>
        </a:p>
      </dgm:t>
    </dgm:pt>
    <dgm:pt modelId="{57E06C73-817B-4A3A-B45E-F7449B4B0621}" type="parTrans" cxnId="{7377479C-2C7B-4D88-AAFE-83B9464EC13A}">
      <dgm:prSet/>
      <dgm:spPr/>
      <dgm:t>
        <a:bodyPr/>
        <a:lstStyle/>
        <a:p>
          <a:endParaRPr lang="en-US"/>
        </a:p>
      </dgm:t>
    </dgm:pt>
    <dgm:pt modelId="{CC0E40A7-E69E-461B-B4FE-B3617076F7E8}" type="sibTrans" cxnId="{7377479C-2C7B-4D88-AAFE-83B9464EC13A}">
      <dgm:prSet/>
      <dgm:spPr/>
      <dgm:t>
        <a:bodyPr/>
        <a:lstStyle/>
        <a:p>
          <a:endParaRPr lang="en-US"/>
        </a:p>
      </dgm:t>
    </dgm:pt>
    <dgm:pt modelId="{A2065BE5-2AC0-44E3-A3DB-D802ADC1AE71}">
      <dgm:prSet/>
      <dgm:spPr/>
      <dgm:t>
        <a:bodyPr/>
        <a:lstStyle/>
        <a:p>
          <a:r>
            <a:rPr lang="en-US" b="0" i="0" baseline="0"/>
            <a:t>diseaseid (FK → disease)</a:t>
          </a:r>
          <a:endParaRPr lang="en-US"/>
        </a:p>
      </dgm:t>
    </dgm:pt>
    <dgm:pt modelId="{867943B9-5EC2-4CD9-AB23-CA7F87196377}" type="parTrans" cxnId="{62EDB264-BF95-4611-A827-02811F74833F}">
      <dgm:prSet/>
      <dgm:spPr/>
      <dgm:t>
        <a:bodyPr/>
        <a:lstStyle/>
        <a:p>
          <a:endParaRPr lang="en-US"/>
        </a:p>
      </dgm:t>
    </dgm:pt>
    <dgm:pt modelId="{E221B55B-69A1-4CB1-89C9-9A9AFF6B2F9A}" type="sibTrans" cxnId="{62EDB264-BF95-4611-A827-02811F74833F}">
      <dgm:prSet/>
      <dgm:spPr/>
      <dgm:t>
        <a:bodyPr/>
        <a:lstStyle/>
        <a:p>
          <a:endParaRPr lang="en-US"/>
        </a:p>
      </dgm:t>
    </dgm:pt>
    <dgm:pt modelId="{1553DDDD-4594-4E7A-A0DD-CDA2AB86E97D}">
      <dgm:prSet/>
      <dgm:spPr/>
      <dgm:t>
        <a:bodyPr/>
        <a:lstStyle/>
        <a:p>
          <a:r>
            <a:rPr lang="en-US" b="0" i="0" baseline="0"/>
            <a:t>testdate</a:t>
          </a:r>
          <a:endParaRPr lang="en-US"/>
        </a:p>
      </dgm:t>
    </dgm:pt>
    <dgm:pt modelId="{14B2E2C6-FDF2-48AE-92ED-9EE632E7511F}" type="parTrans" cxnId="{7EB81DAB-DE82-4651-97CB-F3A870CB4C7D}">
      <dgm:prSet/>
      <dgm:spPr/>
      <dgm:t>
        <a:bodyPr/>
        <a:lstStyle/>
        <a:p>
          <a:endParaRPr lang="en-US"/>
        </a:p>
      </dgm:t>
    </dgm:pt>
    <dgm:pt modelId="{59207318-C2C9-49E6-8ED5-198C44D99AA6}" type="sibTrans" cxnId="{7EB81DAB-DE82-4651-97CB-F3A870CB4C7D}">
      <dgm:prSet/>
      <dgm:spPr/>
      <dgm:t>
        <a:bodyPr/>
        <a:lstStyle/>
        <a:p>
          <a:endParaRPr lang="en-US"/>
        </a:p>
      </dgm:t>
    </dgm:pt>
    <dgm:pt modelId="{639C3957-26DC-445C-A9BF-F00D1B8C34BD}">
      <dgm:prSet/>
      <dgm:spPr/>
      <dgm:t>
        <a:bodyPr/>
        <a:lstStyle/>
        <a:p>
          <a:r>
            <a:rPr lang="en-US" b="0" i="0" baseline="0"/>
            <a:t>testtype</a:t>
          </a:r>
          <a:endParaRPr lang="en-US"/>
        </a:p>
      </dgm:t>
    </dgm:pt>
    <dgm:pt modelId="{15707B4C-9FEB-4F07-99DC-205EC479D52E}" type="parTrans" cxnId="{6A600DEE-53C1-41AF-A164-1EC4593CA112}">
      <dgm:prSet/>
      <dgm:spPr/>
      <dgm:t>
        <a:bodyPr/>
        <a:lstStyle/>
        <a:p>
          <a:endParaRPr lang="en-US"/>
        </a:p>
      </dgm:t>
    </dgm:pt>
    <dgm:pt modelId="{52A8660F-8833-4365-867E-D56334BC2CDF}" type="sibTrans" cxnId="{6A600DEE-53C1-41AF-A164-1EC4593CA112}">
      <dgm:prSet/>
      <dgm:spPr/>
      <dgm:t>
        <a:bodyPr/>
        <a:lstStyle/>
        <a:p>
          <a:endParaRPr lang="en-US"/>
        </a:p>
      </dgm:t>
    </dgm:pt>
    <dgm:pt modelId="{AD3F5CFC-93B9-45E4-8CA2-EA72534E1570}">
      <dgm:prSet/>
      <dgm:spPr/>
      <dgm:t>
        <a:bodyPr/>
        <a:lstStyle/>
        <a:p>
          <a:r>
            <a:rPr lang="en-US" b="0" i="0" baseline="0"/>
            <a:t>result</a:t>
          </a:r>
          <a:endParaRPr lang="en-US"/>
        </a:p>
      </dgm:t>
    </dgm:pt>
    <dgm:pt modelId="{08E48023-2313-4154-8A37-EB7EE0D717FE}" type="parTrans" cxnId="{9D595002-6049-4DE6-A40C-4BCB6849765A}">
      <dgm:prSet/>
      <dgm:spPr/>
      <dgm:t>
        <a:bodyPr/>
        <a:lstStyle/>
        <a:p>
          <a:endParaRPr lang="en-US"/>
        </a:p>
      </dgm:t>
    </dgm:pt>
    <dgm:pt modelId="{CB685EC7-048D-4017-BC58-F8D056A48645}" type="sibTrans" cxnId="{9D595002-6049-4DE6-A40C-4BCB6849765A}">
      <dgm:prSet/>
      <dgm:spPr/>
      <dgm:t>
        <a:bodyPr/>
        <a:lstStyle/>
        <a:p>
          <a:endParaRPr lang="en-US"/>
        </a:p>
      </dgm:t>
    </dgm:pt>
    <dgm:pt modelId="{D64945DB-68D3-4F98-AEB3-3F585C5FD1BD}">
      <dgm:prSet/>
      <dgm:spPr/>
      <dgm:t>
        <a:bodyPr/>
        <a:lstStyle/>
        <a:p>
          <a:r>
            <a:rPr lang="en-US" b="0" i="0" baseline="0"/>
            <a:t>facilityid (FK → healthcare_facility)</a:t>
          </a:r>
          <a:endParaRPr lang="en-US"/>
        </a:p>
      </dgm:t>
    </dgm:pt>
    <dgm:pt modelId="{A777B565-4AB2-4BDD-958B-A06F6DEAB29D}" type="parTrans" cxnId="{3DA27EE0-6EC4-43D1-9377-2387C561512D}">
      <dgm:prSet/>
      <dgm:spPr/>
      <dgm:t>
        <a:bodyPr/>
        <a:lstStyle/>
        <a:p>
          <a:endParaRPr lang="en-US"/>
        </a:p>
      </dgm:t>
    </dgm:pt>
    <dgm:pt modelId="{A90DD00F-DA60-43C4-8263-660173A61543}" type="sibTrans" cxnId="{3DA27EE0-6EC4-43D1-9377-2387C561512D}">
      <dgm:prSet/>
      <dgm:spPr/>
      <dgm:t>
        <a:bodyPr/>
        <a:lstStyle/>
        <a:p>
          <a:endParaRPr lang="en-US"/>
        </a:p>
      </dgm:t>
    </dgm:pt>
    <dgm:pt modelId="{C804DE8B-D34D-4532-8980-DBD8E5351ED3}">
      <dgm:prSet/>
      <dgm:spPr/>
      <dgm:t>
        <a:bodyPr/>
        <a:lstStyle/>
        <a:p>
          <a:r>
            <a:rPr lang="en-US" b="0" i="0" baseline="0"/>
            <a:t>providerid (FK → healthcare_provider)</a:t>
          </a:r>
          <a:endParaRPr lang="en-US"/>
        </a:p>
      </dgm:t>
    </dgm:pt>
    <dgm:pt modelId="{A3F45627-F0C6-44C9-BE2E-8B3F91B22201}" type="parTrans" cxnId="{8DC8090B-212F-4691-90DC-8F067AB92CD9}">
      <dgm:prSet/>
      <dgm:spPr/>
      <dgm:t>
        <a:bodyPr/>
        <a:lstStyle/>
        <a:p>
          <a:endParaRPr lang="en-US"/>
        </a:p>
      </dgm:t>
    </dgm:pt>
    <dgm:pt modelId="{887BC773-7B17-49BE-8FF9-EFFB15C5C7D3}" type="sibTrans" cxnId="{8DC8090B-212F-4691-90DC-8F067AB92CD9}">
      <dgm:prSet/>
      <dgm:spPr/>
      <dgm:t>
        <a:bodyPr/>
        <a:lstStyle/>
        <a:p>
          <a:endParaRPr lang="en-US"/>
        </a:p>
      </dgm:t>
    </dgm:pt>
    <dgm:pt modelId="{1869165E-F811-4AC0-B0ED-DA07254B3F25}">
      <dgm:prSet/>
      <dgm:spPr/>
      <dgm:t>
        <a:bodyPr/>
        <a:lstStyle/>
        <a:p>
          <a:r>
            <a:rPr lang="en-US" b="0" i="0" baseline="0"/>
            <a:t>notes</a:t>
          </a:r>
          <a:endParaRPr lang="en-US"/>
        </a:p>
      </dgm:t>
    </dgm:pt>
    <dgm:pt modelId="{11DA23A6-BDA1-4D35-BF6E-152C27B74968}" type="parTrans" cxnId="{C89ED77F-E831-40AB-BB26-EAD24CD3EA93}">
      <dgm:prSet/>
      <dgm:spPr/>
      <dgm:t>
        <a:bodyPr/>
        <a:lstStyle/>
        <a:p>
          <a:endParaRPr lang="en-US"/>
        </a:p>
      </dgm:t>
    </dgm:pt>
    <dgm:pt modelId="{970A3A86-E521-44A1-9994-42B32D2BAC5C}" type="sibTrans" cxnId="{C89ED77F-E831-40AB-BB26-EAD24CD3EA93}">
      <dgm:prSet/>
      <dgm:spPr/>
      <dgm:t>
        <a:bodyPr/>
        <a:lstStyle/>
        <a:p>
          <a:endParaRPr lang="en-US"/>
        </a:p>
      </dgm:t>
    </dgm:pt>
    <dgm:pt modelId="{02B7AFF6-1D55-450D-A986-80661C74A4FE}">
      <dgm:prSet/>
      <dgm:spPr/>
      <dgm:t>
        <a:bodyPr/>
        <a:lstStyle/>
        <a:p>
          <a:r>
            <a:rPr lang="en-US" b="0" i="0" baseline="0"/>
            <a:t>created_at</a:t>
          </a:r>
          <a:endParaRPr lang="en-US"/>
        </a:p>
      </dgm:t>
    </dgm:pt>
    <dgm:pt modelId="{2B9A8638-D211-46A3-89FA-D5011D28B2CF}" type="parTrans" cxnId="{D83812B2-847C-4BC3-9095-B45152D3C69C}">
      <dgm:prSet/>
      <dgm:spPr/>
      <dgm:t>
        <a:bodyPr/>
        <a:lstStyle/>
        <a:p>
          <a:endParaRPr lang="en-US"/>
        </a:p>
      </dgm:t>
    </dgm:pt>
    <dgm:pt modelId="{B7120EBB-E023-42DA-A5DB-68D842495465}" type="sibTrans" cxnId="{D83812B2-847C-4BC3-9095-B45152D3C69C}">
      <dgm:prSet/>
      <dgm:spPr/>
      <dgm:t>
        <a:bodyPr/>
        <a:lstStyle/>
        <a:p>
          <a:endParaRPr lang="en-US"/>
        </a:p>
      </dgm:t>
    </dgm:pt>
    <dgm:pt modelId="{0C65040A-07D3-4AF4-BF93-403A6DD43AC8}">
      <dgm:prSet/>
      <dgm:spPr/>
      <dgm:t>
        <a:bodyPr/>
        <a:lstStyle/>
        <a:p>
          <a:r>
            <a:rPr lang="en-US" b="1" i="0" baseline="0"/>
            <a:t>Relationships</a:t>
          </a:r>
          <a:r>
            <a:rPr lang="en-US" b="0" i="0" baseline="0"/>
            <a:t>:</a:t>
          </a:r>
          <a:endParaRPr lang="en-US"/>
        </a:p>
      </dgm:t>
    </dgm:pt>
    <dgm:pt modelId="{31CC621E-0D39-4540-9127-8D672B2D193D}" type="parTrans" cxnId="{DB78086B-5151-4D03-9345-948486849C02}">
      <dgm:prSet/>
      <dgm:spPr/>
      <dgm:t>
        <a:bodyPr/>
        <a:lstStyle/>
        <a:p>
          <a:endParaRPr lang="en-US"/>
        </a:p>
      </dgm:t>
    </dgm:pt>
    <dgm:pt modelId="{A13118BB-4F37-4CC1-9C8E-9FC1A8D0F4A7}" type="sibTrans" cxnId="{DB78086B-5151-4D03-9345-948486849C02}">
      <dgm:prSet/>
      <dgm:spPr/>
      <dgm:t>
        <a:bodyPr/>
        <a:lstStyle/>
        <a:p>
          <a:endParaRPr lang="en-US"/>
        </a:p>
      </dgm:t>
    </dgm:pt>
    <dgm:pt modelId="{B871609A-6BCC-466D-A463-05B9A4017AF9}">
      <dgm:prSet/>
      <dgm:spPr/>
      <dgm:t>
        <a:bodyPr/>
        <a:lstStyle/>
        <a:p>
          <a:r>
            <a:rPr lang="en-US" b="0" i="0" baseline="0"/>
            <a:t>Linked to patient, disease, healthcare_facility, and healthcare_provider.</a:t>
          </a:r>
          <a:endParaRPr lang="en-US"/>
        </a:p>
      </dgm:t>
    </dgm:pt>
    <dgm:pt modelId="{77059987-6E26-40C1-9EEE-FAC6F6A0F7F6}" type="parTrans" cxnId="{F412ACB3-9B1F-465A-850F-F438E1D2BA90}">
      <dgm:prSet/>
      <dgm:spPr/>
      <dgm:t>
        <a:bodyPr/>
        <a:lstStyle/>
        <a:p>
          <a:endParaRPr lang="en-US"/>
        </a:p>
      </dgm:t>
    </dgm:pt>
    <dgm:pt modelId="{260DD73F-BB1E-4D5C-B987-5AD02222E4F4}" type="sibTrans" cxnId="{F412ACB3-9B1F-465A-850F-F438E1D2BA90}">
      <dgm:prSet/>
      <dgm:spPr/>
      <dgm:t>
        <a:bodyPr/>
        <a:lstStyle/>
        <a:p>
          <a:endParaRPr lang="en-US"/>
        </a:p>
      </dgm:t>
    </dgm:pt>
    <dgm:pt modelId="{C3609DEB-8B67-42AC-99AA-96758FC93037}">
      <dgm:prSet/>
      <dgm:spPr/>
      <dgm:t>
        <a:bodyPr/>
        <a:lstStyle/>
        <a:p>
          <a:r>
            <a:rPr lang="en-US" b="1" i="0" baseline="0"/>
            <a:t>Cardinality</a:t>
          </a:r>
          <a:r>
            <a:rPr lang="en-US" b="0" i="0" baseline="0"/>
            <a:t>:</a:t>
          </a:r>
          <a:endParaRPr lang="en-US"/>
        </a:p>
      </dgm:t>
    </dgm:pt>
    <dgm:pt modelId="{250D1B27-5F08-4665-801E-FC8505E02537}" type="parTrans" cxnId="{70BAD45B-3188-4BFF-9FB4-AAF4F44158CE}">
      <dgm:prSet/>
      <dgm:spPr/>
      <dgm:t>
        <a:bodyPr/>
        <a:lstStyle/>
        <a:p>
          <a:endParaRPr lang="en-US"/>
        </a:p>
      </dgm:t>
    </dgm:pt>
    <dgm:pt modelId="{BB10B588-E984-4DC2-B83D-3E1019C32CE8}" type="sibTrans" cxnId="{70BAD45B-3188-4BFF-9FB4-AAF4F44158CE}">
      <dgm:prSet/>
      <dgm:spPr/>
      <dgm:t>
        <a:bodyPr/>
        <a:lstStyle/>
        <a:p>
          <a:endParaRPr lang="en-US"/>
        </a:p>
      </dgm:t>
    </dgm:pt>
    <dgm:pt modelId="{4F4D2E98-6324-40E5-8BC0-EA7E6858615C}">
      <dgm:prSet/>
      <dgm:spPr/>
      <dgm:t>
        <a:bodyPr/>
        <a:lstStyle/>
        <a:p>
          <a:r>
            <a:rPr lang="en-US" b="0" i="0" baseline="0"/>
            <a:t>patient (1) → disease_test (0..N): A patient can have multiple tests.</a:t>
          </a:r>
          <a:endParaRPr lang="en-US"/>
        </a:p>
      </dgm:t>
    </dgm:pt>
    <dgm:pt modelId="{A3EA96EB-9D34-42B2-B6C5-10A3E594DC18}" type="parTrans" cxnId="{39A54CFC-763B-433D-9EDE-CB532D349D8F}">
      <dgm:prSet/>
      <dgm:spPr/>
      <dgm:t>
        <a:bodyPr/>
        <a:lstStyle/>
        <a:p>
          <a:endParaRPr lang="en-US"/>
        </a:p>
      </dgm:t>
    </dgm:pt>
    <dgm:pt modelId="{6F00E1BB-E484-42F4-8C5C-D0AF551DAA57}" type="sibTrans" cxnId="{39A54CFC-763B-433D-9EDE-CB532D349D8F}">
      <dgm:prSet/>
      <dgm:spPr/>
      <dgm:t>
        <a:bodyPr/>
        <a:lstStyle/>
        <a:p>
          <a:endParaRPr lang="en-US"/>
        </a:p>
      </dgm:t>
    </dgm:pt>
    <dgm:pt modelId="{EAC911AB-FE58-4947-BF6D-8DA7E7D5E1A7}">
      <dgm:prSet/>
      <dgm:spPr/>
      <dgm:t>
        <a:bodyPr/>
        <a:lstStyle/>
        <a:p>
          <a:r>
            <a:rPr lang="en-US" b="0" i="0" baseline="0"/>
            <a:t>disease (1) → disease_test (0..N): A disease can have multiple tests.</a:t>
          </a:r>
          <a:endParaRPr lang="en-US"/>
        </a:p>
      </dgm:t>
    </dgm:pt>
    <dgm:pt modelId="{74188E7A-FCE9-4F15-9F6B-94B960A19CB4}" type="parTrans" cxnId="{D95A5A7F-5632-4DB7-8DBF-236865E4551A}">
      <dgm:prSet/>
      <dgm:spPr/>
      <dgm:t>
        <a:bodyPr/>
        <a:lstStyle/>
        <a:p>
          <a:endParaRPr lang="en-US"/>
        </a:p>
      </dgm:t>
    </dgm:pt>
    <dgm:pt modelId="{93364ABA-9D81-4ECB-9CBC-A6AFDE8F51C7}" type="sibTrans" cxnId="{D95A5A7F-5632-4DB7-8DBF-236865E4551A}">
      <dgm:prSet/>
      <dgm:spPr/>
      <dgm:t>
        <a:bodyPr/>
        <a:lstStyle/>
        <a:p>
          <a:endParaRPr lang="en-US"/>
        </a:p>
      </dgm:t>
    </dgm:pt>
    <dgm:pt modelId="{5FAB7EFE-A996-4E56-8534-F47366B3C0C7}">
      <dgm:prSet/>
      <dgm:spPr/>
      <dgm:t>
        <a:bodyPr/>
        <a:lstStyle/>
        <a:p>
          <a:r>
            <a:rPr lang="en-US" b="1" i="0" baseline="0"/>
            <a:t>Optionalities</a:t>
          </a:r>
          <a:r>
            <a:rPr lang="en-US" b="0" i="0" baseline="0"/>
            <a:t>:</a:t>
          </a:r>
          <a:endParaRPr lang="en-US"/>
        </a:p>
      </dgm:t>
    </dgm:pt>
    <dgm:pt modelId="{36A3008F-A9F7-4532-91CB-38918CEBBA8D}" type="parTrans" cxnId="{82168A1F-051C-48E6-8818-FA363356E766}">
      <dgm:prSet/>
      <dgm:spPr/>
      <dgm:t>
        <a:bodyPr/>
        <a:lstStyle/>
        <a:p>
          <a:endParaRPr lang="en-US"/>
        </a:p>
      </dgm:t>
    </dgm:pt>
    <dgm:pt modelId="{CA623E1D-E4F1-4D03-8E71-C369FC5F8BA3}" type="sibTrans" cxnId="{82168A1F-051C-48E6-8818-FA363356E766}">
      <dgm:prSet/>
      <dgm:spPr/>
      <dgm:t>
        <a:bodyPr/>
        <a:lstStyle/>
        <a:p>
          <a:endParaRPr lang="en-US"/>
        </a:p>
      </dgm:t>
    </dgm:pt>
    <dgm:pt modelId="{3FE9198B-44AD-405C-8215-C8AF6ACC945B}">
      <dgm:prSet/>
      <dgm:spPr/>
      <dgm:t>
        <a:bodyPr/>
        <a:lstStyle/>
        <a:p>
          <a:r>
            <a:rPr lang="en-US" b="0" i="0" baseline="0"/>
            <a:t>A test </a:t>
          </a:r>
          <a:r>
            <a:rPr lang="en-US" b="1" i="0" baseline="0"/>
            <a:t>must</a:t>
          </a:r>
          <a:r>
            <a:rPr lang="en-US" b="0" i="0" baseline="0"/>
            <a:t> reference a patient and disease.</a:t>
          </a:r>
          <a:endParaRPr lang="en-US"/>
        </a:p>
      </dgm:t>
    </dgm:pt>
    <dgm:pt modelId="{A0D9A03F-BDDE-43C8-8F31-D53D272CAD59}" type="parTrans" cxnId="{AEA0AF5D-2027-4178-BC2A-7510A0419A7D}">
      <dgm:prSet/>
      <dgm:spPr/>
      <dgm:t>
        <a:bodyPr/>
        <a:lstStyle/>
        <a:p>
          <a:endParaRPr lang="en-US"/>
        </a:p>
      </dgm:t>
    </dgm:pt>
    <dgm:pt modelId="{C6069BC5-CE64-465A-B813-BC22187F1DB2}" type="sibTrans" cxnId="{AEA0AF5D-2027-4178-BC2A-7510A0419A7D}">
      <dgm:prSet/>
      <dgm:spPr/>
      <dgm:t>
        <a:bodyPr/>
        <a:lstStyle/>
        <a:p>
          <a:endParaRPr lang="en-US"/>
        </a:p>
      </dgm:t>
    </dgm:pt>
    <dgm:pt modelId="{9C2B3277-2E62-427E-A288-A80ED1DFB152}" type="pres">
      <dgm:prSet presAssocID="{9A7A90E0-C7E7-416B-95C5-EDC0A187E8BA}" presName="linear" presStyleCnt="0">
        <dgm:presLayoutVars>
          <dgm:animLvl val="lvl"/>
          <dgm:resizeHandles val="exact"/>
        </dgm:presLayoutVars>
      </dgm:prSet>
      <dgm:spPr/>
    </dgm:pt>
    <dgm:pt modelId="{D3F30DF3-76E9-4E02-811F-3E2DE2A017D5}" type="pres">
      <dgm:prSet presAssocID="{6DB51646-120A-42E2-ABCB-0C29F9F82ED3}" presName="parentText" presStyleLbl="node1" presStyleIdx="0" presStyleCnt="4">
        <dgm:presLayoutVars>
          <dgm:chMax val="0"/>
          <dgm:bulletEnabled val="1"/>
        </dgm:presLayoutVars>
      </dgm:prSet>
      <dgm:spPr/>
    </dgm:pt>
    <dgm:pt modelId="{40375FF6-05C1-4F62-A18A-F0FF7185B85F}" type="pres">
      <dgm:prSet presAssocID="{6DB51646-120A-42E2-ABCB-0C29F9F82ED3}" presName="childText" presStyleLbl="revTx" presStyleIdx="0" presStyleCnt="4">
        <dgm:presLayoutVars>
          <dgm:bulletEnabled val="1"/>
        </dgm:presLayoutVars>
      </dgm:prSet>
      <dgm:spPr/>
    </dgm:pt>
    <dgm:pt modelId="{B8930D67-8477-4C82-8ED2-702AF50416AD}" type="pres">
      <dgm:prSet presAssocID="{0C65040A-07D3-4AF4-BF93-403A6DD43AC8}" presName="parentText" presStyleLbl="node1" presStyleIdx="1" presStyleCnt="4">
        <dgm:presLayoutVars>
          <dgm:chMax val="0"/>
          <dgm:bulletEnabled val="1"/>
        </dgm:presLayoutVars>
      </dgm:prSet>
      <dgm:spPr/>
    </dgm:pt>
    <dgm:pt modelId="{EE5FDEED-BBF8-4970-BA0A-30631DDA0069}" type="pres">
      <dgm:prSet presAssocID="{0C65040A-07D3-4AF4-BF93-403A6DD43AC8}" presName="childText" presStyleLbl="revTx" presStyleIdx="1" presStyleCnt="4">
        <dgm:presLayoutVars>
          <dgm:bulletEnabled val="1"/>
        </dgm:presLayoutVars>
      </dgm:prSet>
      <dgm:spPr/>
    </dgm:pt>
    <dgm:pt modelId="{68CFC07F-24AA-4FA1-8EF2-C205F377F53A}" type="pres">
      <dgm:prSet presAssocID="{C3609DEB-8B67-42AC-99AA-96758FC93037}" presName="parentText" presStyleLbl="node1" presStyleIdx="2" presStyleCnt="4">
        <dgm:presLayoutVars>
          <dgm:chMax val="0"/>
          <dgm:bulletEnabled val="1"/>
        </dgm:presLayoutVars>
      </dgm:prSet>
      <dgm:spPr/>
    </dgm:pt>
    <dgm:pt modelId="{9BBA5ED8-33A7-443A-8275-67A563862970}" type="pres">
      <dgm:prSet presAssocID="{C3609DEB-8B67-42AC-99AA-96758FC93037}" presName="childText" presStyleLbl="revTx" presStyleIdx="2" presStyleCnt="4">
        <dgm:presLayoutVars>
          <dgm:bulletEnabled val="1"/>
        </dgm:presLayoutVars>
      </dgm:prSet>
      <dgm:spPr/>
    </dgm:pt>
    <dgm:pt modelId="{4C64481C-4D33-4A66-B3D1-FC55A3FC19D9}" type="pres">
      <dgm:prSet presAssocID="{5FAB7EFE-A996-4E56-8534-F47366B3C0C7}" presName="parentText" presStyleLbl="node1" presStyleIdx="3" presStyleCnt="4">
        <dgm:presLayoutVars>
          <dgm:chMax val="0"/>
          <dgm:bulletEnabled val="1"/>
        </dgm:presLayoutVars>
      </dgm:prSet>
      <dgm:spPr/>
    </dgm:pt>
    <dgm:pt modelId="{9E0A8BB9-CB8C-4B49-98B7-6234A76B429B}" type="pres">
      <dgm:prSet presAssocID="{5FAB7EFE-A996-4E56-8534-F47366B3C0C7}" presName="childText" presStyleLbl="revTx" presStyleIdx="3" presStyleCnt="4">
        <dgm:presLayoutVars>
          <dgm:bulletEnabled val="1"/>
        </dgm:presLayoutVars>
      </dgm:prSet>
      <dgm:spPr/>
    </dgm:pt>
  </dgm:ptLst>
  <dgm:cxnLst>
    <dgm:cxn modelId="{9D595002-6049-4DE6-A40C-4BCB6849765A}" srcId="{6DB51646-120A-42E2-ABCB-0C29F9F82ED3}" destId="{AD3F5CFC-93B9-45E4-8CA2-EA72534E1570}" srcOrd="5" destOrd="0" parTransId="{08E48023-2313-4154-8A37-EB7EE0D717FE}" sibTransId="{CB685EC7-048D-4017-BC58-F8D056A48645}"/>
    <dgm:cxn modelId="{4B8FAD04-0377-4761-848C-A9EA9D80A31E}" type="presOf" srcId="{D64945DB-68D3-4F98-AEB3-3F585C5FD1BD}" destId="{40375FF6-05C1-4F62-A18A-F0FF7185B85F}" srcOrd="0" destOrd="6" presId="urn:microsoft.com/office/officeart/2005/8/layout/vList2"/>
    <dgm:cxn modelId="{8DC8090B-212F-4691-90DC-8F067AB92CD9}" srcId="{6DB51646-120A-42E2-ABCB-0C29F9F82ED3}" destId="{C804DE8B-D34D-4532-8980-DBD8E5351ED3}" srcOrd="7" destOrd="0" parTransId="{A3F45627-F0C6-44C9-BE2E-8B3F91B22201}" sibTransId="{887BC773-7B17-49BE-8FF9-EFFB15C5C7D3}"/>
    <dgm:cxn modelId="{82168A1F-051C-48E6-8818-FA363356E766}" srcId="{9A7A90E0-C7E7-416B-95C5-EDC0A187E8BA}" destId="{5FAB7EFE-A996-4E56-8534-F47366B3C0C7}" srcOrd="3" destOrd="0" parTransId="{36A3008F-A9F7-4532-91CB-38918CEBBA8D}" sibTransId="{CA623E1D-E4F1-4D03-8E71-C369FC5F8BA3}"/>
    <dgm:cxn modelId="{403FE720-2F4A-4233-A84D-CA0EC54BBF8A}" type="presOf" srcId="{C804DE8B-D34D-4532-8980-DBD8E5351ED3}" destId="{40375FF6-05C1-4F62-A18A-F0FF7185B85F}" srcOrd="0" destOrd="7" presId="urn:microsoft.com/office/officeart/2005/8/layout/vList2"/>
    <dgm:cxn modelId="{B2285A29-7C07-460E-B70D-B3CE4D0E78C1}" type="presOf" srcId="{5FAB7EFE-A996-4E56-8534-F47366B3C0C7}" destId="{4C64481C-4D33-4A66-B3D1-FC55A3FC19D9}" srcOrd="0" destOrd="0" presId="urn:microsoft.com/office/officeart/2005/8/layout/vList2"/>
    <dgm:cxn modelId="{A5D9A429-1E7C-4040-97E1-662E5C2AB7CD}" type="presOf" srcId="{E81ACD72-307C-4BB2-B2A4-398DB5C34224}" destId="{40375FF6-05C1-4F62-A18A-F0FF7185B85F}" srcOrd="0" destOrd="1" presId="urn:microsoft.com/office/officeart/2005/8/layout/vList2"/>
    <dgm:cxn modelId="{835AE939-8BBD-4881-B0A8-52BB795C592C}" type="presOf" srcId="{3FE9198B-44AD-405C-8215-C8AF6ACC945B}" destId="{9E0A8BB9-CB8C-4B49-98B7-6234A76B429B}" srcOrd="0" destOrd="0" presId="urn:microsoft.com/office/officeart/2005/8/layout/vList2"/>
    <dgm:cxn modelId="{70BAD45B-3188-4BFF-9FB4-AAF4F44158CE}" srcId="{9A7A90E0-C7E7-416B-95C5-EDC0A187E8BA}" destId="{C3609DEB-8B67-42AC-99AA-96758FC93037}" srcOrd="2" destOrd="0" parTransId="{250D1B27-5F08-4665-801E-FC8505E02537}" sibTransId="{BB10B588-E984-4DC2-B83D-3E1019C32CE8}"/>
    <dgm:cxn modelId="{AEA0AF5D-2027-4178-BC2A-7510A0419A7D}" srcId="{5FAB7EFE-A996-4E56-8534-F47366B3C0C7}" destId="{3FE9198B-44AD-405C-8215-C8AF6ACC945B}" srcOrd="0" destOrd="0" parTransId="{A0D9A03F-BDDE-43C8-8F31-D53D272CAD59}" sibTransId="{C6069BC5-CE64-465A-B813-BC22187F1DB2}"/>
    <dgm:cxn modelId="{1DF11564-C554-4D3D-94C8-BB8697558016}" type="presOf" srcId="{4F4D2E98-6324-40E5-8BC0-EA7E6858615C}" destId="{9BBA5ED8-33A7-443A-8275-67A563862970}" srcOrd="0" destOrd="0" presId="urn:microsoft.com/office/officeart/2005/8/layout/vList2"/>
    <dgm:cxn modelId="{62EDB264-BF95-4611-A827-02811F74833F}" srcId="{6DB51646-120A-42E2-ABCB-0C29F9F82ED3}" destId="{A2065BE5-2AC0-44E3-A3DB-D802ADC1AE71}" srcOrd="2" destOrd="0" parTransId="{867943B9-5EC2-4CD9-AB23-CA7F87196377}" sibTransId="{E221B55B-69A1-4CB1-89C9-9A9AFF6B2F9A}"/>
    <dgm:cxn modelId="{17FE1768-7EF3-4754-9D5D-F288B0305493}" type="presOf" srcId="{C3609DEB-8B67-42AC-99AA-96758FC93037}" destId="{68CFC07F-24AA-4FA1-8EF2-C205F377F53A}" srcOrd="0" destOrd="0" presId="urn:microsoft.com/office/officeart/2005/8/layout/vList2"/>
    <dgm:cxn modelId="{453B4569-BF4C-4FFE-8A8D-87AE4EB539D8}" type="presOf" srcId="{1869165E-F811-4AC0-B0ED-DA07254B3F25}" destId="{40375FF6-05C1-4F62-A18A-F0FF7185B85F}" srcOrd="0" destOrd="8" presId="urn:microsoft.com/office/officeart/2005/8/layout/vList2"/>
    <dgm:cxn modelId="{5CBD356A-C369-4429-B235-A2F274FE5881}" type="presOf" srcId="{FEDC95B8-D010-4A90-8C0F-06AC9C9BB41E}" destId="{40375FF6-05C1-4F62-A18A-F0FF7185B85F}" srcOrd="0" destOrd="0" presId="urn:microsoft.com/office/officeart/2005/8/layout/vList2"/>
    <dgm:cxn modelId="{DB78086B-5151-4D03-9345-948486849C02}" srcId="{9A7A90E0-C7E7-416B-95C5-EDC0A187E8BA}" destId="{0C65040A-07D3-4AF4-BF93-403A6DD43AC8}" srcOrd="1" destOrd="0" parTransId="{31CC621E-0D39-4540-9127-8D672B2D193D}" sibTransId="{A13118BB-4F37-4CC1-9C8E-9FC1A8D0F4A7}"/>
    <dgm:cxn modelId="{A54ADF7C-BB23-4B5F-914B-D5527ADC4D73}" type="presOf" srcId="{A2065BE5-2AC0-44E3-A3DB-D802ADC1AE71}" destId="{40375FF6-05C1-4F62-A18A-F0FF7185B85F}" srcOrd="0" destOrd="2" presId="urn:microsoft.com/office/officeart/2005/8/layout/vList2"/>
    <dgm:cxn modelId="{D95A5A7F-5632-4DB7-8DBF-236865E4551A}" srcId="{C3609DEB-8B67-42AC-99AA-96758FC93037}" destId="{EAC911AB-FE58-4947-BF6D-8DA7E7D5E1A7}" srcOrd="1" destOrd="0" parTransId="{74188E7A-FCE9-4F15-9F6B-94B960A19CB4}" sibTransId="{93364ABA-9D81-4ECB-9CBC-A6AFDE8F51C7}"/>
    <dgm:cxn modelId="{C89ED77F-E831-40AB-BB26-EAD24CD3EA93}" srcId="{6DB51646-120A-42E2-ABCB-0C29F9F82ED3}" destId="{1869165E-F811-4AC0-B0ED-DA07254B3F25}" srcOrd="8" destOrd="0" parTransId="{11DA23A6-BDA1-4D35-BF6E-152C27B74968}" sibTransId="{970A3A86-E521-44A1-9994-42B32D2BAC5C}"/>
    <dgm:cxn modelId="{7377479C-2C7B-4D88-AAFE-83B9464EC13A}" srcId="{6DB51646-120A-42E2-ABCB-0C29F9F82ED3}" destId="{E81ACD72-307C-4BB2-B2A4-398DB5C34224}" srcOrd="1" destOrd="0" parTransId="{57E06C73-817B-4A3A-B45E-F7449B4B0621}" sibTransId="{CC0E40A7-E69E-461B-B4FE-B3617076F7E8}"/>
    <dgm:cxn modelId="{C9D1329D-AEF2-4A49-A8C8-43B8A26D51D9}" type="presOf" srcId="{6DB51646-120A-42E2-ABCB-0C29F9F82ED3}" destId="{D3F30DF3-76E9-4E02-811F-3E2DE2A017D5}" srcOrd="0" destOrd="0" presId="urn:microsoft.com/office/officeart/2005/8/layout/vList2"/>
    <dgm:cxn modelId="{8D6AEDA2-00F7-43AE-B3DD-5D90B22008ED}" srcId="{6DB51646-120A-42E2-ABCB-0C29F9F82ED3}" destId="{FEDC95B8-D010-4A90-8C0F-06AC9C9BB41E}" srcOrd="0" destOrd="0" parTransId="{29769A94-C3DF-4E2A-BB52-5763935AAB7E}" sibTransId="{F0811225-F8CD-4FE6-B2E5-B54C8E0E2611}"/>
    <dgm:cxn modelId="{7EB81DAB-DE82-4651-97CB-F3A870CB4C7D}" srcId="{6DB51646-120A-42E2-ABCB-0C29F9F82ED3}" destId="{1553DDDD-4594-4E7A-A0DD-CDA2AB86E97D}" srcOrd="3" destOrd="0" parTransId="{14B2E2C6-FDF2-48AE-92ED-9EE632E7511F}" sibTransId="{59207318-C2C9-49E6-8ED5-198C44D99AA6}"/>
    <dgm:cxn modelId="{A30BB6AB-570B-44BF-B616-3C628CCFB404}" type="presOf" srcId="{02B7AFF6-1D55-450D-A986-80661C74A4FE}" destId="{40375FF6-05C1-4F62-A18A-F0FF7185B85F}" srcOrd="0" destOrd="9" presId="urn:microsoft.com/office/officeart/2005/8/layout/vList2"/>
    <dgm:cxn modelId="{326AB5AD-DB44-4E16-8055-BFD5EF2DF505}" type="presOf" srcId="{AD3F5CFC-93B9-45E4-8CA2-EA72534E1570}" destId="{40375FF6-05C1-4F62-A18A-F0FF7185B85F}" srcOrd="0" destOrd="5" presId="urn:microsoft.com/office/officeart/2005/8/layout/vList2"/>
    <dgm:cxn modelId="{D83812B2-847C-4BC3-9095-B45152D3C69C}" srcId="{6DB51646-120A-42E2-ABCB-0C29F9F82ED3}" destId="{02B7AFF6-1D55-450D-A986-80661C74A4FE}" srcOrd="9" destOrd="0" parTransId="{2B9A8638-D211-46A3-89FA-D5011D28B2CF}" sibTransId="{B7120EBB-E023-42DA-A5DB-68D842495465}"/>
    <dgm:cxn modelId="{F412ACB3-9B1F-465A-850F-F438E1D2BA90}" srcId="{0C65040A-07D3-4AF4-BF93-403A6DD43AC8}" destId="{B871609A-6BCC-466D-A463-05B9A4017AF9}" srcOrd="0" destOrd="0" parTransId="{77059987-6E26-40C1-9EEE-FAC6F6A0F7F6}" sibTransId="{260DD73F-BB1E-4D5C-B987-5AD02222E4F4}"/>
    <dgm:cxn modelId="{E2F772B7-0062-475B-BEF5-DCCF6F302BF8}" type="presOf" srcId="{EAC911AB-FE58-4947-BF6D-8DA7E7D5E1A7}" destId="{9BBA5ED8-33A7-443A-8275-67A563862970}" srcOrd="0" destOrd="1" presId="urn:microsoft.com/office/officeart/2005/8/layout/vList2"/>
    <dgm:cxn modelId="{9C3B3EC1-EE42-4595-BE08-6BE6703F9CE4}" srcId="{9A7A90E0-C7E7-416B-95C5-EDC0A187E8BA}" destId="{6DB51646-120A-42E2-ABCB-0C29F9F82ED3}" srcOrd="0" destOrd="0" parTransId="{FE59E8BE-9A06-408D-8CF5-9A8A8A6DC9DA}" sibTransId="{AB2A875A-BE68-4EB4-8D24-5C138A879220}"/>
    <dgm:cxn modelId="{F43EDEDA-5A31-4F5F-815E-335074C9610E}" type="presOf" srcId="{639C3957-26DC-445C-A9BF-F00D1B8C34BD}" destId="{40375FF6-05C1-4F62-A18A-F0FF7185B85F}" srcOrd="0" destOrd="4" presId="urn:microsoft.com/office/officeart/2005/8/layout/vList2"/>
    <dgm:cxn modelId="{3DA27EE0-6EC4-43D1-9377-2387C561512D}" srcId="{6DB51646-120A-42E2-ABCB-0C29F9F82ED3}" destId="{D64945DB-68D3-4F98-AEB3-3F585C5FD1BD}" srcOrd="6" destOrd="0" parTransId="{A777B565-4AB2-4BDD-958B-A06F6DEAB29D}" sibTransId="{A90DD00F-DA60-43C4-8263-660173A61543}"/>
    <dgm:cxn modelId="{7D55BCE1-006E-44B2-B1F4-E55FD0B21FB2}" type="presOf" srcId="{B871609A-6BCC-466D-A463-05B9A4017AF9}" destId="{EE5FDEED-BBF8-4970-BA0A-30631DDA0069}" srcOrd="0" destOrd="0" presId="urn:microsoft.com/office/officeart/2005/8/layout/vList2"/>
    <dgm:cxn modelId="{6A600DEE-53C1-41AF-A164-1EC4593CA112}" srcId="{6DB51646-120A-42E2-ABCB-0C29F9F82ED3}" destId="{639C3957-26DC-445C-A9BF-F00D1B8C34BD}" srcOrd="4" destOrd="0" parTransId="{15707B4C-9FEB-4F07-99DC-205EC479D52E}" sibTransId="{52A8660F-8833-4365-867E-D56334BC2CDF}"/>
    <dgm:cxn modelId="{12818AEF-67C1-47CB-9547-96F2E35CC91A}" type="presOf" srcId="{0C65040A-07D3-4AF4-BF93-403A6DD43AC8}" destId="{B8930D67-8477-4C82-8ED2-702AF50416AD}" srcOrd="0" destOrd="0" presId="urn:microsoft.com/office/officeart/2005/8/layout/vList2"/>
    <dgm:cxn modelId="{7E825DFB-7EA3-442B-BC04-4B341FDBDB50}" type="presOf" srcId="{9A7A90E0-C7E7-416B-95C5-EDC0A187E8BA}" destId="{9C2B3277-2E62-427E-A288-A80ED1DFB152}" srcOrd="0" destOrd="0" presId="urn:microsoft.com/office/officeart/2005/8/layout/vList2"/>
    <dgm:cxn modelId="{39A54CFC-763B-433D-9EDE-CB532D349D8F}" srcId="{C3609DEB-8B67-42AC-99AA-96758FC93037}" destId="{4F4D2E98-6324-40E5-8BC0-EA7E6858615C}" srcOrd="0" destOrd="0" parTransId="{A3EA96EB-9D34-42B2-B6C5-10A3E594DC18}" sibTransId="{6F00E1BB-E484-42F4-8C5C-D0AF551DAA57}"/>
    <dgm:cxn modelId="{174D34FE-9510-4493-82A7-170E69A2CC4F}" type="presOf" srcId="{1553DDDD-4594-4E7A-A0DD-CDA2AB86E97D}" destId="{40375FF6-05C1-4F62-A18A-F0FF7185B85F}" srcOrd="0" destOrd="3" presId="urn:microsoft.com/office/officeart/2005/8/layout/vList2"/>
    <dgm:cxn modelId="{BEB5396C-F4D0-4F1C-AA09-84CEB555B9D3}" type="presParOf" srcId="{9C2B3277-2E62-427E-A288-A80ED1DFB152}" destId="{D3F30DF3-76E9-4E02-811F-3E2DE2A017D5}" srcOrd="0" destOrd="0" presId="urn:microsoft.com/office/officeart/2005/8/layout/vList2"/>
    <dgm:cxn modelId="{DBE061BD-00E2-462A-A6C7-5CB6D8BBF55C}" type="presParOf" srcId="{9C2B3277-2E62-427E-A288-A80ED1DFB152}" destId="{40375FF6-05C1-4F62-A18A-F0FF7185B85F}" srcOrd="1" destOrd="0" presId="urn:microsoft.com/office/officeart/2005/8/layout/vList2"/>
    <dgm:cxn modelId="{5DD43E90-BE26-4A21-BE44-6DE4AD08A23C}" type="presParOf" srcId="{9C2B3277-2E62-427E-A288-A80ED1DFB152}" destId="{B8930D67-8477-4C82-8ED2-702AF50416AD}" srcOrd="2" destOrd="0" presId="urn:microsoft.com/office/officeart/2005/8/layout/vList2"/>
    <dgm:cxn modelId="{0BFFD092-3CEF-4E5E-B97B-AF811E910665}" type="presParOf" srcId="{9C2B3277-2E62-427E-A288-A80ED1DFB152}" destId="{EE5FDEED-BBF8-4970-BA0A-30631DDA0069}" srcOrd="3" destOrd="0" presId="urn:microsoft.com/office/officeart/2005/8/layout/vList2"/>
    <dgm:cxn modelId="{BB5EBB80-34CC-475E-9BCF-468706F83728}" type="presParOf" srcId="{9C2B3277-2E62-427E-A288-A80ED1DFB152}" destId="{68CFC07F-24AA-4FA1-8EF2-C205F377F53A}" srcOrd="4" destOrd="0" presId="urn:microsoft.com/office/officeart/2005/8/layout/vList2"/>
    <dgm:cxn modelId="{54B006D9-96C8-434A-8872-FF20B667DF9D}" type="presParOf" srcId="{9C2B3277-2E62-427E-A288-A80ED1DFB152}" destId="{9BBA5ED8-33A7-443A-8275-67A563862970}" srcOrd="5" destOrd="0" presId="urn:microsoft.com/office/officeart/2005/8/layout/vList2"/>
    <dgm:cxn modelId="{AD20B145-6DF5-410A-A9EC-2ED1D34A3F84}" type="presParOf" srcId="{9C2B3277-2E62-427E-A288-A80ED1DFB152}" destId="{4C64481C-4D33-4A66-B3D1-FC55A3FC19D9}" srcOrd="6" destOrd="0" presId="urn:microsoft.com/office/officeart/2005/8/layout/vList2"/>
    <dgm:cxn modelId="{D087DEE4-633A-447D-9B3B-622D56A20F39}" type="presParOf" srcId="{9C2B3277-2E62-427E-A288-A80ED1DFB152}" destId="{9E0A8BB9-CB8C-4B49-98B7-6234A76B429B}"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864187-9D6D-4581-9BA6-8245241E48A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E56B7C8-3F97-41F0-96AF-E047DF1775DB}">
      <dgm:prSet/>
      <dgm:spPr/>
      <dgm:t>
        <a:bodyPr/>
        <a:lstStyle/>
        <a:p>
          <a:r>
            <a:rPr lang="en-US" b="1" i="0" baseline="0"/>
            <a:t>Attributes</a:t>
          </a:r>
          <a:r>
            <a:rPr lang="en-US" b="0" i="0" baseline="0"/>
            <a:t>:</a:t>
          </a:r>
          <a:endParaRPr lang="en-US"/>
        </a:p>
      </dgm:t>
    </dgm:pt>
    <dgm:pt modelId="{EBDAB58E-1204-47F5-9E52-79F42DAAA544}" type="parTrans" cxnId="{A1C6050E-FA77-4A06-8CC1-646B0A9D3123}">
      <dgm:prSet/>
      <dgm:spPr/>
      <dgm:t>
        <a:bodyPr/>
        <a:lstStyle/>
        <a:p>
          <a:endParaRPr lang="en-US"/>
        </a:p>
      </dgm:t>
    </dgm:pt>
    <dgm:pt modelId="{EA98B979-2EA0-46BE-A425-27D4C75CEDA4}" type="sibTrans" cxnId="{A1C6050E-FA77-4A06-8CC1-646B0A9D3123}">
      <dgm:prSet/>
      <dgm:spPr/>
      <dgm:t>
        <a:bodyPr/>
        <a:lstStyle/>
        <a:p>
          <a:endParaRPr lang="en-US"/>
        </a:p>
      </dgm:t>
    </dgm:pt>
    <dgm:pt modelId="{CAC6343D-6ED8-4BA6-9F7E-F2A78D78405A}">
      <dgm:prSet/>
      <dgm:spPr/>
      <dgm:t>
        <a:bodyPr/>
        <a:lstStyle/>
        <a:p>
          <a:r>
            <a:rPr lang="en-US" b="0" i="0" baseline="0"/>
            <a:t>facilityid (PK)</a:t>
          </a:r>
          <a:endParaRPr lang="en-US"/>
        </a:p>
      </dgm:t>
    </dgm:pt>
    <dgm:pt modelId="{074F2009-4672-4DE9-83BA-1AADB838BC59}" type="parTrans" cxnId="{FC55A2CD-1156-4A75-A726-C11511980A6D}">
      <dgm:prSet/>
      <dgm:spPr/>
      <dgm:t>
        <a:bodyPr/>
        <a:lstStyle/>
        <a:p>
          <a:endParaRPr lang="en-US"/>
        </a:p>
      </dgm:t>
    </dgm:pt>
    <dgm:pt modelId="{7AE88B29-86BF-46CE-95AC-C9368479E73B}" type="sibTrans" cxnId="{FC55A2CD-1156-4A75-A726-C11511980A6D}">
      <dgm:prSet/>
      <dgm:spPr/>
      <dgm:t>
        <a:bodyPr/>
        <a:lstStyle/>
        <a:p>
          <a:endParaRPr lang="en-US"/>
        </a:p>
      </dgm:t>
    </dgm:pt>
    <dgm:pt modelId="{8E31D04F-1C51-4AB2-B8BA-E5EFA59DA201}">
      <dgm:prSet/>
      <dgm:spPr/>
      <dgm:t>
        <a:bodyPr/>
        <a:lstStyle/>
        <a:p>
          <a:r>
            <a:rPr lang="en-US" b="0" i="0" baseline="0"/>
            <a:t>name</a:t>
          </a:r>
          <a:endParaRPr lang="en-US"/>
        </a:p>
      </dgm:t>
    </dgm:pt>
    <dgm:pt modelId="{CCA6C49D-0622-483B-A5E9-3417DCF6F4AD}" type="parTrans" cxnId="{38312908-599F-4462-B4C7-7F4BFCE7875C}">
      <dgm:prSet/>
      <dgm:spPr/>
      <dgm:t>
        <a:bodyPr/>
        <a:lstStyle/>
        <a:p>
          <a:endParaRPr lang="en-US"/>
        </a:p>
      </dgm:t>
    </dgm:pt>
    <dgm:pt modelId="{0499A157-365A-404B-8128-B50A8F1DBB9F}" type="sibTrans" cxnId="{38312908-599F-4462-B4C7-7F4BFCE7875C}">
      <dgm:prSet/>
      <dgm:spPr/>
      <dgm:t>
        <a:bodyPr/>
        <a:lstStyle/>
        <a:p>
          <a:endParaRPr lang="en-US"/>
        </a:p>
      </dgm:t>
    </dgm:pt>
    <dgm:pt modelId="{75DE4A78-1E12-4486-B575-B2C48A924714}">
      <dgm:prSet/>
      <dgm:spPr/>
      <dgm:t>
        <a:bodyPr/>
        <a:lstStyle/>
        <a:p>
          <a:r>
            <a:rPr lang="en-US" b="0" i="0" baseline="0"/>
            <a:t>regionid (FK → region)</a:t>
          </a:r>
          <a:endParaRPr lang="en-US"/>
        </a:p>
      </dgm:t>
    </dgm:pt>
    <dgm:pt modelId="{4BFD290E-0E90-4C1A-83CB-230AAABA1C6A}" type="parTrans" cxnId="{E5580D4F-8545-432D-A81B-A26A58BF7E6C}">
      <dgm:prSet/>
      <dgm:spPr/>
      <dgm:t>
        <a:bodyPr/>
        <a:lstStyle/>
        <a:p>
          <a:endParaRPr lang="en-US"/>
        </a:p>
      </dgm:t>
    </dgm:pt>
    <dgm:pt modelId="{E0A65DEE-AF01-4E70-A009-1FAA84C35DF2}" type="sibTrans" cxnId="{E5580D4F-8545-432D-A81B-A26A58BF7E6C}">
      <dgm:prSet/>
      <dgm:spPr/>
      <dgm:t>
        <a:bodyPr/>
        <a:lstStyle/>
        <a:p>
          <a:endParaRPr lang="en-US"/>
        </a:p>
      </dgm:t>
    </dgm:pt>
    <dgm:pt modelId="{71C3F5DA-0F52-442D-A66C-29057CD0DF11}">
      <dgm:prSet/>
      <dgm:spPr/>
      <dgm:t>
        <a:bodyPr/>
        <a:lstStyle/>
        <a:p>
          <a:r>
            <a:rPr lang="en-US" b="0" i="0" baseline="0"/>
            <a:t>facilitytype</a:t>
          </a:r>
          <a:endParaRPr lang="en-US"/>
        </a:p>
      </dgm:t>
    </dgm:pt>
    <dgm:pt modelId="{3D59EAE2-69B9-48DC-9EE3-34C0E63620E8}" type="parTrans" cxnId="{6B47886A-146C-4BE1-90CC-AC33B0F4E694}">
      <dgm:prSet/>
      <dgm:spPr/>
      <dgm:t>
        <a:bodyPr/>
        <a:lstStyle/>
        <a:p>
          <a:endParaRPr lang="en-US"/>
        </a:p>
      </dgm:t>
    </dgm:pt>
    <dgm:pt modelId="{29C9C71E-2817-4F93-986B-FD1940526428}" type="sibTrans" cxnId="{6B47886A-146C-4BE1-90CC-AC33B0F4E694}">
      <dgm:prSet/>
      <dgm:spPr/>
      <dgm:t>
        <a:bodyPr/>
        <a:lstStyle/>
        <a:p>
          <a:endParaRPr lang="en-US"/>
        </a:p>
      </dgm:t>
    </dgm:pt>
    <dgm:pt modelId="{BA54CDD9-AE94-4643-84F9-0D3685AFF48B}">
      <dgm:prSet/>
      <dgm:spPr/>
      <dgm:t>
        <a:bodyPr/>
        <a:lstStyle/>
        <a:p>
          <a:r>
            <a:rPr lang="en-US" b="0" i="0" baseline="0"/>
            <a:t>bedcapacity</a:t>
          </a:r>
          <a:endParaRPr lang="en-US"/>
        </a:p>
      </dgm:t>
    </dgm:pt>
    <dgm:pt modelId="{741022ED-8569-4164-B8EA-871C7D0BB88C}" type="parTrans" cxnId="{E1C22B0E-BD85-49FC-A34A-6858E831BEA4}">
      <dgm:prSet/>
      <dgm:spPr/>
      <dgm:t>
        <a:bodyPr/>
        <a:lstStyle/>
        <a:p>
          <a:endParaRPr lang="en-US"/>
        </a:p>
      </dgm:t>
    </dgm:pt>
    <dgm:pt modelId="{091B0797-8EA9-447B-AA17-A22DBD6683B2}" type="sibTrans" cxnId="{E1C22B0E-BD85-49FC-A34A-6858E831BEA4}">
      <dgm:prSet/>
      <dgm:spPr/>
      <dgm:t>
        <a:bodyPr/>
        <a:lstStyle/>
        <a:p>
          <a:endParaRPr lang="en-US"/>
        </a:p>
      </dgm:t>
    </dgm:pt>
    <dgm:pt modelId="{F82F8148-D5CA-4E30-B77D-C8D50E927E5C}">
      <dgm:prSet/>
      <dgm:spPr/>
      <dgm:t>
        <a:bodyPr/>
        <a:lstStyle/>
        <a:p>
          <a:r>
            <a:rPr lang="en-US" b="0" i="0" baseline="0"/>
            <a:t>icucapacity</a:t>
          </a:r>
          <a:endParaRPr lang="en-US"/>
        </a:p>
      </dgm:t>
    </dgm:pt>
    <dgm:pt modelId="{F68DEB18-F1D9-463E-A873-2418B4ADA5D5}" type="parTrans" cxnId="{9AA89EA1-B9B4-4B23-9096-A536CE92CDE2}">
      <dgm:prSet/>
      <dgm:spPr/>
      <dgm:t>
        <a:bodyPr/>
        <a:lstStyle/>
        <a:p>
          <a:endParaRPr lang="en-US"/>
        </a:p>
      </dgm:t>
    </dgm:pt>
    <dgm:pt modelId="{CF78B7EE-4AB2-4E32-B9E8-264ED9455B66}" type="sibTrans" cxnId="{9AA89EA1-B9B4-4B23-9096-A536CE92CDE2}">
      <dgm:prSet/>
      <dgm:spPr/>
      <dgm:t>
        <a:bodyPr/>
        <a:lstStyle/>
        <a:p>
          <a:endParaRPr lang="en-US"/>
        </a:p>
      </dgm:t>
    </dgm:pt>
    <dgm:pt modelId="{D285B6A8-27BF-4516-8055-2C8F49FC7BD0}">
      <dgm:prSet/>
      <dgm:spPr/>
      <dgm:t>
        <a:bodyPr/>
        <a:lstStyle/>
        <a:p>
          <a:r>
            <a:rPr lang="en-US" b="0" i="0" baseline="0"/>
            <a:t>hasemergencyroom</a:t>
          </a:r>
          <a:endParaRPr lang="en-US"/>
        </a:p>
      </dgm:t>
    </dgm:pt>
    <dgm:pt modelId="{831C89EF-B619-4230-A796-645F4BE6BD61}" type="parTrans" cxnId="{F9D1DA9D-333D-4AE6-B5A2-D48BF5B3C4AB}">
      <dgm:prSet/>
      <dgm:spPr/>
      <dgm:t>
        <a:bodyPr/>
        <a:lstStyle/>
        <a:p>
          <a:endParaRPr lang="en-US"/>
        </a:p>
      </dgm:t>
    </dgm:pt>
    <dgm:pt modelId="{CE7C31EF-88CA-4B64-8A16-A7708B94AC30}" type="sibTrans" cxnId="{F9D1DA9D-333D-4AE6-B5A2-D48BF5B3C4AB}">
      <dgm:prSet/>
      <dgm:spPr/>
      <dgm:t>
        <a:bodyPr/>
        <a:lstStyle/>
        <a:p>
          <a:endParaRPr lang="en-US"/>
        </a:p>
      </dgm:t>
    </dgm:pt>
    <dgm:pt modelId="{6B4C9A05-E239-4D0F-A959-1F67E0DFF723}">
      <dgm:prSet/>
      <dgm:spPr/>
      <dgm:t>
        <a:bodyPr/>
        <a:lstStyle/>
        <a:p>
          <a:r>
            <a:rPr lang="en-US" b="0" i="0" baseline="0"/>
            <a:t>specialtyunits</a:t>
          </a:r>
          <a:endParaRPr lang="en-US"/>
        </a:p>
      </dgm:t>
    </dgm:pt>
    <dgm:pt modelId="{C0F6D290-8380-4634-A0EE-BF0FEE3D1708}" type="parTrans" cxnId="{4E988378-0932-4F80-8B26-93CB47EAD490}">
      <dgm:prSet/>
      <dgm:spPr/>
      <dgm:t>
        <a:bodyPr/>
        <a:lstStyle/>
        <a:p>
          <a:endParaRPr lang="en-US"/>
        </a:p>
      </dgm:t>
    </dgm:pt>
    <dgm:pt modelId="{ADF9A383-5DD9-43C6-9119-DC931E10A264}" type="sibTrans" cxnId="{4E988378-0932-4F80-8B26-93CB47EAD490}">
      <dgm:prSet/>
      <dgm:spPr/>
      <dgm:t>
        <a:bodyPr/>
        <a:lstStyle/>
        <a:p>
          <a:endParaRPr lang="en-US"/>
        </a:p>
      </dgm:t>
    </dgm:pt>
    <dgm:pt modelId="{7E6A4F17-82F7-4C60-9C70-0B8D61487AF8}">
      <dgm:prSet/>
      <dgm:spPr/>
      <dgm:t>
        <a:bodyPr/>
        <a:lstStyle/>
        <a:p>
          <a:r>
            <a:rPr lang="en-US" b="0" i="0" baseline="0"/>
            <a:t>created_at</a:t>
          </a:r>
          <a:endParaRPr lang="en-US"/>
        </a:p>
      </dgm:t>
    </dgm:pt>
    <dgm:pt modelId="{D4513C5E-DD41-483E-9CA0-57AE9B828501}" type="parTrans" cxnId="{ADD540F4-8925-4138-B3F8-72C399B4D388}">
      <dgm:prSet/>
      <dgm:spPr/>
      <dgm:t>
        <a:bodyPr/>
        <a:lstStyle/>
        <a:p>
          <a:endParaRPr lang="en-US"/>
        </a:p>
      </dgm:t>
    </dgm:pt>
    <dgm:pt modelId="{FD3A5A32-F258-4CA3-B133-9DD2EF0425C4}" type="sibTrans" cxnId="{ADD540F4-8925-4138-B3F8-72C399B4D388}">
      <dgm:prSet/>
      <dgm:spPr/>
      <dgm:t>
        <a:bodyPr/>
        <a:lstStyle/>
        <a:p>
          <a:endParaRPr lang="en-US"/>
        </a:p>
      </dgm:t>
    </dgm:pt>
    <dgm:pt modelId="{A3DC7667-7722-4D00-9BD4-56F1D56E5663}">
      <dgm:prSet/>
      <dgm:spPr/>
      <dgm:t>
        <a:bodyPr/>
        <a:lstStyle/>
        <a:p>
          <a:r>
            <a:rPr lang="en-US" b="1" i="0" baseline="0"/>
            <a:t>Relationships</a:t>
          </a:r>
          <a:r>
            <a:rPr lang="en-US" b="0" i="0" baseline="0"/>
            <a:t>:</a:t>
          </a:r>
          <a:endParaRPr lang="en-US"/>
        </a:p>
      </dgm:t>
    </dgm:pt>
    <dgm:pt modelId="{BA507E8C-F39D-424A-9D35-B7067A8267E6}" type="parTrans" cxnId="{416C92D8-8897-4BC4-ABE6-A4530EA7E557}">
      <dgm:prSet/>
      <dgm:spPr/>
      <dgm:t>
        <a:bodyPr/>
        <a:lstStyle/>
        <a:p>
          <a:endParaRPr lang="en-US"/>
        </a:p>
      </dgm:t>
    </dgm:pt>
    <dgm:pt modelId="{66013D70-590F-4380-8BF2-8C5B71060269}" type="sibTrans" cxnId="{416C92D8-8897-4BC4-ABE6-A4530EA7E557}">
      <dgm:prSet/>
      <dgm:spPr/>
      <dgm:t>
        <a:bodyPr/>
        <a:lstStyle/>
        <a:p>
          <a:endParaRPr lang="en-US"/>
        </a:p>
      </dgm:t>
    </dgm:pt>
    <dgm:pt modelId="{159D0B67-E490-41EF-93FF-C403FADBF0BA}">
      <dgm:prSet/>
      <dgm:spPr/>
      <dgm:t>
        <a:bodyPr/>
        <a:lstStyle/>
        <a:p>
          <a:r>
            <a:rPr lang="en-US" b="0" i="0" baseline="0"/>
            <a:t>Linked to region, resource_inventory, healthcare_provider, case_record, and disease_test.</a:t>
          </a:r>
          <a:endParaRPr lang="en-US"/>
        </a:p>
      </dgm:t>
    </dgm:pt>
    <dgm:pt modelId="{E8B9267C-3996-4761-8EB5-82CB04A97C28}" type="parTrans" cxnId="{8E1CC7BD-45DE-49A3-BB6D-55F812C8E36D}">
      <dgm:prSet/>
      <dgm:spPr/>
      <dgm:t>
        <a:bodyPr/>
        <a:lstStyle/>
        <a:p>
          <a:endParaRPr lang="en-US"/>
        </a:p>
      </dgm:t>
    </dgm:pt>
    <dgm:pt modelId="{8FA83185-7D59-47D9-8C6B-AACA7EF480E0}" type="sibTrans" cxnId="{8E1CC7BD-45DE-49A3-BB6D-55F812C8E36D}">
      <dgm:prSet/>
      <dgm:spPr/>
      <dgm:t>
        <a:bodyPr/>
        <a:lstStyle/>
        <a:p>
          <a:endParaRPr lang="en-US"/>
        </a:p>
      </dgm:t>
    </dgm:pt>
    <dgm:pt modelId="{BF027555-15EA-4BFA-AD2B-471EE50D3081}">
      <dgm:prSet/>
      <dgm:spPr/>
      <dgm:t>
        <a:bodyPr/>
        <a:lstStyle/>
        <a:p>
          <a:r>
            <a:rPr lang="en-US" b="1" i="0" baseline="0"/>
            <a:t>Cardinality</a:t>
          </a:r>
          <a:r>
            <a:rPr lang="en-US" b="0" i="0" baseline="0"/>
            <a:t>:</a:t>
          </a:r>
          <a:endParaRPr lang="en-US"/>
        </a:p>
      </dgm:t>
    </dgm:pt>
    <dgm:pt modelId="{3E51E4F8-CC8E-4384-9844-426885CC4577}" type="parTrans" cxnId="{E38A7301-1F8A-4937-9A57-D41425F9D923}">
      <dgm:prSet/>
      <dgm:spPr/>
      <dgm:t>
        <a:bodyPr/>
        <a:lstStyle/>
        <a:p>
          <a:endParaRPr lang="en-US"/>
        </a:p>
      </dgm:t>
    </dgm:pt>
    <dgm:pt modelId="{A12A410F-5958-45D9-9C13-201ECD5D1EF4}" type="sibTrans" cxnId="{E38A7301-1F8A-4937-9A57-D41425F9D923}">
      <dgm:prSet/>
      <dgm:spPr/>
      <dgm:t>
        <a:bodyPr/>
        <a:lstStyle/>
        <a:p>
          <a:endParaRPr lang="en-US"/>
        </a:p>
      </dgm:t>
    </dgm:pt>
    <dgm:pt modelId="{7BC62B5A-44F5-44C2-A2AB-6A5594E4A4ED}">
      <dgm:prSet/>
      <dgm:spPr/>
      <dgm:t>
        <a:bodyPr/>
        <a:lstStyle/>
        <a:p>
          <a:r>
            <a:rPr lang="en-US" b="0" i="0" baseline="0"/>
            <a:t>region (1) → healthcare_facility (0..N): A region can have multiple facilities.</a:t>
          </a:r>
          <a:endParaRPr lang="en-US"/>
        </a:p>
      </dgm:t>
    </dgm:pt>
    <dgm:pt modelId="{321EE901-C7C6-49CE-9BD2-7DFA2F8C5929}" type="parTrans" cxnId="{FCE50355-43EA-4612-AEF4-8A85414C98FC}">
      <dgm:prSet/>
      <dgm:spPr/>
      <dgm:t>
        <a:bodyPr/>
        <a:lstStyle/>
        <a:p>
          <a:endParaRPr lang="en-US"/>
        </a:p>
      </dgm:t>
    </dgm:pt>
    <dgm:pt modelId="{2AC89F31-CDD7-4BCE-BA37-2E4A5624450D}" type="sibTrans" cxnId="{FCE50355-43EA-4612-AEF4-8A85414C98FC}">
      <dgm:prSet/>
      <dgm:spPr/>
      <dgm:t>
        <a:bodyPr/>
        <a:lstStyle/>
        <a:p>
          <a:endParaRPr lang="en-US"/>
        </a:p>
      </dgm:t>
    </dgm:pt>
    <dgm:pt modelId="{A69064E7-F928-4833-8E15-025BB0A5DB82}" type="pres">
      <dgm:prSet presAssocID="{1A864187-9D6D-4581-9BA6-8245241E48A1}" presName="linear" presStyleCnt="0">
        <dgm:presLayoutVars>
          <dgm:animLvl val="lvl"/>
          <dgm:resizeHandles val="exact"/>
        </dgm:presLayoutVars>
      </dgm:prSet>
      <dgm:spPr/>
    </dgm:pt>
    <dgm:pt modelId="{8D3488C1-8F62-41E8-B9D7-9172EEFAA85E}" type="pres">
      <dgm:prSet presAssocID="{EE56B7C8-3F97-41F0-96AF-E047DF1775DB}" presName="parentText" presStyleLbl="node1" presStyleIdx="0" presStyleCnt="3">
        <dgm:presLayoutVars>
          <dgm:chMax val="0"/>
          <dgm:bulletEnabled val="1"/>
        </dgm:presLayoutVars>
      </dgm:prSet>
      <dgm:spPr/>
    </dgm:pt>
    <dgm:pt modelId="{1522E21D-6331-4E2B-A509-BCAEDE52FFB2}" type="pres">
      <dgm:prSet presAssocID="{EE56B7C8-3F97-41F0-96AF-E047DF1775DB}" presName="childText" presStyleLbl="revTx" presStyleIdx="0" presStyleCnt="3">
        <dgm:presLayoutVars>
          <dgm:bulletEnabled val="1"/>
        </dgm:presLayoutVars>
      </dgm:prSet>
      <dgm:spPr/>
    </dgm:pt>
    <dgm:pt modelId="{3302C9B7-E586-4812-ACE3-5A8CB9705616}" type="pres">
      <dgm:prSet presAssocID="{A3DC7667-7722-4D00-9BD4-56F1D56E5663}" presName="parentText" presStyleLbl="node1" presStyleIdx="1" presStyleCnt="3">
        <dgm:presLayoutVars>
          <dgm:chMax val="0"/>
          <dgm:bulletEnabled val="1"/>
        </dgm:presLayoutVars>
      </dgm:prSet>
      <dgm:spPr/>
    </dgm:pt>
    <dgm:pt modelId="{A938F31E-3F56-4E4D-B64A-42E108E6D8DA}" type="pres">
      <dgm:prSet presAssocID="{A3DC7667-7722-4D00-9BD4-56F1D56E5663}" presName="childText" presStyleLbl="revTx" presStyleIdx="1" presStyleCnt="3">
        <dgm:presLayoutVars>
          <dgm:bulletEnabled val="1"/>
        </dgm:presLayoutVars>
      </dgm:prSet>
      <dgm:spPr/>
    </dgm:pt>
    <dgm:pt modelId="{D6F20474-6241-4A75-B2DD-DA694569057F}" type="pres">
      <dgm:prSet presAssocID="{BF027555-15EA-4BFA-AD2B-471EE50D3081}" presName="parentText" presStyleLbl="node1" presStyleIdx="2" presStyleCnt="3">
        <dgm:presLayoutVars>
          <dgm:chMax val="0"/>
          <dgm:bulletEnabled val="1"/>
        </dgm:presLayoutVars>
      </dgm:prSet>
      <dgm:spPr/>
    </dgm:pt>
    <dgm:pt modelId="{CBAEDAA5-63B8-4620-B471-6C6C1AB74255}" type="pres">
      <dgm:prSet presAssocID="{BF027555-15EA-4BFA-AD2B-471EE50D3081}" presName="childText" presStyleLbl="revTx" presStyleIdx="2" presStyleCnt="3">
        <dgm:presLayoutVars>
          <dgm:bulletEnabled val="1"/>
        </dgm:presLayoutVars>
      </dgm:prSet>
      <dgm:spPr/>
    </dgm:pt>
  </dgm:ptLst>
  <dgm:cxnLst>
    <dgm:cxn modelId="{E38A7301-1F8A-4937-9A57-D41425F9D923}" srcId="{1A864187-9D6D-4581-9BA6-8245241E48A1}" destId="{BF027555-15EA-4BFA-AD2B-471EE50D3081}" srcOrd="2" destOrd="0" parTransId="{3E51E4F8-CC8E-4384-9844-426885CC4577}" sibTransId="{A12A410F-5958-45D9-9C13-201ECD5D1EF4}"/>
    <dgm:cxn modelId="{38312908-599F-4462-B4C7-7F4BFCE7875C}" srcId="{EE56B7C8-3F97-41F0-96AF-E047DF1775DB}" destId="{8E31D04F-1C51-4AB2-B8BA-E5EFA59DA201}" srcOrd="1" destOrd="0" parTransId="{CCA6C49D-0622-483B-A5E9-3417DCF6F4AD}" sibTransId="{0499A157-365A-404B-8128-B50A8F1DBB9F}"/>
    <dgm:cxn modelId="{A1C6050E-FA77-4A06-8CC1-646B0A9D3123}" srcId="{1A864187-9D6D-4581-9BA6-8245241E48A1}" destId="{EE56B7C8-3F97-41F0-96AF-E047DF1775DB}" srcOrd="0" destOrd="0" parTransId="{EBDAB58E-1204-47F5-9E52-79F42DAAA544}" sibTransId="{EA98B979-2EA0-46BE-A425-27D4C75CEDA4}"/>
    <dgm:cxn modelId="{E1C22B0E-BD85-49FC-A34A-6858E831BEA4}" srcId="{EE56B7C8-3F97-41F0-96AF-E047DF1775DB}" destId="{BA54CDD9-AE94-4643-84F9-0D3685AFF48B}" srcOrd="4" destOrd="0" parTransId="{741022ED-8569-4164-B8EA-871C7D0BB88C}" sibTransId="{091B0797-8EA9-447B-AA17-A22DBD6683B2}"/>
    <dgm:cxn modelId="{C8572D49-4D72-4D05-A8C4-13453B52B427}" type="presOf" srcId="{8E31D04F-1C51-4AB2-B8BA-E5EFA59DA201}" destId="{1522E21D-6331-4E2B-A509-BCAEDE52FFB2}" srcOrd="0" destOrd="1" presId="urn:microsoft.com/office/officeart/2005/8/layout/vList2"/>
    <dgm:cxn modelId="{6B47886A-146C-4BE1-90CC-AC33B0F4E694}" srcId="{EE56B7C8-3F97-41F0-96AF-E047DF1775DB}" destId="{71C3F5DA-0F52-442D-A66C-29057CD0DF11}" srcOrd="3" destOrd="0" parTransId="{3D59EAE2-69B9-48DC-9EE3-34C0E63620E8}" sibTransId="{29C9C71E-2817-4F93-986B-FD1940526428}"/>
    <dgm:cxn modelId="{E5580D4F-8545-432D-A81B-A26A58BF7E6C}" srcId="{EE56B7C8-3F97-41F0-96AF-E047DF1775DB}" destId="{75DE4A78-1E12-4486-B575-B2C48A924714}" srcOrd="2" destOrd="0" parTransId="{4BFD290E-0E90-4C1A-83CB-230AAABA1C6A}" sibTransId="{E0A65DEE-AF01-4E70-A009-1FAA84C35DF2}"/>
    <dgm:cxn modelId="{FCE50355-43EA-4612-AEF4-8A85414C98FC}" srcId="{BF027555-15EA-4BFA-AD2B-471EE50D3081}" destId="{7BC62B5A-44F5-44C2-A2AB-6A5594E4A4ED}" srcOrd="0" destOrd="0" parTransId="{321EE901-C7C6-49CE-9BD2-7DFA2F8C5929}" sibTransId="{2AC89F31-CDD7-4BCE-BA37-2E4A5624450D}"/>
    <dgm:cxn modelId="{4E988378-0932-4F80-8B26-93CB47EAD490}" srcId="{EE56B7C8-3F97-41F0-96AF-E047DF1775DB}" destId="{6B4C9A05-E239-4D0F-A959-1F67E0DFF723}" srcOrd="7" destOrd="0" parTransId="{C0F6D290-8380-4634-A0EE-BF0FEE3D1708}" sibTransId="{ADF9A383-5DD9-43C6-9119-DC931E10A264}"/>
    <dgm:cxn modelId="{E3653192-1567-46C6-A95E-C8FFE3EA60F2}" type="presOf" srcId="{7E6A4F17-82F7-4C60-9C70-0B8D61487AF8}" destId="{1522E21D-6331-4E2B-A509-BCAEDE52FFB2}" srcOrd="0" destOrd="8" presId="urn:microsoft.com/office/officeart/2005/8/layout/vList2"/>
    <dgm:cxn modelId="{F9D1DA9D-333D-4AE6-B5A2-D48BF5B3C4AB}" srcId="{EE56B7C8-3F97-41F0-96AF-E047DF1775DB}" destId="{D285B6A8-27BF-4516-8055-2C8F49FC7BD0}" srcOrd="6" destOrd="0" parTransId="{831C89EF-B619-4230-A796-645F4BE6BD61}" sibTransId="{CE7C31EF-88CA-4B64-8A16-A7708B94AC30}"/>
    <dgm:cxn modelId="{4818929E-8140-44E9-90D1-F32ADDBC0985}" type="presOf" srcId="{BF027555-15EA-4BFA-AD2B-471EE50D3081}" destId="{D6F20474-6241-4A75-B2DD-DA694569057F}" srcOrd="0" destOrd="0" presId="urn:microsoft.com/office/officeart/2005/8/layout/vList2"/>
    <dgm:cxn modelId="{9AA89EA1-B9B4-4B23-9096-A536CE92CDE2}" srcId="{EE56B7C8-3F97-41F0-96AF-E047DF1775DB}" destId="{F82F8148-D5CA-4E30-B77D-C8D50E927E5C}" srcOrd="5" destOrd="0" parTransId="{F68DEB18-F1D9-463E-A873-2418B4ADA5D5}" sibTransId="{CF78B7EE-4AB2-4E32-B9E8-264ED9455B66}"/>
    <dgm:cxn modelId="{B3A622A6-E7B7-4B4C-BF08-EB5C95D68FAE}" type="presOf" srcId="{6B4C9A05-E239-4D0F-A959-1F67E0DFF723}" destId="{1522E21D-6331-4E2B-A509-BCAEDE52FFB2}" srcOrd="0" destOrd="7" presId="urn:microsoft.com/office/officeart/2005/8/layout/vList2"/>
    <dgm:cxn modelId="{283C64A8-3B0C-4BAC-B5C1-3695ADEB4C4B}" type="presOf" srcId="{71C3F5DA-0F52-442D-A66C-29057CD0DF11}" destId="{1522E21D-6331-4E2B-A509-BCAEDE52FFB2}" srcOrd="0" destOrd="3" presId="urn:microsoft.com/office/officeart/2005/8/layout/vList2"/>
    <dgm:cxn modelId="{B38D12A9-2BC7-46CC-92F7-827EADDA090B}" type="presOf" srcId="{EE56B7C8-3F97-41F0-96AF-E047DF1775DB}" destId="{8D3488C1-8F62-41E8-B9D7-9172EEFAA85E}" srcOrd="0" destOrd="0" presId="urn:microsoft.com/office/officeart/2005/8/layout/vList2"/>
    <dgm:cxn modelId="{02965BA9-5BE6-471A-8E83-27B98E620D15}" type="presOf" srcId="{D285B6A8-27BF-4516-8055-2C8F49FC7BD0}" destId="{1522E21D-6331-4E2B-A509-BCAEDE52FFB2}" srcOrd="0" destOrd="6" presId="urn:microsoft.com/office/officeart/2005/8/layout/vList2"/>
    <dgm:cxn modelId="{FA679EB1-61A6-4B9B-841B-BB658403E8BC}" type="presOf" srcId="{159D0B67-E490-41EF-93FF-C403FADBF0BA}" destId="{A938F31E-3F56-4E4D-B64A-42E108E6D8DA}" srcOrd="0" destOrd="0" presId="urn:microsoft.com/office/officeart/2005/8/layout/vList2"/>
    <dgm:cxn modelId="{8E1CC7BD-45DE-49A3-BB6D-55F812C8E36D}" srcId="{A3DC7667-7722-4D00-9BD4-56F1D56E5663}" destId="{159D0B67-E490-41EF-93FF-C403FADBF0BA}" srcOrd="0" destOrd="0" parTransId="{E8B9267C-3996-4761-8EB5-82CB04A97C28}" sibTransId="{8FA83185-7D59-47D9-8C6B-AACA7EF480E0}"/>
    <dgm:cxn modelId="{9545F6C6-D4F0-4AF9-B18E-B37921D23FCD}" type="presOf" srcId="{F82F8148-D5CA-4E30-B77D-C8D50E927E5C}" destId="{1522E21D-6331-4E2B-A509-BCAEDE52FFB2}" srcOrd="0" destOrd="5" presId="urn:microsoft.com/office/officeart/2005/8/layout/vList2"/>
    <dgm:cxn modelId="{662A52CC-3A96-4272-8D11-A40186D80E00}" type="presOf" srcId="{7BC62B5A-44F5-44C2-A2AB-6A5594E4A4ED}" destId="{CBAEDAA5-63B8-4620-B471-6C6C1AB74255}" srcOrd="0" destOrd="0" presId="urn:microsoft.com/office/officeart/2005/8/layout/vList2"/>
    <dgm:cxn modelId="{FC55A2CD-1156-4A75-A726-C11511980A6D}" srcId="{EE56B7C8-3F97-41F0-96AF-E047DF1775DB}" destId="{CAC6343D-6ED8-4BA6-9F7E-F2A78D78405A}" srcOrd="0" destOrd="0" parTransId="{074F2009-4672-4DE9-83BA-1AADB838BC59}" sibTransId="{7AE88B29-86BF-46CE-95AC-C9368479E73B}"/>
    <dgm:cxn modelId="{416C92D8-8897-4BC4-ABE6-A4530EA7E557}" srcId="{1A864187-9D6D-4581-9BA6-8245241E48A1}" destId="{A3DC7667-7722-4D00-9BD4-56F1D56E5663}" srcOrd="1" destOrd="0" parTransId="{BA507E8C-F39D-424A-9D35-B7067A8267E6}" sibTransId="{66013D70-590F-4380-8BF2-8C5B71060269}"/>
    <dgm:cxn modelId="{1B47FCD9-D3EE-4255-90FA-84CB21D70529}" type="presOf" srcId="{75DE4A78-1E12-4486-B575-B2C48A924714}" destId="{1522E21D-6331-4E2B-A509-BCAEDE52FFB2}" srcOrd="0" destOrd="2" presId="urn:microsoft.com/office/officeart/2005/8/layout/vList2"/>
    <dgm:cxn modelId="{ED0FC5E6-78E8-44B0-A1CB-A2532CA93CB3}" type="presOf" srcId="{BA54CDD9-AE94-4643-84F9-0D3685AFF48B}" destId="{1522E21D-6331-4E2B-A509-BCAEDE52FFB2}" srcOrd="0" destOrd="4" presId="urn:microsoft.com/office/officeart/2005/8/layout/vList2"/>
    <dgm:cxn modelId="{D8B899EC-D67B-48E5-8CD0-5CAF95DEDE14}" type="presOf" srcId="{1A864187-9D6D-4581-9BA6-8245241E48A1}" destId="{A69064E7-F928-4833-8E15-025BB0A5DB82}" srcOrd="0" destOrd="0" presId="urn:microsoft.com/office/officeart/2005/8/layout/vList2"/>
    <dgm:cxn modelId="{2504EDED-85B6-47B4-8300-1B178896BAC0}" type="presOf" srcId="{A3DC7667-7722-4D00-9BD4-56F1D56E5663}" destId="{3302C9B7-E586-4812-ACE3-5A8CB9705616}" srcOrd="0" destOrd="0" presId="urn:microsoft.com/office/officeart/2005/8/layout/vList2"/>
    <dgm:cxn modelId="{ADD540F4-8925-4138-B3F8-72C399B4D388}" srcId="{EE56B7C8-3F97-41F0-96AF-E047DF1775DB}" destId="{7E6A4F17-82F7-4C60-9C70-0B8D61487AF8}" srcOrd="8" destOrd="0" parTransId="{D4513C5E-DD41-483E-9CA0-57AE9B828501}" sibTransId="{FD3A5A32-F258-4CA3-B133-9DD2EF0425C4}"/>
    <dgm:cxn modelId="{7AE57FF8-CA01-4E2D-A394-F9033CFED03D}" type="presOf" srcId="{CAC6343D-6ED8-4BA6-9F7E-F2A78D78405A}" destId="{1522E21D-6331-4E2B-A509-BCAEDE52FFB2}" srcOrd="0" destOrd="0" presId="urn:microsoft.com/office/officeart/2005/8/layout/vList2"/>
    <dgm:cxn modelId="{1128004F-0142-4291-8829-E60189D92F70}" type="presParOf" srcId="{A69064E7-F928-4833-8E15-025BB0A5DB82}" destId="{8D3488C1-8F62-41E8-B9D7-9172EEFAA85E}" srcOrd="0" destOrd="0" presId="urn:microsoft.com/office/officeart/2005/8/layout/vList2"/>
    <dgm:cxn modelId="{D43D51B8-EAA7-46D6-BC80-218A422E04C7}" type="presParOf" srcId="{A69064E7-F928-4833-8E15-025BB0A5DB82}" destId="{1522E21D-6331-4E2B-A509-BCAEDE52FFB2}" srcOrd="1" destOrd="0" presId="urn:microsoft.com/office/officeart/2005/8/layout/vList2"/>
    <dgm:cxn modelId="{E78A85AB-E760-45C0-B2F4-11A9CDA5CE1F}" type="presParOf" srcId="{A69064E7-F928-4833-8E15-025BB0A5DB82}" destId="{3302C9B7-E586-4812-ACE3-5A8CB9705616}" srcOrd="2" destOrd="0" presId="urn:microsoft.com/office/officeart/2005/8/layout/vList2"/>
    <dgm:cxn modelId="{D8CD29F1-7AD0-4405-A19C-DDA387B43D9E}" type="presParOf" srcId="{A69064E7-F928-4833-8E15-025BB0A5DB82}" destId="{A938F31E-3F56-4E4D-B64A-42E108E6D8DA}" srcOrd="3" destOrd="0" presId="urn:microsoft.com/office/officeart/2005/8/layout/vList2"/>
    <dgm:cxn modelId="{93C48A34-0331-45D4-B011-7A8CD13A8431}" type="presParOf" srcId="{A69064E7-F928-4833-8E15-025BB0A5DB82}" destId="{D6F20474-6241-4A75-B2DD-DA694569057F}" srcOrd="4" destOrd="0" presId="urn:microsoft.com/office/officeart/2005/8/layout/vList2"/>
    <dgm:cxn modelId="{7FA55807-A660-4042-831A-6692145FEDEC}" type="presParOf" srcId="{A69064E7-F928-4833-8E15-025BB0A5DB82}" destId="{CBAEDAA5-63B8-4620-B471-6C6C1AB7425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B2370B3-6183-4128-B05F-B50AFA55B717}"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9E697CAA-35E9-4385-A9FE-8DB834FEE999}">
      <dgm:prSet/>
      <dgm:spPr/>
      <dgm:t>
        <a:bodyPr/>
        <a:lstStyle/>
        <a:p>
          <a:r>
            <a:rPr lang="en-US" b="1" i="0" baseline="0"/>
            <a:t>Attributes</a:t>
          </a:r>
          <a:r>
            <a:rPr lang="en-US" b="0" i="0" baseline="0"/>
            <a:t>:</a:t>
          </a:r>
          <a:endParaRPr lang="en-US"/>
        </a:p>
      </dgm:t>
    </dgm:pt>
    <dgm:pt modelId="{0C49DA98-34F8-4EA3-B4DD-48B13D13BA18}" type="parTrans" cxnId="{ED3889B4-335B-450B-AE0F-40445AADD174}">
      <dgm:prSet/>
      <dgm:spPr/>
      <dgm:t>
        <a:bodyPr/>
        <a:lstStyle/>
        <a:p>
          <a:endParaRPr lang="en-US"/>
        </a:p>
      </dgm:t>
    </dgm:pt>
    <dgm:pt modelId="{76DAD148-8D09-46A8-A6EC-E1857D17C8EF}" type="sibTrans" cxnId="{ED3889B4-335B-450B-AE0F-40445AADD174}">
      <dgm:prSet/>
      <dgm:spPr/>
      <dgm:t>
        <a:bodyPr/>
        <a:lstStyle/>
        <a:p>
          <a:endParaRPr lang="en-US"/>
        </a:p>
      </dgm:t>
    </dgm:pt>
    <dgm:pt modelId="{A9A70350-EE46-4985-8D0C-9226A221328E}">
      <dgm:prSet/>
      <dgm:spPr/>
      <dgm:t>
        <a:bodyPr/>
        <a:lstStyle/>
        <a:p>
          <a:r>
            <a:rPr lang="en-US" b="0" i="0" baseline="0"/>
            <a:t>inventoryid (PK)</a:t>
          </a:r>
          <a:endParaRPr lang="en-US"/>
        </a:p>
      </dgm:t>
    </dgm:pt>
    <dgm:pt modelId="{215146B6-C5A2-414E-9E09-9AB39CFB34E2}" type="parTrans" cxnId="{952089FA-4C2C-4AF7-964D-84282445D9C9}">
      <dgm:prSet/>
      <dgm:spPr/>
      <dgm:t>
        <a:bodyPr/>
        <a:lstStyle/>
        <a:p>
          <a:endParaRPr lang="en-US"/>
        </a:p>
      </dgm:t>
    </dgm:pt>
    <dgm:pt modelId="{B66B1805-4A0C-436A-9452-BE938E478895}" type="sibTrans" cxnId="{952089FA-4C2C-4AF7-964D-84282445D9C9}">
      <dgm:prSet/>
      <dgm:spPr/>
      <dgm:t>
        <a:bodyPr/>
        <a:lstStyle/>
        <a:p>
          <a:endParaRPr lang="en-US"/>
        </a:p>
      </dgm:t>
    </dgm:pt>
    <dgm:pt modelId="{8149495E-F8D4-4F04-BAED-284436BFD965}">
      <dgm:prSet/>
      <dgm:spPr/>
      <dgm:t>
        <a:bodyPr/>
        <a:lstStyle/>
        <a:p>
          <a:r>
            <a:rPr lang="en-US" b="0" i="0" baseline="0"/>
            <a:t>facilityid (FK → healthcare_facility)</a:t>
          </a:r>
          <a:endParaRPr lang="en-US"/>
        </a:p>
      </dgm:t>
    </dgm:pt>
    <dgm:pt modelId="{CC2034C1-9E2D-4AB7-9247-DDD43832C9C0}" type="parTrans" cxnId="{C9A5E336-98B3-4B6B-B0C5-A31E8CE54F12}">
      <dgm:prSet/>
      <dgm:spPr/>
      <dgm:t>
        <a:bodyPr/>
        <a:lstStyle/>
        <a:p>
          <a:endParaRPr lang="en-US"/>
        </a:p>
      </dgm:t>
    </dgm:pt>
    <dgm:pt modelId="{FBA9CF90-6B5A-4FAC-87FD-AF3408053698}" type="sibTrans" cxnId="{C9A5E336-98B3-4B6B-B0C5-A31E8CE54F12}">
      <dgm:prSet/>
      <dgm:spPr/>
      <dgm:t>
        <a:bodyPr/>
        <a:lstStyle/>
        <a:p>
          <a:endParaRPr lang="en-US"/>
        </a:p>
      </dgm:t>
    </dgm:pt>
    <dgm:pt modelId="{0D99AD2C-5F72-470A-84F6-6C930CFFD620}">
      <dgm:prSet/>
      <dgm:spPr/>
      <dgm:t>
        <a:bodyPr/>
        <a:lstStyle/>
        <a:p>
          <a:r>
            <a:rPr lang="en-US" b="0" i="0" baseline="0"/>
            <a:t>resourcetype</a:t>
          </a:r>
          <a:endParaRPr lang="en-US"/>
        </a:p>
      </dgm:t>
    </dgm:pt>
    <dgm:pt modelId="{CD4AE3D4-F318-4EBD-AA54-9ADAD16A3EB1}" type="parTrans" cxnId="{9BE61DA4-D421-4886-B33E-4E515AF93816}">
      <dgm:prSet/>
      <dgm:spPr/>
      <dgm:t>
        <a:bodyPr/>
        <a:lstStyle/>
        <a:p>
          <a:endParaRPr lang="en-US"/>
        </a:p>
      </dgm:t>
    </dgm:pt>
    <dgm:pt modelId="{52D8366D-AFE5-4ADB-A056-20CC86B604D3}" type="sibTrans" cxnId="{9BE61DA4-D421-4886-B33E-4E515AF93816}">
      <dgm:prSet/>
      <dgm:spPr/>
      <dgm:t>
        <a:bodyPr/>
        <a:lstStyle/>
        <a:p>
          <a:endParaRPr lang="en-US"/>
        </a:p>
      </dgm:t>
    </dgm:pt>
    <dgm:pt modelId="{ED3B33A6-C706-451E-B273-718F4261194A}">
      <dgm:prSet/>
      <dgm:spPr/>
      <dgm:t>
        <a:bodyPr/>
        <a:lstStyle/>
        <a:p>
          <a:r>
            <a:rPr lang="en-US" b="0" i="0" baseline="0"/>
            <a:t>quantity</a:t>
          </a:r>
          <a:endParaRPr lang="en-US"/>
        </a:p>
      </dgm:t>
    </dgm:pt>
    <dgm:pt modelId="{947CE194-88DE-4C2F-A8BE-FFFE92C80A73}" type="parTrans" cxnId="{E43A57EF-71F1-49D4-ADFB-71E85B245292}">
      <dgm:prSet/>
      <dgm:spPr/>
      <dgm:t>
        <a:bodyPr/>
        <a:lstStyle/>
        <a:p>
          <a:endParaRPr lang="en-US"/>
        </a:p>
      </dgm:t>
    </dgm:pt>
    <dgm:pt modelId="{2D58A74B-F549-465D-92D2-8FD065B58411}" type="sibTrans" cxnId="{E43A57EF-71F1-49D4-ADFB-71E85B245292}">
      <dgm:prSet/>
      <dgm:spPr/>
      <dgm:t>
        <a:bodyPr/>
        <a:lstStyle/>
        <a:p>
          <a:endParaRPr lang="en-US"/>
        </a:p>
      </dgm:t>
    </dgm:pt>
    <dgm:pt modelId="{FB33E16D-7B64-42C6-AC67-67696906EEBC}">
      <dgm:prSet/>
      <dgm:spPr/>
      <dgm:t>
        <a:bodyPr/>
        <a:lstStyle/>
        <a:p>
          <a:r>
            <a:rPr lang="en-US" b="0" i="0" baseline="0"/>
            <a:t>minimumthreshold</a:t>
          </a:r>
          <a:endParaRPr lang="en-US"/>
        </a:p>
      </dgm:t>
    </dgm:pt>
    <dgm:pt modelId="{358E07C2-2E2A-40C3-B105-5D049D8D6666}" type="parTrans" cxnId="{19BC7906-5883-47AA-A615-FB3F57382F94}">
      <dgm:prSet/>
      <dgm:spPr/>
      <dgm:t>
        <a:bodyPr/>
        <a:lstStyle/>
        <a:p>
          <a:endParaRPr lang="en-US"/>
        </a:p>
      </dgm:t>
    </dgm:pt>
    <dgm:pt modelId="{4EC767A6-77C3-418F-B3DA-B6742F133529}" type="sibTrans" cxnId="{19BC7906-5883-47AA-A615-FB3F57382F94}">
      <dgm:prSet/>
      <dgm:spPr/>
      <dgm:t>
        <a:bodyPr/>
        <a:lstStyle/>
        <a:p>
          <a:endParaRPr lang="en-US"/>
        </a:p>
      </dgm:t>
    </dgm:pt>
    <dgm:pt modelId="{05952D68-AAED-46AA-A472-0280B94F60A9}">
      <dgm:prSet/>
      <dgm:spPr/>
      <dgm:t>
        <a:bodyPr/>
        <a:lstStyle/>
        <a:p>
          <a:r>
            <a:rPr lang="en-US" b="0" i="0" baseline="0"/>
            <a:t>lastrestocked</a:t>
          </a:r>
          <a:endParaRPr lang="en-US"/>
        </a:p>
      </dgm:t>
    </dgm:pt>
    <dgm:pt modelId="{CB14C78D-74DA-4AFA-9E3D-9957A02B2BA6}" type="parTrans" cxnId="{BC6A21DE-434B-4104-83C8-3076F55A1CF5}">
      <dgm:prSet/>
      <dgm:spPr/>
      <dgm:t>
        <a:bodyPr/>
        <a:lstStyle/>
        <a:p>
          <a:endParaRPr lang="en-US"/>
        </a:p>
      </dgm:t>
    </dgm:pt>
    <dgm:pt modelId="{9991D54C-E79D-4BF9-9DCC-09D3D72155D5}" type="sibTrans" cxnId="{BC6A21DE-434B-4104-83C8-3076F55A1CF5}">
      <dgm:prSet/>
      <dgm:spPr/>
      <dgm:t>
        <a:bodyPr/>
        <a:lstStyle/>
        <a:p>
          <a:endParaRPr lang="en-US"/>
        </a:p>
      </dgm:t>
    </dgm:pt>
    <dgm:pt modelId="{938B73ED-D2BA-4710-8B28-1A17311E9A42}">
      <dgm:prSet/>
      <dgm:spPr/>
      <dgm:t>
        <a:bodyPr/>
        <a:lstStyle/>
        <a:p>
          <a:r>
            <a:rPr lang="en-US" b="0" i="0" baseline="0"/>
            <a:t>expiredate</a:t>
          </a:r>
          <a:endParaRPr lang="en-US"/>
        </a:p>
      </dgm:t>
    </dgm:pt>
    <dgm:pt modelId="{7BE249C0-2B18-4E34-A1F4-C96EBDFD117C}" type="parTrans" cxnId="{BE766BF3-E0D2-4D13-A6E7-B282B6F1A88F}">
      <dgm:prSet/>
      <dgm:spPr/>
      <dgm:t>
        <a:bodyPr/>
        <a:lstStyle/>
        <a:p>
          <a:endParaRPr lang="en-US"/>
        </a:p>
      </dgm:t>
    </dgm:pt>
    <dgm:pt modelId="{19DE5720-0867-4336-9322-56A87C685C06}" type="sibTrans" cxnId="{BE766BF3-E0D2-4D13-A6E7-B282B6F1A88F}">
      <dgm:prSet/>
      <dgm:spPr/>
      <dgm:t>
        <a:bodyPr/>
        <a:lstStyle/>
        <a:p>
          <a:endParaRPr lang="en-US"/>
        </a:p>
      </dgm:t>
    </dgm:pt>
    <dgm:pt modelId="{4C29DFC5-3AC8-4FD7-B901-367EDF1FBE62}">
      <dgm:prSet/>
      <dgm:spPr/>
      <dgm:t>
        <a:bodyPr/>
        <a:lstStyle/>
        <a:p>
          <a:r>
            <a:rPr lang="en-US" b="0" i="0" baseline="0"/>
            <a:t>notes</a:t>
          </a:r>
          <a:endParaRPr lang="en-US"/>
        </a:p>
      </dgm:t>
    </dgm:pt>
    <dgm:pt modelId="{EEE9FDC2-16B1-413A-83DA-1AB9BA678DE9}" type="parTrans" cxnId="{954D6AB1-E9BE-4BCD-8BD7-6A6D6AA99183}">
      <dgm:prSet/>
      <dgm:spPr/>
      <dgm:t>
        <a:bodyPr/>
        <a:lstStyle/>
        <a:p>
          <a:endParaRPr lang="en-US"/>
        </a:p>
      </dgm:t>
    </dgm:pt>
    <dgm:pt modelId="{53BB08D7-3CC4-4C50-B8F4-68EA203ADCB1}" type="sibTrans" cxnId="{954D6AB1-E9BE-4BCD-8BD7-6A6D6AA99183}">
      <dgm:prSet/>
      <dgm:spPr/>
      <dgm:t>
        <a:bodyPr/>
        <a:lstStyle/>
        <a:p>
          <a:endParaRPr lang="en-US"/>
        </a:p>
      </dgm:t>
    </dgm:pt>
    <dgm:pt modelId="{E6955C4C-6BA6-40EC-91E8-991737D9B25B}">
      <dgm:prSet/>
      <dgm:spPr/>
      <dgm:t>
        <a:bodyPr/>
        <a:lstStyle/>
        <a:p>
          <a:r>
            <a:rPr lang="en-US" b="0" i="0" baseline="0"/>
            <a:t>created_at</a:t>
          </a:r>
          <a:endParaRPr lang="en-US"/>
        </a:p>
      </dgm:t>
    </dgm:pt>
    <dgm:pt modelId="{E7158B7F-1DB0-4D85-A09D-7D7EB7DEFEF8}" type="parTrans" cxnId="{BEA426B2-FFE0-487C-8C7F-3D16A9725DB8}">
      <dgm:prSet/>
      <dgm:spPr/>
      <dgm:t>
        <a:bodyPr/>
        <a:lstStyle/>
        <a:p>
          <a:endParaRPr lang="en-US"/>
        </a:p>
      </dgm:t>
    </dgm:pt>
    <dgm:pt modelId="{F80D7547-788C-4818-B316-3431924461B5}" type="sibTrans" cxnId="{BEA426B2-FFE0-487C-8C7F-3D16A9725DB8}">
      <dgm:prSet/>
      <dgm:spPr/>
      <dgm:t>
        <a:bodyPr/>
        <a:lstStyle/>
        <a:p>
          <a:endParaRPr lang="en-US"/>
        </a:p>
      </dgm:t>
    </dgm:pt>
    <dgm:pt modelId="{6BE4F822-9E25-4B4B-BDDA-FC695BBA4A77}">
      <dgm:prSet/>
      <dgm:spPr/>
      <dgm:t>
        <a:bodyPr/>
        <a:lstStyle/>
        <a:p>
          <a:r>
            <a:rPr lang="en-US" b="1" i="0" baseline="0"/>
            <a:t>Relationships</a:t>
          </a:r>
          <a:r>
            <a:rPr lang="en-US" b="0" i="0" baseline="0"/>
            <a:t>:</a:t>
          </a:r>
          <a:endParaRPr lang="en-US"/>
        </a:p>
      </dgm:t>
    </dgm:pt>
    <dgm:pt modelId="{11002210-B24A-4736-AF6E-68C66CE08116}" type="parTrans" cxnId="{064D559B-76B3-426A-A995-104F2A43C5A2}">
      <dgm:prSet/>
      <dgm:spPr/>
      <dgm:t>
        <a:bodyPr/>
        <a:lstStyle/>
        <a:p>
          <a:endParaRPr lang="en-US"/>
        </a:p>
      </dgm:t>
    </dgm:pt>
    <dgm:pt modelId="{6ECC470E-6FA0-4848-AEEA-91D269A98D14}" type="sibTrans" cxnId="{064D559B-76B3-426A-A995-104F2A43C5A2}">
      <dgm:prSet/>
      <dgm:spPr/>
      <dgm:t>
        <a:bodyPr/>
        <a:lstStyle/>
        <a:p>
          <a:endParaRPr lang="en-US"/>
        </a:p>
      </dgm:t>
    </dgm:pt>
    <dgm:pt modelId="{8A055173-FAE0-4011-9176-EE1F348A727A}">
      <dgm:prSet/>
      <dgm:spPr/>
      <dgm:t>
        <a:bodyPr/>
        <a:lstStyle/>
        <a:p>
          <a:r>
            <a:rPr lang="en-US" b="0" i="0" baseline="0"/>
            <a:t>Linked to healthcare_facility.</a:t>
          </a:r>
          <a:endParaRPr lang="en-US"/>
        </a:p>
      </dgm:t>
    </dgm:pt>
    <dgm:pt modelId="{29D70909-F3D1-4638-817E-CBC7D47DCF73}" type="parTrans" cxnId="{DBA7BA00-FD54-4817-A393-BF490AF17D6C}">
      <dgm:prSet/>
      <dgm:spPr/>
      <dgm:t>
        <a:bodyPr/>
        <a:lstStyle/>
        <a:p>
          <a:endParaRPr lang="en-US"/>
        </a:p>
      </dgm:t>
    </dgm:pt>
    <dgm:pt modelId="{8D8891EC-7654-479A-8BED-5D8714B985F1}" type="sibTrans" cxnId="{DBA7BA00-FD54-4817-A393-BF490AF17D6C}">
      <dgm:prSet/>
      <dgm:spPr/>
      <dgm:t>
        <a:bodyPr/>
        <a:lstStyle/>
        <a:p>
          <a:endParaRPr lang="en-US"/>
        </a:p>
      </dgm:t>
    </dgm:pt>
    <dgm:pt modelId="{E0D5CF2C-CD08-4BA9-B9A6-E95AECAB6BE1}">
      <dgm:prSet/>
      <dgm:spPr/>
      <dgm:t>
        <a:bodyPr/>
        <a:lstStyle/>
        <a:p>
          <a:r>
            <a:rPr lang="en-US" b="1" i="0" baseline="0"/>
            <a:t>Cardinality</a:t>
          </a:r>
          <a:r>
            <a:rPr lang="en-US" b="0" i="0" baseline="0"/>
            <a:t>:</a:t>
          </a:r>
          <a:endParaRPr lang="en-US"/>
        </a:p>
      </dgm:t>
    </dgm:pt>
    <dgm:pt modelId="{5E6B145A-35A7-4747-B880-B68013ECCFC3}" type="parTrans" cxnId="{3556F5BC-6297-46A8-8470-25103A8A6EAF}">
      <dgm:prSet/>
      <dgm:spPr/>
      <dgm:t>
        <a:bodyPr/>
        <a:lstStyle/>
        <a:p>
          <a:endParaRPr lang="en-US"/>
        </a:p>
      </dgm:t>
    </dgm:pt>
    <dgm:pt modelId="{7E5D08E3-8886-46F5-A64A-D9EBB9D7DB03}" type="sibTrans" cxnId="{3556F5BC-6297-46A8-8470-25103A8A6EAF}">
      <dgm:prSet/>
      <dgm:spPr/>
      <dgm:t>
        <a:bodyPr/>
        <a:lstStyle/>
        <a:p>
          <a:endParaRPr lang="en-US"/>
        </a:p>
      </dgm:t>
    </dgm:pt>
    <dgm:pt modelId="{51D5CCF4-8624-4AE2-986D-880704E0122D}">
      <dgm:prSet/>
      <dgm:spPr/>
      <dgm:t>
        <a:bodyPr/>
        <a:lstStyle/>
        <a:p>
          <a:r>
            <a:rPr lang="en-US" b="0" i="0" baseline="0"/>
            <a:t>healthcare_facility (1) → resource_inventory (0..N): A facility can have multiple resources.</a:t>
          </a:r>
          <a:endParaRPr lang="en-US"/>
        </a:p>
      </dgm:t>
    </dgm:pt>
    <dgm:pt modelId="{4EE9DE9E-6B68-4228-BDEC-C43082B7D0DD}" type="parTrans" cxnId="{A10F636E-1542-46EA-BD67-33A03A0E3B52}">
      <dgm:prSet/>
      <dgm:spPr/>
      <dgm:t>
        <a:bodyPr/>
        <a:lstStyle/>
        <a:p>
          <a:endParaRPr lang="en-US"/>
        </a:p>
      </dgm:t>
    </dgm:pt>
    <dgm:pt modelId="{626B0CCD-865B-48B6-877D-9CFCAB15DE02}" type="sibTrans" cxnId="{A10F636E-1542-46EA-BD67-33A03A0E3B52}">
      <dgm:prSet/>
      <dgm:spPr/>
      <dgm:t>
        <a:bodyPr/>
        <a:lstStyle/>
        <a:p>
          <a:endParaRPr lang="en-US"/>
        </a:p>
      </dgm:t>
    </dgm:pt>
    <dgm:pt modelId="{BC328B96-BA6B-4AD5-86DE-7FBE20F9DB82}" type="pres">
      <dgm:prSet presAssocID="{5B2370B3-6183-4128-B05F-B50AFA55B717}" presName="linear" presStyleCnt="0">
        <dgm:presLayoutVars>
          <dgm:dir/>
          <dgm:animLvl val="lvl"/>
          <dgm:resizeHandles val="exact"/>
        </dgm:presLayoutVars>
      </dgm:prSet>
      <dgm:spPr/>
    </dgm:pt>
    <dgm:pt modelId="{4E099D98-5043-414D-9CFD-1EE37398E852}" type="pres">
      <dgm:prSet presAssocID="{9E697CAA-35E9-4385-A9FE-8DB834FEE999}" presName="parentLin" presStyleCnt="0"/>
      <dgm:spPr/>
    </dgm:pt>
    <dgm:pt modelId="{C4D46CF8-23B4-496D-93B5-AFA27C767FAA}" type="pres">
      <dgm:prSet presAssocID="{9E697CAA-35E9-4385-A9FE-8DB834FEE999}" presName="parentLeftMargin" presStyleLbl="node1" presStyleIdx="0" presStyleCnt="3"/>
      <dgm:spPr/>
    </dgm:pt>
    <dgm:pt modelId="{8A513A1B-FE57-4ACC-A1F2-45E74F1BE87A}" type="pres">
      <dgm:prSet presAssocID="{9E697CAA-35E9-4385-A9FE-8DB834FEE999}" presName="parentText" presStyleLbl="node1" presStyleIdx="0" presStyleCnt="3">
        <dgm:presLayoutVars>
          <dgm:chMax val="0"/>
          <dgm:bulletEnabled val="1"/>
        </dgm:presLayoutVars>
      </dgm:prSet>
      <dgm:spPr/>
    </dgm:pt>
    <dgm:pt modelId="{8DD9B640-C18B-48DE-88AE-B423F1A2F115}" type="pres">
      <dgm:prSet presAssocID="{9E697CAA-35E9-4385-A9FE-8DB834FEE999}" presName="negativeSpace" presStyleCnt="0"/>
      <dgm:spPr/>
    </dgm:pt>
    <dgm:pt modelId="{A3D4C46A-763D-4BD3-985D-A34FF5EB1ED4}" type="pres">
      <dgm:prSet presAssocID="{9E697CAA-35E9-4385-A9FE-8DB834FEE999}" presName="childText" presStyleLbl="conFgAcc1" presStyleIdx="0" presStyleCnt="3">
        <dgm:presLayoutVars>
          <dgm:bulletEnabled val="1"/>
        </dgm:presLayoutVars>
      </dgm:prSet>
      <dgm:spPr/>
    </dgm:pt>
    <dgm:pt modelId="{97C88215-BD4F-48BA-AAEC-1EE0DB99C87E}" type="pres">
      <dgm:prSet presAssocID="{76DAD148-8D09-46A8-A6EC-E1857D17C8EF}" presName="spaceBetweenRectangles" presStyleCnt="0"/>
      <dgm:spPr/>
    </dgm:pt>
    <dgm:pt modelId="{043865C4-3266-4675-8564-B4B77FCE96EE}" type="pres">
      <dgm:prSet presAssocID="{6BE4F822-9E25-4B4B-BDDA-FC695BBA4A77}" presName="parentLin" presStyleCnt="0"/>
      <dgm:spPr/>
    </dgm:pt>
    <dgm:pt modelId="{C6EED9D5-AFB8-4E7C-864E-2ECA6E79D93D}" type="pres">
      <dgm:prSet presAssocID="{6BE4F822-9E25-4B4B-BDDA-FC695BBA4A77}" presName="parentLeftMargin" presStyleLbl="node1" presStyleIdx="0" presStyleCnt="3"/>
      <dgm:spPr/>
    </dgm:pt>
    <dgm:pt modelId="{CC299CED-02B0-4986-86B8-6ABA4D1D5D2E}" type="pres">
      <dgm:prSet presAssocID="{6BE4F822-9E25-4B4B-BDDA-FC695BBA4A77}" presName="parentText" presStyleLbl="node1" presStyleIdx="1" presStyleCnt="3">
        <dgm:presLayoutVars>
          <dgm:chMax val="0"/>
          <dgm:bulletEnabled val="1"/>
        </dgm:presLayoutVars>
      </dgm:prSet>
      <dgm:spPr/>
    </dgm:pt>
    <dgm:pt modelId="{75AAA915-0659-4EFD-B4B3-6506B6B0C228}" type="pres">
      <dgm:prSet presAssocID="{6BE4F822-9E25-4B4B-BDDA-FC695BBA4A77}" presName="negativeSpace" presStyleCnt="0"/>
      <dgm:spPr/>
    </dgm:pt>
    <dgm:pt modelId="{CBD60CBD-A10D-417F-A22B-BC78925A4025}" type="pres">
      <dgm:prSet presAssocID="{6BE4F822-9E25-4B4B-BDDA-FC695BBA4A77}" presName="childText" presStyleLbl="conFgAcc1" presStyleIdx="1" presStyleCnt="3">
        <dgm:presLayoutVars>
          <dgm:bulletEnabled val="1"/>
        </dgm:presLayoutVars>
      </dgm:prSet>
      <dgm:spPr/>
    </dgm:pt>
    <dgm:pt modelId="{F7CE14EF-CB97-4430-B0E9-9E96E5875873}" type="pres">
      <dgm:prSet presAssocID="{6ECC470E-6FA0-4848-AEEA-91D269A98D14}" presName="spaceBetweenRectangles" presStyleCnt="0"/>
      <dgm:spPr/>
    </dgm:pt>
    <dgm:pt modelId="{0F45D3D6-FE88-42FC-A89A-2C4550CFB546}" type="pres">
      <dgm:prSet presAssocID="{E0D5CF2C-CD08-4BA9-B9A6-E95AECAB6BE1}" presName="parentLin" presStyleCnt="0"/>
      <dgm:spPr/>
    </dgm:pt>
    <dgm:pt modelId="{7ADC3582-3C0D-468A-9000-7ADCB2D07385}" type="pres">
      <dgm:prSet presAssocID="{E0D5CF2C-CD08-4BA9-B9A6-E95AECAB6BE1}" presName="parentLeftMargin" presStyleLbl="node1" presStyleIdx="1" presStyleCnt="3"/>
      <dgm:spPr/>
    </dgm:pt>
    <dgm:pt modelId="{E01D0E6F-A86B-49D2-A09E-009C1D2F6165}" type="pres">
      <dgm:prSet presAssocID="{E0D5CF2C-CD08-4BA9-B9A6-E95AECAB6BE1}" presName="parentText" presStyleLbl="node1" presStyleIdx="2" presStyleCnt="3">
        <dgm:presLayoutVars>
          <dgm:chMax val="0"/>
          <dgm:bulletEnabled val="1"/>
        </dgm:presLayoutVars>
      </dgm:prSet>
      <dgm:spPr/>
    </dgm:pt>
    <dgm:pt modelId="{3BD6147A-96CE-40F3-958D-2E25F5922612}" type="pres">
      <dgm:prSet presAssocID="{E0D5CF2C-CD08-4BA9-B9A6-E95AECAB6BE1}" presName="negativeSpace" presStyleCnt="0"/>
      <dgm:spPr/>
    </dgm:pt>
    <dgm:pt modelId="{E894F7BC-684B-4542-87AD-65E771B0DFCC}" type="pres">
      <dgm:prSet presAssocID="{E0D5CF2C-CD08-4BA9-B9A6-E95AECAB6BE1}" presName="childText" presStyleLbl="conFgAcc1" presStyleIdx="2" presStyleCnt="3">
        <dgm:presLayoutVars>
          <dgm:bulletEnabled val="1"/>
        </dgm:presLayoutVars>
      </dgm:prSet>
      <dgm:spPr/>
    </dgm:pt>
  </dgm:ptLst>
  <dgm:cxnLst>
    <dgm:cxn modelId="{DBA7BA00-FD54-4817-A393-BF490AF17D6C}" srcId="{6BE4F822-9E25-4B4B-BDDA-FC695BBA4A77}" destId="{8A055173-FAE0-4011-9176-EE1F348A727A}" srcOrd="0" destOrd="0" parTransId="{29D70909-F3D1-4638-817E-CBC7D47DCF73}" sibTransId="{8D8891EC-7654-479A-8BED-5D8714B985F1}"/>
    <dgm:cxn modelId="{19BC7906-5883-47AA-A615-FB3F57382F94}" srcId="{9E697CAA-35E9-4385-A9FE-8DB834FEE999}" destId="{FB33E16D-7B64-42C6-AC67-67696906EEBC}" srcOrd="4" destOrd="0" parTransId="{358E07C2-2E2A-40C3-B105-5D049D8D6666}" sibTransId="{4EC767A6-77C3-418F-B3DA-B6742F133529}"/>
    <dgm:cxn modelId="{085D8A18-1F9D-470F-A3FC-ADF59AA61C41}" type="presOf" srcId="{05952D68-AAED-46AA-A472-0280B94F60A9}" destId="{A3D4C46A-763D-4BD3-985D-A34FF5EB1ED4}" srcOrd="0" destOrd="5" presId="urn:microsoft.com/office/officeart/2005/8/layout/list1"/>
    <dgm:cxn modelId="{249E7C29-F2EF-4AF1-A528-E06FF0968242}" type="presOf" srcId="{8A055173-FAE0-4011-9176-EE1F348A727A}" destId="{CBD60CBD-A10D-417F-A22B-BC78925A4025}" srcOrd="0" destOrd="0" presId="urn:microsoft.com/office/officeart/2005/8/layout/list1"/>
    <dgm:cxn modelId="{EA025F2E-467F-42F3-8BEE-390758B57395}" type="presOf" srcId="{ED3B33A6-C706-451E-B273-718F4261194A}" destId="{A3D4C46A-763D-4BD3-985D-A34FF5EB1ED4}" srcOrd="0" destOrd="3" presId="urn:microsoft.com/office/officeart/2005/8/layout/list1"/>
    <dgm:cxn modelId="{C9A5E336-98B3-4B6B-B0C5-A31E8CE54F12}" srcId="{9E697CAA-35E9-4385-A9FE-8DB834FEE999}" destId="{8149495E-F8D4-4F04-BAED-284436BFD965}" srcOrd="1" destOrd="0" parTransId="{CC2034C1-9E2D-4AB7-9247-DDD43832C9C0}" sibTransId="{FBA9CF90-6B5A-4FAC-87FD-AF3408053698}"/>
    <dgm:cxn modelId="{F9A21B37-5078-4B4C-AF2F-8470ACC2B089}" type="presOf" srcId="{FB33E16D-7B64-42C6-AC67-67696906EEBC}" destId="{A3D4C46A-763D-4BD3-985D-A34FF5EB1ED4}" srcOrd="0" destOrd="4" presId="urn:microsoft.com/office/officeart/2005/8/layout/list1"/>
    <dgm:cxn modelId="{5B1CAC39-8A16-4EF1-B6A3-4110714F235B}" type="presOf" srcId="{8149495E-F8D4-4F04-BAED-284436BFD965}" destId="{A3D4C46A-763D-4BD3-985D-A34FF5EB1ED4}" srcOrd="0" destOrd="1" presId="urn:microsoft.com/office/officeart/2005/8/layout/list1"/>
    <dgm:cxn modelId="{7E79E44A-5900-4D9C-904C-311C837147DE}" type="presOf" srcId="{E0D5CF2C-CD08-4BA9-B9A6-E95AECAB6BE1}" destId="{E01D0E6F-A86B-49D2-A09E-009C1D2F6165}" srcOrd="1" destOrd="0" presId="urn:microsoft.com/office/officeart/2005/8/layout/list1"/>
    <dgm:cxn modelId="{A10F636E-1542-46EA-BD67-33A03A0E3B52}" srcId="{E0D5CF2C-CD08-4BA9-B9A6-E95AECAB6BE1}" destId="{51D5CCF4-8624-4AE2-986D-880704E0122D}" srcOrd="0" destOrd="0" parTransId="{4EE9DE9E-6B68-4228-BDEC-C43082B7D0DD}" sibTransId="{626B0CCD-865B-48B6-877D-9CFCAB15DE02}"/>
    <dgm:cxn modelId="{C91CFE52-7FA9-4EF8-AB56-E0606A79501B}" type="presOf" srcId="{9E697CAA-35E9-4385-A9FE-8DB834FEE999}" destId="{C4D46CF8-23B4-496D-93B5-AFA27C767FAA}" srcOrd="0" destOrd="0" presId="urn:microsoft.com/office/officeart/2005/8/layout/list1"/>
    <dgm:cxn modelId="{D0373855-8B33-4EB5-8F68-700B5A122C94}" type="presOf" srcId="{E6955C4C-6BA6-40EC-91E8-991737D9B25B}" destId="{A3D4C46A-763D-4BD3-985D-A34FF5EB1ED4}" srcOrd="0" destOrd="8" presId="urn:microsoft.com/office/officeart/2005/8/layout/list1"/>
    <dgm:cxn modelId="{5473017B-E4BB-4AD6-886C-D10196A650A9}" type="presOf" srcId="{6BE4F822-9E25-4B4B-BDDA-FC695BBA4A77}" destId="{C6EED9D5-AFB8-4E7C-864E-2ECA6E79D93D}" srcOrd="0" destOrd="0" presId="urn:microsoft.com/office/officeart/2005/8/layout/list1"/>
    <dgm:cxn modelId="{6E2FDD82-328B-4673-B31E-05DB4E090D27}" type="presOf" srcId="{0D99AD2C-5F72-470A-84F6-6C930CFFD620}" destId="{A3D4C46A-763D-4BD3-985D-A34FF5EB1ED4}" srcOrd="0" destOrd="2" presId="urn:microsoft.com/office/officeart/2005/8/layout/list1"/>
    <dgm:cxn modelId="{36149086-A919-49DF-94BC-FA6A1EE5CB9B}" type="presOf" srcId="{A9A70350-EE46-4985-8D0C-9226A221328E}" destId="{A3D4C46A-763D-4BD3-985D-A34FF5EB1ED4}" srcOrd="0" destOrd="0" presId="urn:microsoft.com/office/officeart/2005/8/layout/list1"/>
    <dgm:cxn modelId="{064D559B-76B3-426A-A995-104F2A43C5A2}" srcId="{5B2370B3-6183-4128-B05F-B50AFA55B717}" destId="{6BE4F822-9E25-4B4B-BDDA-FC695BBA4A77}" srcOrd="1" destOrd="0" parTransId="{11002210-B24A-4736-AF6E-68C66CE08116}" sibTransId="{6ECC470E-6FA0-4848-AEEA-91D269A98D14}"/>
    <dgm:cxn modelId="{9BE61DA4-D421-4886-B33E-4E515AF93816}" srcId="{9E697CAA-35E9-4385-A9FE-8DB834FEE999}" destId="{0D99AD2C-5F72-470A-84F6-6C930CFFD620}" srcOrd="2" destOrd="0" parTransId="{CD4AE3D4-F318-4EBD-AA54-9ADAD16A3EB1}" sibTransId="{52D8366D-AFE5-4ADB-A056-20CC86B604D3}"/>
    <dgm:cxn modelId="{5E9E00A8-0160-4182-B90E-7394032F92DC}" type="presOf" srcId="{5B2370B3-6183-4128-B05F-B50AFA55B717}" destId="{BC328B96-BA6B-4AD5-86DE-7FBE20F9DB82}" srcOrd="0" destOrd="0" presId="urn:microsoft.com/office/officeart/2005/8/layout/list1"/>
    <dgm:cxn modelId="{5B772DAA-5479-4663-B282-98751DBF9991}" type="presOf" srcId="{9E697CAA-35E9-4385-A9FE-8DB834FEE999}" destId="{8A513A1B-FE57-4ACC-A1F2-45E74F1BE87A}" srcOrd="1" destOrd="0" presId="urn:microsoft.com/office/officeart/2005/8/layout/list1"/>
    <dgm:cxn modelId="{32B264B1-ED97-4D7A-8E99-44938A78D695}" type="presOf" srcId="{51D5CCF4-8624-4AE2-986D-880704E0122D}" destId="{E894F7BC-684B-4542-87AD-65E771B0DFCC}" srcOrd="0" destOrd="0" presId="urn:microsoft.com/office/officeart/2005/8/layout/list1"/>
    <dgm:cxn modelId="{954D6AB1-E9BE-4BCD-8BD7-6A6D6AA99183}" srcId="{9E697CAA-35E9-4385-A9FE-8DB834FEE999}" destId="{4C29DFC5-3AC8-4FD7-B901-367EDF1FBE62}" srcOrd="7" destOrd="0" parTransId="{EEE9FDC2-16B1-413A-83DA-1AB9BA678DE9}" sibTransId="{53BB08D7-3CC4-4C50-B8F4-68EA203ADCB1}"/>
    <dgm:cxn modelId="{BEA426B2-FFE0-487C-8C7F-3D16A9725DB8}" srcId="{9E697CAA-35E9-4385-A9FE-8DB834FEE999}" destId="{E6955C4C-6BA6-40EC-91E8-991737D9B25B}" srcOrd="8" destOrd="0" parTransId="{E7158B7F-1DB0-4D85-A09D-7D7EB7DEFEF8}" sibTransId="{F80D7547-788C-4818-B316-3431924461B5}"/>
    <dgm:cxn modelId="{ED3889B4-335B-450B-AE0F-40445AADD174}" srcId="{5B2370B3-6183-4128-B05F-B50AFA55B717}" destId="{9E697CAA-35E9-4385-A9FE-8DB834FEE999}" srcOrd="0" destOrd="0" parTransId="{0C49DA98-34F8-4EA3-B4DD-48B13D13BA18}" sibTransId="{76DAD148-8D09-46A8-A6EC-E1857D17C8EF}"/>
    <dgm:cxn modelId="{3556F5BC-6297-46A8-8470-25103A8A6EAF}" srcId="{5B2370B3-6183-4128-B05F-B50AFA55B717}" destId="{E0D5CF2C-CD08-4BA9-B9A6-E95AECAB6BE1}" srcOrd="2" destOrd="0" parTransId="{5E6B145A-35A7-4747-B880-B68013ECCFC3}" sibTransId="{7E5D08E3-8886-46F5-A64A-D9EBB9D7DB03}"/>
    <dgm:cxn modelId="{DD9C8BBE-873D-4217-ADBF-F74D00D4ED4A}" type="presOf" srcId="{E0D5CF2C-CD08-4BA9-B9A6-E95AECAB6BE1}" destId="{7ADC3582-3C0D-468A-9000-7ADCB2D07385}" srcOrd="0" destOrd="0" presId="urn:microsoft.com/office/officeart/2005/8/layout/list1"/>
    <dgm:cxn modelId="{8A0E7BBF-195B-4D48-B695-19E68295E230}" type="presOf" srcId="{4C29DFC5-3AC8-4FD7-B901-367EDF1FBE62}" destId="{A3D4C46A-763D-4BD3-985D-A34FF5EB1ED4}" srcOrd="0" destOrd="7" presId="urn:microsoft.com/office/officeart/2005/8/layout/list1"/>
    <dgm:cxn modelId="{5CB78BC3-1F51-4B6D-8209-C72E7C52B9E7}" type="presOf" srcId="{938B73ED-D2BA-4710-8B28-1A17311E9A42}" destId="{A3D4C46A-763D-4BD3-985D-A34FF5EB1ED4}" srcOrd="0" destOrd="6" presId="urn:microsoft.com/office/officeart/2005/8/layout/list1"/>
    <dgm:cxn modelId="{A5E086DB-97FD-4822-9F27-6544EE92E754}" type="presOf" srcId="{6BE4F822-9E25-4B4B-BDDA-FC695BBA4A77}" destId="{CC299CED-02B0-4986-86B8-6ABA4D1D5D2E}" srcOrd="1" destOrd="0" presId="urn:microsoft.com/office/officeart/2005/8/layout/list1"/>
    <dgm:cxn modelId="{BC6A21DE-434B-4104-83C8-3076F55A1CF5}" srcId="{9E697CAA-35E9-4385-A9FE-8DB834FEE999}" destId="{05952D68-AAED-46AA-A472-0280B94F60A9}" srcOrd="5" destOrd="0" parTransId="{CB14C78D-74DA-4AFA-9E3D-9957A02B2BA6}" sibTransId="{9991D54C-E79D-4BF9-9DCC-09D3D72155D5}"/>
    <dgm:cxn modelId="{E43A57EF-71F1-49D4-ADFB-71E85B245292}" srcId="{9E697CAA-35E9-4385-A9FE-8DB834FEE999}" destId="{ED3B33A6-C706-451E-B273-718F4261194A}" srcOrd="3" destOrd="0" parTransId="{947CE194-88DE-4C2F-A8BE-FFFE92C80A73}" sibTransId="{2D58A74B-F549-465D-92D2-8FD065B58411}"/>
    <dgm:cxn modelId="{BE766BF3-E0D2-4D13-A6E7-B282B6F1A88F}" srcId="{9E697CAA-35E9-4385-A9FE-8DB834FEE999}" destId="{938B73ED-D2BA-4710-8B28-1A17311E9A42}" srcOrd="6" destOrd="0" parTransId="{7BE249C0-2B18-4E34-A1F4-C96EBDFD117C}" sibTransId="{19DE5720-0867-4336-9322-56A87C685C06}"/>
    <dgm:cxn modelId="{952089FA-4C2C-4AF7-964D-84282445D9C9}" srcId="{9E697CAA-35E9-4385-A9FE-8DB834FEE999}" destId="{A9A70350-EE46-4985-8D0C-9226A221328E}" srcOrd="0" destOrd="0" parTransId="{215146B6-C5A2-414E-9E09-9AB39CFB34E2}" sibTransId="{B66B1805-4A0C-436A-9452-BE938E478895}"/>
    <dgm:cxn modelId="{63A5E9E9-3975-4953-AE1A-FEF99658886C}" type="presParOf" srcId="{BC328B96-BA6B-4AD5-86DE-7FBE20F9DB82}" destId="{4E099D98-5043-414D-9CFD-1EE37398E852}" srcOrd="0" destOrd="0" presId="urn:microsoft.com/office/officeart/2005/8/layout/list1"/>
    <dgm:cxn modelId="{F294088B-6066-4B83-9B7E-6CA05C8247B8}" type="presParOf" srcId="{4E099D98-5043-414D-9CFD-1EE37398E852}" destId="{C4D46CF8-23B4-496D-93B5-AFA27C767FAA}" srcOrd="0" destOrd="0" presId="urn:microsoft.com/office/officeart/2005/8/layout/list1"/>
    <dgm:cxn modelId="{730E705B-B376-4EA6-BEA7-CD32A3C9BA68}" type="presParOf" srcId="{4E099D98-5043-414D-9CFD-1EE37398E852}" destId="{8A513A1B-FE57-4ACC-A1F2-45E74F1BE87A}" srcOrd="1" destOrd="0" presId="urn:microsoft.com/office/officeart/2005/8/layout/list1"/>
    <dgm:cxn modelId="{42E84F1D-77C5-4C96-BB86-21C22B5FFDC0}" type="presParOf" srcId="{BC328B96-BA6B-4AD5-86DE-7FBE20F9DB82}" destId="{8DD9B640-C18B-48DE-88AE-B423F1A2F115}" srcOrd="1" destOrd="0" presId="urn:microsoft.com/office/officeart/2005/8/layout/list1"/>
    <dgm:cxn modelId="{AC65C599-C277-4B82-9721-255869B3E992}" type="presParOf" srcId="{BC328B96-BA6B-4AD5-86DE-7FBE20F9DB82}" destId="{A3D4C46A-763D-4BD3-985D-A34FF5EB1ED4}" srcOrd="2" destOrd="0" presId="urn:microsoft.com/office/officeart/2005/8/layout/list1"/>
    <dgm:cxn modelId="{4DD964D2-E0B8-46E6-B6B4-172CED0BE57D}" type="presParOf" srcId="{BC328B96-BA6B-4AD5-86DE-7FBE20F9DB82}" destId="{97C88215-BD4F-48BA-AAEC-1EE0DB99C87E}" srcOrd="3" destOrd="0" presId="urn:microsoft.com/office/officeart/2005/8/layout/list1"/>
    <dgm:cxn modelId="{E32D1F05-CE96-485C-B6D2-F39A433B46CB}" type="presParOf" srcId="{BC328B96-BA6B-4AD5-86DE-7FBE20F9DB82}" destId="{043865C4-3266-4675-8564-B4B77FCE96EE}" srcOrd="4" destOrd="0" presId="urn:microsoft.com/office/officeart/2005/8/layout/list1"/>
    <dgm:cxn modelId="{4E79E8F6-DE6E-4158-9375-B31A47078A5A}" type="presParOf" srcId="{043865C4-3266-4675-8564-B4B77FCE96EE}" destId="{C6EED9D5-AFB8-4E7C-864E-2ECA6E79D93D}" srcOrd="0" destOrd="0" presId="urn:microsoft.com/office/officeart/2005/8/layout/list1"/>
    <dgm:cxn modelId="{65D806A2-17D9-44CB-8872-BBCA6BDA0726}" type="presParOf" srcId="{043865C4-3266-4675-8564-B4B77FCE96EE}" destId="{CC299CED-02B0-4986-86B8-6ABA4D1D5D2E}" srcOrd="1" destOrd="0" presId="urn:microsoft.com/office/officeart/2005/8/layout/list1"/>
    <dgm:cxn modelId="{08A615D3-1F40-4090-B1C9-820EA1C7ABE9}" type="presParOf" srcId="{BC328B96-BA6B-4AD5-86DE-7FBE20F9DB82}" destId="{75AAA915-0659-4EFD-B4B3-6506B6B0C228}" srcOrd="5" destOrd="0" presId="urn:microsoft.com/office/officeart/2005/8/layout/list1"/>
    <dgm:cxn modelId="{4625D3C7-26F8-466B-825C-A50E27B1B599}" type="presParOf" srcId="{BC328B96-BA6B-4AD5-86DE-7FBE20F9DB82}" destId="{CBD60CBD-A10D-417F-A22B-BC78925A4025}" srcOrd="6" destOrd="0" presId="urn:microsoft.com/office/officeart/2005/8/layout/list1"/>
    <dgm:cxn modelId="{359CBA3C-986A-4122-92F5-514AD2E29DBC}" type="presParOf" srcId="{BC328B96-BA6B-4AD5-86DE-7FBE20F9DB82}" destId="{F7CE14EF-CB97-4430-B0E9-9E96E5875873}" srcOrd="7" destOrd="0" presId="urn:microsoft.com/office/officeart/2005/8/layout/list1"/>
    <dgm:cxn modelId="{62782699-7725-4944-9503-F56C6BFC5F86}" type="presParOf" srcId="{BC328B96-BA6B-4AD5-86DE-7FBE20F9DB82}" destId="{0F45D3D6-FE88-42FC-A89A-2C4550CFB546}" srcOrd="8" destOrd="0" presId="urn:microsoft.com/office/officeart/2005/8/layout/list1"/>
    <dgm:cxn modelId="{20F40462-E2E4-4403-A6C9-B9DAE92F1E34}" type="presParOf" srcId="{0F45D3D6-FE88-42FC-A89A-2C4550CFB546}" destId="{7ADC3582-3C0D-468A-9000-7ADCB2D07385}" srcOrd="0" destOrd="0" presId="urn:microsoft.com/office/officeart/2005/8/layout/list1"/>
    <dgm:cxn modelId="{12761A60-3EB6-4A99-90A7-75B735B4A1F8}" type="presParOf" srcId="{0F45D3D6-FE88-42FC-A89A-2C4550CFB546}" destId="{E01D0E6F-A86B-49D2-A09E-009C1D2F6165}" srcOrd="1" destOrd="0" presId="urn:microsoft.com/office/officeart/2005/8/layout/list1"/>
    <dgm:cxn modelId="{88308725-BB28-48BF-8BDC-07DE45D085F8}" type="presParOf" srcId="{BC328B96-BA6B-4AD5-86DE-7FBE20F9DB82}" destId="{3BD6147A-96CE-40F3-958D-2E25F5922612}" srcOrd="9" destOrd="0" presId="urn:microsoft.com/office/officeart/2005/8/layout/list1"/>
    <dgm:cxn modelId="{9B114F97-0BF5-4D8F-B465-6E5A7EED0C0D}" type="presParOf" srcId="{BC328B96-BA6B-4AD5-86DE-7FBE20F9DB82}" destId="{E894F7BC-684B-4542-87AD-65E771B0DFC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A39109-E678-4855-9C86-3C0EAD7DAC7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93FA1D8-8096-48E4-9DF7-FB1D1CCB8520}">
      <dgm:prSet/>
      <dgm:spPr/>
      <dgm:t>
        <a:bodyPr/>
        <a:lstStyle/>
        <a:p>
          <a:r>
            <a:rPr lang="en-US" b="1" i="0" baseline="0"/>
            <a:t>Attributes</a:t>
          </a:r>
          <a:r>
            <a:rPr lang="en-US" b="0" i="0" baseline="0"/>
            <a:t>:</a:t>
          </a:r>
          <a:endParaRPr lang="en-US"/>
        </a:p>
      </dgm:t>
    </dgm:pt>
    <dgm:pt modelId="{8A8D9A09-55C8-464E-BCEE-43410DB46047}" type="parTrans" cxnId="{94B19F61-ACC6-48FC-911F-6033EEE48030}">
      <dgm:prSet/>
      <dgm:spPr/>
      <dgm:t>
        <a:bodyPr/>
        <a:lstStyle/>
        <a:p>
          <a:endParaRPr lang="en-US"/>
        </a:p>
      </dgm:t>
    </dgm:pt>
    <dgm:pt modelId="{052CE8B4-45DD-49B6-B467-3F6E1AAF4607}" type="sibTrans" cxnId="{94B19F61-ACC6-48FC-911F-6033EEE48030}">
      <dgm:prSet/>
      <dgm:spPr/>
      <dgm:t>
        <a:bodyPr/>
        <a:lstStyle/>
        <a:p>
          <a:endParaRPr lang="en-US"/>
        </a:p>
      </dgm:t>
    </dgm:pt>
    <dgm:pt modelId="{0277DE00-93B7-4793-804E-3039636E4FEF}">
      <dgm:prSet/>
      <dgm:spPr/>
      <dgm:t>
        <a:bodyPr/>
        <a:lstStyle/>
        <a:p>
          <a:r>
            <a:rPr lang="en-US" b="0" i="0" baseline="0"/>
            <a:t>providerid (PK)</a:t>
          </a:r>
          <a:endParaRPr lang="en-US"/>
        </a:p>
      </dgm:t>
    </dgm:pt>
    <dgm:pt modelId="{51BEBFD3-F14D-4543-983F-28D85AF420A8}" type="parTrans" cxnId="{248A8AA0-7ACE-4DE4-9CE2-A8D276BB5E38}">
      <dgm:prSet/>
      <dgm:spPr/>
      <dgm:t>
        <a:bodyPr/>
        <a:lstStyle/>
        <a:p>
          <a:endParaRPr lang="en-US"/>
        </a:p>
      </dgm:t>
    </dgm:pt>
    <dgm:pt modelId="{D10BA1DC-8B67-4372-9D94-52D3B23EC1B9}" type="sibTrans" cxnId="{248A8AA0-7ACE-4DE4-9CE2-A8D276BB5E38}">
      <dgm:prSet/>
      <dgm:spPr/>
      <dgm:t>
        <a:bodyPr/>
        <a:lstStyle/>
        <a:p>
          <a:endParaRPr lang="en-US"/>
        </a:p>
      </dgm:t>
    </dgm:pt>
    <dgm:pt modelId="{D25661A2-6D91-40EB-989B-3D2FA9792CFE}">
      <dgm:prSet/>
      <dgm:spPr/>
      <dgm:t>
        <a:bodyPr/>
        <a:lstStyle/>
        <a:p>
          <a:r>
            <a:rPr lang="en-US" b="0" i="0" baseline="0"/>
            <a:t>firstname</a:t>
          </a:r>
          <a:endParaRPr lang="en-US"/>
        </a:p>
      </dgm:t>
    </dgm:pt>
    <dgm:pt modelId="{FB3265A0-2960-4563-9628-4A299072CC5E}" type="parTrans" cxnId="{C08E9C9F-3E2B-49BF-9355-59655DD0DE11}">
      <dgm:prSet/>
      <dgm:spPr/>
      <dgm:t>
        <a:bodyPr/>
        <a:lstStyle/>
        <a:p>
          <a:endParaRPr lang="en-US"/>
        </a:p>
      </dgm:t>
    </dgm:pt>
    <dgm:pt modelId="{727F497E-7DBA-4351-B192-3F3B98630B58}" type="sibTrans" cxnId="{C08E9C9F-3E2B-49BF-9355-59655DD0DE11}">
      <dgm:prSet/>
      <dgm:spPr/>
      <dgm:t>
        <a:bodyPr/>
        <a:lstStyle/>
        <a:p>
          <a:endParaRPr lang="en-US"/>
        </a:p>
      </dgm:t>
    </dgm:pt>
    <dgm:pt modelId="{C8C88F66-A0CB-4741-A22B-9012C4633832}">
      <dgm:prSet/>
      <dgm:spPr/>
      <dgm:t>
        <a:bodyPr/>
        <a:lstStyle/>
        <a:p>
          <a:r>
            <a:rPr lang="en-US" b="0" i="0" baseline="0"/>
            <a:t>lastname</a:t>
          </a:r>
          <a:endParaRPr lang="en-US"/>
        </a:p>
      </dgm:t>
    </dgm:pt>
    <dgm:pt modelId="{5E676534-30E3-44FE-8E17-7600FF3CE106}" type="parTrans" cxnId="{39186556-DB96-46E8-A497-1EEE21C3A62E}">
      <dgm:prSet/>
      <dgm:spPr/>
      <dgm:t>
        <a:bodyPr/>
        <a:lstStyle/>
        <a:p>
          <a:endParaRPr lang="en-US"/>
        </a:p>
      </dgm:t>
    </dgm:pt>
    <dgm:pt modelId="{D1ACCCAE-640C-423A-80D3-F2288F4BBF4A}" type="sibTrans" cxnId="{39186556-DB96-46E8-A497-1EEE21C3A62E}">
      <dgm:prSet/>
      <dgm:spPr/>
      <dgm:t>
        <a:bodyPr/>
        <a:lstStyle/>
        <a:p>
          <a:endParaRPr lang="en-US"/>
        </a:p>
      </dgm:t>
    </dgm:pt>
    <dgm:pt modelId="{E4A004BE-7C84-4ADD-8000-BE327D44EB9D}">
      <dgm:prSet/>
      <dgm:spPr/>
      <dgm:t>
        <a:bodyPr/>
        <a:lstStyle/>
        <a:p>
          <a:r>
            <a:rPr lang="en-US" b="0" i="0" baseline="0"/>
            <a:t>specialty</a:t>
          </a:r>
          <a:endParaRPr lang="en-US"/>
        </a:p>
      </dgm:t>
    </dgm:pt>
    <dgm:pt modelId="{305ECFC8-F3C5-4E12-8CBD-5CD6AE36B072}" type="parTrans" cxnId="{99F90A35-4BC0-4D2D-8825-08B661DE4498}">
      <dgm:prSet/>
      <dgm:spPr/>
      <dgm:t>
        <a:bodyPr/>
        <a:lstStyle/>
        <a:p>
          <a:endParaRPr lang="en-US"/>
        </a:p>
      </dgm:t>
    </dgm:pt>
    <dgm:pt modelId="{F890A232-84CB-4010-8C79-3DB9F108B656}" type="sibTrans" cxnId="{99F90A35-4BC0-4D2D-8825-08B661DE4498}">
      <dgm:prSet/>
      <dgm:spPr/>
      <dgm:t>
        <a:bodyPr/>
        <a:lstStyle/>
        <a:p>
          <a:endParaRPr lang="en-US"/>
        </a:p>
      </dgm:t>
    </dgm:pt>
    <dgm:pt modelId="{0AF4EB5A-8290-4FE6-AFA9-17BAC6243352}">
      <dgm:prSet/>
      <dgm:spPr/>
      <dgm:t>
        <a:bodyPr/>
        <a:lstStyle/>
        <a:p>
          <a:r>
            <a:rPr lang="en-US" b="0" i="0" baseline="0"/>
            <a:t>licensenumber</a:t>
          </a:r>
          <a:endParaRPr lang="en-US"/>
        </a:p>
      </dgm:t>
    </dgm:pt>
    <dgm:pt modelId="{3D5E5E90-6FFC-4F08-B354-4602B335B0A1}" type="parTrans" cxnId="{DB2C7C82-831D-4440-9032-75AF5C50EF1A}">
      <dgm:prSet/>
      <dgm:spPr/>
      <dgm:t>
        <a:bodyPr/>
        <a:lstStyle/>
        <a:p>
          <a:endParaRPr lang="en-US"/>
        </a:p>
      </dgm:t>
    </dgm:pt>
    <dgm:pt modelId="{2847EAB4-7425-4811-9ED0-59BAF7B6E47B}" type="sibTrans" cxnId="{DB2C7C82-831D-4440-9032-75AF5C50EF1A}">
      <dgm:prSet/>
      <dgm:spPr/>
      <dgm:t>
        <a:bodyPr/>
        <a:lstStyle/>
        <a:p>
          <a:endParaRPr lang="en-US"/>
        </a:p>
      </dgm:t>
    </dgm:pt>
    <dgm:pt modelId="{A84C9139-5AC3-40FC-BF71-1E9699BC012F}">
      <dgm:prSet/>
      <dgm:spPr/>
      <dgm:t>
        <a:bodyPr/>
        <a:lstStyle/>
        <a:p>
          <a:r>
            <a:rPr lang="en-US" b="0" i="0" baseline="0"/>
            <a:t>facilityid (FK → healthcare_facility)</a:t>
          </a:r>
          <a:endParaRPr lang="en-US"/>
        </a:p>
      </dgm:t>
    </dgm:pt>
    <dgm:pt modelId="{F6FB4B43-2AE9-440B-9727-9C4F8C753BAC}" type="parTrans" cxnId="{CEB5B722-4160-46D5-BF6C-DB38FD0F853D}">
      <dgm:prSet/>
      <dgm:spPr/>
      <dgm:t>
        <a:bodyPr/>
        <a:lstStyle/>
        <a:p>
          <a:endParaRPr lang="en-US"/>
        </a:p>
      </dgm:t>
    </dgm:pt>
    <dgm:pt modelId="{EBBA63CA-F14C-4968-A261-3A8F8C8DF7CD}" type="sibTrans" cxnId="{CEB5B722-4160-46D5-BF6C-DB38FD0F853D}">
      <dgm:prSet/>
      <dgm:spPr/>
      <dgm:t>
        <a:bodyPr/>
        <a:lstStyle/>
        <a:p>
          <a:endParaRPr lang="en-US"/>
        </a:p>
      </dgm:t>
    </dgm:pt>
    <dgm:pt modelId="{D7EB8FA6-F30B-48CA-992C-722FA9D484B0}">
      <dgm:prSet/>
      <dgm:spPr/>
      <dgm:t>
        <a:bodyPr/>
        <a:lstStyle/>
        <a:p>
          <a:r>
            <a:rPr lang="en-US" b="0" i="0" baseline="0"/>
            <a:t>contactinfo</a:t>
          </a:r>
          <a:endParaRPr lang="en-US"/>
        </a:p>
      </dgm:t>
    </dgm:pt>
    <dgm:pt modelId="{CFC4E199-0B5A-4F8C-AF00-E013E3CEF52F}" type="parTrans" cxnId="{31CAE80F-18D2-4187-B20C-8FA49C65A6B0}">
      <dgm:prSet/>
      <dgm:spPr/>
      <dgm:t>
        <a:bodyPr/>
        <a:lstStyle/>
        <a:p>
          <a:endParaRPr lang="en-US"/>
        </a:p>
      </dgm:t>
    </dgm:pt>
    <dgm:pt modelId="{B070E09C-562B-4CD6-935F-B9A1F0469576}" type="sibTrans" cxnId="{31CAE80F-18D2-4187-B20C-8FA49C65A6B0}">
      <dgm:prSet/>
      <dgm:spPr/>
      <dgm:t>
        <a:bodyPr/>
        <a:lstStyle/>
        <a:p>
          <a:endParaRPr lang="en-US"/>
        </a:p>
      </dgm:t>
    </dgm:pt>
    <dgm:pt modelId="{6FA1912A-8EFB-43F3-96D6-A24999E94CF2}">
      <dgm:prSet/>
      <dgm:spPr/>
      <dgm:t>
        <a:bodyPr/>
        <a:lstStyle/>
        <a:p>
          <a:r>
            <a:rPr lang="en-US" b="0" i="0" baseline="0"/>
            <a:t>created_at</a:t>
          </a:r>
          <a:endParaRPr lang="en-US"/>
        </a:p>
      </dgm:t>
    </dgm:pt>
    <dgm:pt modelId="{8CE92193-6B38-4857-894A-2391B478A876}" type="parTrans" cxnId="{13805ED2-C029-4387-906F-57DA3BA2E0F0}">
      <dgm:prSet/>
      <dgm:spPr/>
      <dgm:t>
        <a:bodyPr/>
        <a:lstStyle/>
        <a:p>
          <a:endParaRPr lang="en-US"/>
        </a:p>
      </dgm:t>
    </dgm:pt>
    <dgm:pt modelId="{76C37BC2-0790-4033-AFE6-6E0939C7DDC7}" type="sibTrans" cxnId="{13805ED2-C029-4387-906F-57DA3BA2E0F0}">
      <dgm:prSet/>
      <dgm:spPr/>
      <dgm:t>
        <a:bodyPr/>
        <a:lstStyle/>
        <a:p>
          <a:endParaRPr lang="en-US"/>
        </a:p>
      </dgm:t>
    </dgm:pt>
    <dgm:pt modelId="{14553D36-8209-41D1-87FB-7AA5CEF084E7}">
      <dgm:prSet/>
      <dgm:spPr/>
      <dgm:t>
        <a:bodyPr/>
        <a:lstStyle/>
        <a:p>
          <a:r>
            <a:rPr lang="en-US" b="1" i="0" baseline="0"/>
            <a:t>Relationships</a:t>
          </a:r>
          <a:r>
            <a:rPr lang="en-US" b="0" i="0" baseline="0"/>
            <a:t>:</a:t>
          </a:r>
          <a:endParaRPr lang="en-US"/>
        </a:p>
      </dgm:t>
    </dgm:pt>
    <dgm:pt modelId="{080ADCB7-525C-4BB0-8907-9098D6B9DA5A}" type="parTrans" cxnId="{8B5564A6-480A-40B2-A984-243B48994E16}">
      <dgm:prSet/>
      <dgm:spPr/>
      <dgm:t>
        <a:bodyPr/>
        <a:lstStyle/>
        <a:p>
          <a:endParaRPr lang="en-US"/>
        </a:p>
      </dgm:t>
    </dgm:pt>
    <dgm:pt modelId="{58D492F1-F35B-410E-8468-139E2D128D48}" type="sibTrans" cxnId="{8B5564A6-480A-40B2-A984-243B48994E16}">
      <dgm:prSet/>
      <dgm:spPr/>
      <dgm:t>
        <a:bodyPr/>
        <a:lstStyle/>
        <a:p>
          <a:endParaRPr lang="en-US"/>
        </a:p>
      </dgm:t>
    </dgm:pt>
    <dgm:pt modelId="{71D03FC8-FB8A-4897-B68D-B5308674A6C7}">
      <dgm:prSet/>
      <dgm:spPr/>
      <dgm:t>
        <a:bodyPr/>
        <a:lstStyle/>
        <a:p>
          <a:r>
            <a:rPr lang="en-US" b="0" i="0" baseline="0"/>
            <a:t>Linked to healthcare_facility, disease_test, and case_record.</a:t>
          </a:r>
          <a:endParaRPr lang="en-US"/>
        </a:p>
      </dgm:t>
    </dgm:pt>
    <dgm:pt modelId="{264D3A0B-CEF7-4B74-A30D-1FD8FE7EC883}" type="parTrans" cxnId="{00ADB882-E0A9-4380-BE9A-98BDC065F000}">
      <dgm:prSet/>
      <dgm:spPr/>
      <dgm:t>
        <a:bodyPr/>
        <a:lstStyle/>
        <a:p>
          <a:endParaRPr lang="en-US"/>
        </a:p>
      </dgm:t>
    </dgm:pt>
    <dgm:pt modelId="{05D3D62F-89D8-4956-9B55-B4EEBB477DAD}" type="sibTrans" cxnId="{00ADB882-E0A9-4380-BE9A-98BDC065F000}">
      <dgm:prSet/>
      <dgm:spPr/>
      <dgm:t>
        <a:bodyPr/>
        <a:lstStyle/>
        <a:p>
          <a:endParaRPr lang="en-US"/>
        </a:p>
      </dgm:t>
    </dgm:pt>
    <dgm:pt modelId="{0AA89920-AE2C-4B54-92FC-01FB6825E0A5}">
      <dgm:prSet/>
      <dgm:spPr/>
      <dgm:t>
        <a:bodyPr/>
        <a:lstStyle/>
        <a:p>
          <a:r>
            <a:rPr lang="en-US" b="1" i="0" baseline="0"/>
            <a:t>Cardinality</a:t>
          </a:r>
          <a:r>
            <a:rPr lang="en-US" b="0" i="0" baseline="0"/>
            <a:t>:</a:t>
          </a:r>
          <a:endParaRPr lang="en-US"/>
        </a:p>
      </dgm:t>
    </dgm:pt>
    <dgm:pt modelId="{A28D6CBD-6E6A-45F2-AA4E-D58700782CF5}" type="parTrans" cxnId="{C63E011A-E51A-46F6-ADED-4DE224F03E53}">
      <dgm:prSet/>
      <dgm:spPr/>
      <dgm:t>
        <a:bodyPr/>
        <a:lstStyle/>
        <a:p>
          <a:endParaRPr lang="en-US"/>
        </a:p>
      </dgm:t>
    </dgm:pt>
    <dgm:pt modelId="{758152B6-FAFE-45C2-9B63-25E2CA5BD7B3}" type="sibTrans" cxnId="{C63E011A-E51A-46F6-ADED-4DE224F03E53}">
      <dgm:prSet/>
      <dgm:spPr/>
      <dgm:t>
        <a:bodyPr/>
        <a:lstStyle/>
        <a:p>
          <a:endParaRPr lang="en-US"/>
        </a:p>
      </dgm:t>
    </dgm:pt>
    <dgm:pt modelId="{1FB59123-5E5F-42F5-8442-4390E0348FFC}">
      <dgm:prSet/>
      <dgm:spPr/>
      <dgm:t>
        <a:bodyPr/>
        <a:lstStyle/>
        <a:p>
          <a:r>
            <a:rPr lang="en-US" b="0" i="0" baseline="0"/>
            <a:t>healthcare_facility (1) → healthcare_provider (0..N): A facility can have multiple providers.</a:t>
          </a:r>
          <a:endParaRPr lang="en-US"/>
        </a:p>
      </dgm:t>
    </dgm:pt>
    <dgm:pt modelId="{61C5D685-BA90-48AC-9E29-6600403B6586}" type="parTrans" cxnId="{2ED5CCBA-CA3E-4582-B870-A41FF08B7DE9}">
      <dgm:prSet/>
      <dgm:spPr/>
      <dgm:t>
        <a:bodyPr/>
        <a:lstStyle/>
        <a:p>
          <a:endParaRPr lang="en-US"/>
        </a:p>
      </dgm:t>
    </dgm:pt>
    <dgm:pt modelId="{35570388-3CD1-44BF-96F8-BE70C17ED702}" type="sibTrans" cxnId="{2ED5CCBA-CA3E-4582-B870-A41FF08B7DE9}">
      <dgm:prSet/>
      <dgm:spPr/>
      <dgm:t>
        <a:bodyPr/>
        <a:lstStyle/>
        <a:p>
          <a:endParaRPr lang="en-US"/>
        </a:p>
      </dgm:t>
    </dgm:pt>
    <dgm:pt modelId="{D30B9E83-A319-4443-8E35-83B1D2AEBED7}" type="pres">
      <dgm:prSet presAssocID="{99A39109-E678-4855-9C86-3C0EAD7DAC77}" presName="linear" presStyleCnt="0">
        <dgm:presLayoutVars>
          <dgm:animLvl val="lvl"/>
          <dgm:resizeHandles val="exact"/>
        </dgm:presLayoutVars>
      </dgm:prSet>
      <dgm:spPr/>
    </dgm:pt>
    <dgm:pt modelId="{C6429BDB-0FAD-426E-9952-683B21001384}" type="pres">
      <dgm:prSet presAssocID="{A93FA1D8-8096-48E4-9DF7-FB1D1CCB8520}" presName="parentText" presStyleLbl="node1" presStyleIdx="0" presStyleCnt="3">
        <dgm:presLayoutVars>
          <dgm:chMax val="0"/>
          <dgm:bulletEnabled val="1"/>
        </dgm:presLayoutVars>
      </dgm:prSet>
      <dgm:spPr/>
    </dgm:pt>
    <dgm:pt modelId="{5E54F60F-5426-43B3-94E4-84579F19E1D4}" type="pres">
      <dgm:prSet presAssocID="{A93FA1D8-8096-48E4-9DF7-FB1D1CCB8520}" presName="childText" presStyleLbl="revTx" presStyleIdx="0" presStyleCnt="3">
        <dgm:presLayoutVars>
          <dgm:bulletEnabled val="1"/>
        </dgm:presLayoutVars>
      </dgm:prSet>
      <dgm:spPr/>
    </dgm:pt>
    <dgm:pt modelId="{2222F21A-E43C-4A3D-A67F-142D0FD2107C}" type="pres">
      <dgm:prSet presAssocID="{14553D36-8209-41D1-87FB-7AA5CEF084E7}" presName="parentText" presStyleLbl="node1" presStyleIdx="1" presStyleCnt="3">
        <dgm:presLayoutVars>
          <dgm:chMax val="0"/>
          <dgm:bulletEnabled val="1"/>
        </dgm:presLayoutVars>
      </dgm:prSet>
      <dgm:spPr/>
    </dgm:pt>
    <dgm:pt modelId="{D45D4837-D101-413B-83FE-76DA4D4BCE77}" type="pres">
      <dgm:prSet presAssocID="{14553D36-8209-41D1-87FB-7AA5CEF084E7}" presName="childText" presStyleLbl="revTx" presStyleIdx="1" presStyleCnt="3">
        <dgm:presLayoutVars>
          <dgm:bulletEnabled val="1"/>
        </dgm:presLayoutVars>
      </dgm:prSet>
      <dgm:spPr/>
    </dgm:pt>
    <dgm:pt modelId="{22CA047B-3CC8-4417-B947-674F6F4E83C4}" type="pres">
      <dgm:prSet presAssocID="{0AA89920-AE2C-4B54-92FC-01FB6825E0A5}" presName="parentText" presStyleLbl="node1" presStyleIdx="2" presStyleCnt="3">
        <dgm:presLayoutVars>
          <dgm:chMax val="0"/>
          <dgm:bulletEnabled val="1"/>
        </dgm:presLayoutVars>
      </dgm:prSet>
      <dgm:spPr/>
    </dgm:pt>
    <dgm:pt modelId="{E1F73B4A-7F6C-43B7-9FBA-6661039FEE71}" type="pres">
      <dgm:prSet presAssocID="{0AA89920-AE2C-4B54-92FC-01FB6825E0A5}" presName="childText" presStyleLbl="revTx" presStyleIdx="2" presStyleCnt="3">
        <dgm:presLayoutVars>
          <dgm:bulletEnabled val="1"/>
        </dgm:presLayoutVars>
      </dgm:prSet>
      <dgm:spPr/>
    </dgm:pt>
  </dgm:ptLst>
  <dgm:cxnLst>
    <dgm:cxn modelId="{7DCF9B02-5656-4ECF-972B-8F6C59B5B491}" type="presOf" srcId="{A84C9139-5AC3-40FC-BF71-1E9699BC012F}" destId="{5E54F60F-5426-43B3-94E4-84579F19E1D4}" srcOrd="0" destOrd="5" presId="urn:microsoft.com/office/officeart/2005/8/layout/vList2"/>
    <dgm:cxn modelId="{31CAE80F-18D2-4187-B20C-8FA49C65A6B0}" srcId="{A93FA1D8-8096-48E4-9DF7-FB1D1CCB8520}" destId="{D7EB8FA6-F30B-48CA-992C-722FA9D484B0}" srcOrd="6" destOrd="0" parTransId="{CFC4E199-0B5A-4F8C-AF00-E013E3CEF52F}" sibTransId="{B070E09C-562B-4CD6-935F-B9A1F0469576}"/>
    <dgm:cxn modelId="{C63E011A-E51A-46F6-ADED-4DE224F03E53}" srcId="{99A39109-E678-4855-9C86-3C0EAD7DAC77}" destId="{0AA89920-AE2C-4B54-92FC-01FB6825E0A5}" srcOrd="2" destOrd="0" parTransId="{A28D6CBD-6E6A-45F2-AA4E-D58700782CF5}" sibTransId="{758152B6-FAFE-45C2-9B63-25E2CA5BD7B3}"/>
    <dgm:cxn modelId="{CEB5B722-4160-46D5-BF6C-DB38FD0F853D}" srcId="{A93FA1D8-8096-48E4-9DF7-FB1D1CCB8520}" destId="{A84C9139-5AC3-40FC-BF71-1E9699BC012F}" srcOrd="5" destOrd="0" parTransId="{F6FB4B43-2AE9-440B-9727-9C4F8C753BAC}" sibTransId="{EBBA63CA-F14C-4968-A261-3A8F8C8DF7CD}"/>
    <dgm:cxn modelId="{11042F24-31DF-42B0-90D8-6B5C89E3BBD9}" type="presOf" srcId="{D7EB8FA6-F30B-48CA-992C-722FA9D484B0}" destId="{5E54F60F-5426-43B3-94E4-84579F19E1D4}" srcOrd="0" destOrd="6" presId="urn:microsoft.com/office/officeart/2005/8/layout/vList2"/>
    <dgm:cxn modelId="{99F90A35-4BC0-4D2D-8825-08B661DE4498}" srcId="{A93FA1D8-8096-48E4-9DF7-FB1D1CCB8520}" destId="{E4A004BE-7C84-4ADD-8000-BE327D44EB9D}" srcOrd="3" destOrd="0" parTransId="{305ECFC8-F3C5-4E12-8CBD-5CD6AE36B072}" sibTransId="{F890A232-84CB-4010-8C79-3DB9F108B656}"/>
    <dgm:cxn modelId="{00444A3D-BCAF-43A4-820C-49DE5585B31E}" type="presOf" srcId="{99A39109-E678-4855-9C86-3C0EAD7DAC77}" destId="{D30B9E83-A319-4443-8E35-83B1D2AEBED7}" srcOrd="0" destOrd="0" presId="urn:microsoft.com/office/officeart/2005/8/layout/vList2"/>
    <dgm:cxn modelId="{0A27595E-8D2C-4E54-8542-F25C6117F68B}" type="presOf" srcId="{A93FA1D8-8096-48E4-9DF7-FB1D1CCB8520}" destId="{C6429BDB-0FAD-426E-9952-683B21001384}" srcOrd="0" destOrd="0" presId="urn:microsoft.com/office/officeart/2005/8/layout/vList2"/>
    <dgm:cxn modelId="{94B19F61-ACC6-48FC-911F-6033EEE48030}" srcId="{99A39109-E678-4855-9C86-3C0EAD7DAC77}" destId="{A93FA1D8-8096-48E4-9DF7-FB1D1CCB8520}" srcOrd="0" destOrd="0" parTransId="{8A8D9A09-55C8-464E-BCEE-43410DB46047}" sibTransId="{052CE8B4-45DD-49B6-B467-3F6E1AAF4607}"/>
    <dgm:cxn modelId="{DF697768-A62F-495E-87F0-C363DD157F93}" type="presOf" srcId="{0277DE00-93B7-4793-804E-3039636E4FEF}" destId="{5E54F60F-5426-43B3-94E4-84579F19E1D4}" srcOrd="0" destOrd="0" presId="urn:microsoft.com/office/officeart/2005/8/layout/vList2"/>
    <dgm:cxn modelId="{C843C874-E9EA-426D-97EE-E64F6A25FD9A}" type="presOf" srcId="{0AF4EB5A-8290-4FE6-AFA9-17BAC6243352}" destId="{5E54F60F-5426-43B3-94E4-84579F19E1D4}" srcOrd="0" destOrd="4" presId="urn:microsoft.com/office/officeart/2005/8/layout/vList2"/>
    <dgm:cxn modelId="{39186556-DB96-46E8-A497-1EEE21C3A62E}" srcId="{A93FA1D8-8096-48E4-9DF7-FB1D1CCB8520}" destId="{C8C88F66-A0CB-4741-A22B-9012C4633832}" srcOrd="2" destOrd="0" parTransId="{5E676534-30E3-44FE-8E17-7600FF3CE106}" sibTransId="{D1ACCCAE-640C-423A-80D3-F2288F4BBF4A}"/>
    <dgm:cxn modelId="{306E585A-C399-4771-816C-45C05AECF233}" type="presOf" srcId="{14553D36-8209-41D1-87FB-7AA5CEF084E7}" destId="{2222F21A-E43C-4A3D-A67F-142D0FD2107C}" srcOrd="0" destOrd="0" presId="urn:microsoft.com/office/officeart/2005/8/layout/vList2"/>
    <dgm:cxn modelId="{DB2C7C82-831D-4440-9032-75AF5C50EF1A}" srcId="{A93FA1D8-8096-48E4-9DF7-FB1D1CCB8520}" destId="{0AF4EB5A-8290-4FE6-AFA9-17BAC6243352}" srcOrd="4" destOrd="0" parTransId="{3D5E5E90-6FFC-4F08-B354-4602B335B0A1}" sibTransId="{2847EAB4-7425-4811-9ED0-59BAF7B6E47B}"/>
    <dgm:cxn modelId="{00ADB882-E0A9-4380-BE9A-98BDC065F000}" srcId="{14553D36-8209-41D1-87FB-7AA5CEF084E7}" destId="{71D03FC8-FB8A-4897-B68D-B5308674A6C7}" srcOrd="0" destOrd="0" parTransId="{264D3A0B-CEF7-4B74-A30D-1FD8FE7EC883}" sibTransId="{05D3D62F-89D8-4956-9B55-B4EEBB477DAD}"/>
    <dgm:cxn modelId="{C08E9C9F-3E2B-49BF-9355-59655DD0DE11}" srcId="{A93FA1D8-8096-48E4-9DF7-FB1D1CCB8520}" destId="{D25661A2-6D91-40EB-989B-3D2FA9792CFE}" srcOrd="1" destOrd="0" parTransId="{FB3265A0-2960-4563-9628-4A299072CC5E}" sibTransId="{727F497E-7DBA-4351-B192-3F3B98630B58}"/>
    <dgm:cxn modelId="{248A8AA0-7ACE-4DE4-9CE2-A8D276BB5E38}" srcId="{A93FA1D8-8096-48E4-9DF7-FB1D1CCB8520}" destId="{0277DE00-93B7-4793-804E-3039636E4FEF}" srcOrd="0" destOrd="0" parTransId="{51BEBFD3-F14D-4543-983F-28D85AF420A8}" sibTransId="{D10BA1DC-8B67-4372-9D94-52D3B23EC1B9}"/>
    <dgm:cxn modelId="{8B5564A6-480A-40B2-A984-243B48994E16}" srcId="{99A39109-E678-4855-9C86-3C0EAD7DAC77}" destId="{14553D36-8209-41D1-87FB-7AA5CEF084E7}" srcOrd="1" destOrd="0" parTransId="{080ADCB7-525C-4BB0-8907-9098D6B9DA5A}" sibTransId="{58D492F1-F35B-410E-8468-139E2D128D48}"/>
    <dgm:cxn modelId="{D1E8DFA9-7395-4DF9-87AF-3D693DA7775E}" type="presOf" srcId="{E4A004BE-7C84-4ADD-8000-BE327D44EB9D}" destId="{5E54F60F-5426-43B3-94E4-84579F19E1D4}" srcOrd="0" destOrd="3" presId="urn:microsoft.com/office/officeart/2005/8/layout/vList2"/>
    <dgm:cxn modelId="{5075F2AD-B9D6-4F87-BB22-05FCED28FC5E}" type="presOf" srcId="{1FB59123-5E5F-42F5-8442-4390E0348FFC}" destId="{E1F73B4A-7F6C-43B7-9FBA-6661039FEE71}" srcOrd="0" destOrd="0" presId="urn:microsoft.com/office/officeart/2005/8/layout/vList2"/>
    <dgm:cxn modelId="{1132DEB7-01DE-47ED-BE06-F6BB411E21FB}" type="presOf" srcId="{D25661A2-6D91-40EB-989B-3D2FA9792CFE}" destId="{5E54F60F-5426-43B3-94E4-84579F19E1D4}" srcOrd="0" destOrd="1" presId="urn:microsoft.com/office/officeart/2005/8/layout/vList2"/>
    <dgm:cxn modelId="{0F097AB8-D94E-4DB0-8113-5816BCB8F390}" type="presOf" srcId="{71D03FC8-FB8A-4897-B68D-B5308674A6C7}" destId="{D45D4837-D101-413B-83FE-76DA4D4BCE77}" srcOrd="0" destOrd="0" presId="urn:microsoft.com/office/officeart/2005/8/layout/vList2"/>
    <dgm:cxn modelId="{2ED5CCBA-CA3E-4582-B870-A41FF08B7DE9}" srcId="{0AA89920-AE2C-4B54-92FC-01FB6825E0A5}" destId="{1FB59123-5E5F-42F5-8442-4390E0348FFC}" srcOrd="0" destOrd="0" parTransId="{61C5D685-BA90-48AC-9E29-6600403B6586}" sibTransId="{35570388-3CD1-44BF-96F8-BE70C17ED702}"/>
    <dgm:cxn modelId="{13805ED2-C029-4387-906F-57DA3BA2E0F0}" srcId="{A93FA1D8-8096-48E4-9DF7-FB1D1CCB8520}" destId="{6FA1912A-8EFB-43F3-96D6-A24999E94CF2}" srcOrd="7" destOrd="0" parTransId="{8CE92193-6B38-4857-894A-2391B478A876}" sibTransId="{76C37BC2-0790-4033-AFE6-6E0939C7DDC7}"/>
    <dgm:cxn modelId="{B1BC7BDB-03E9-4917-83B9-CEDE92FFF218}" type="presOf" srcId="{C8C88F66-A0CB-4741-A22B-9012C4633832}" destId="{5E54F60F-5426-43B3-94E4-84579F19E1D4}" srcOrd="0" destOrd="2" presId="urn:microsoft.com/office/officeart/2005/8/layout/vList2"/>
    <dgm:cxn modelId="{8493BFEF-E9A7-4EEC-9CE4-812CC450DBB9}" type="presOf" srcId="{6FA1912A-8EFB-43F3-96D6-A24999E94CF2}" destId="{5E54F60F-5426-43B3-94E4-84579F19E1D4}" srcOrd="0" destOrd="7" presId="urn:microsoft.com/office/officeart/2005/8/layout/vList2"/>
    <dgm:cxn modelId="{909305FD-8C5F-4F75-AF0D-BEEE73ADF395}" type="presOf" srcId="{0AA89920-AE2C-4B54-92FC-01FB6825E0A5}" destId="{22CA047B-3CC8-4417-B947-674F6F4E83C4}" srcOrd="0" destOrd="0" presId="urn:microsoft.com/office/officeart/2005/8/layout/vList2"/>
    <dgm:cxn modelId="{ECA5FC79-0F74-490D-9947-DDCAA8AF3F4E}" type="presParOf" srcId="{D30B9E83-A319-4443-8E35-83B1D2AEBED7}" destId="{C6429BDB-0FAD-426E-9952-683B21001384}" srcOrd="0" destOrd="0" presId="urn:microsoft.com/office/officeart/2005/8/layout/vList2"/>
    <dgm:cxn modelId="{6553E13C-21C7-4CF7-BC51-25519DADFBCC}" type="presParOf" srcId="{D30B9E83-A319-4443-8E35-83B1D2AEBED7}" destId="{5E54F60F-5426-43B3-94E4-84579F19E1D4}" srcOrd="1" destOrd="0" presId="urn:microsoft.com/office/officeart/2005/8/layout/vList2"/>
    <dgm:cxn modelId="{0948F75C-4BEE-4DE8-8B68-150836A89D94}" type="presParOf" srcId="{D30B9E83-A319-4443-8E35-83B1D2AEBED7}" destId="{2222F21A-E43C-4A3D-A67F-142D0FD2107C}" srcOrd="2" destOrd="0" presId="urn:microsoft.com/office/officeart/2005/8/layout/vList2"/>
    <dgm:cxn modelId="{0F055E02-4C8B-422A-9775-B87FA1960122}" type="presParOf" srcId="{D30B9E83-A319-4443-8E35-83B1D2AEBED7}" destId="{D45D4837-D101-413B-83FE-76DA4D4BCE77}" srcOrd="3" destOrd="0" presId="urn:microsoft.com/office/officeart/2005/8/layout/vList2"/>
    <dgm:cxn modelId="{39956223-090D-481B-ACA4-2995E9DBBFBC}" type="presParOf" srcId="{D30B9E83-A319-4443-8E35-83B1D2AEBED7}" destId="{22CA047B-3CC8-4417-B947-674F6F4E83C4}" srcOrd="4" destOrd="0" presId="urn:microsoft.com/office/officeart/2005/8/layout/vList2"/>
    <dgm:cxn modelId="{7A6F0AEF-6873-4575-9D79-826AD5E43C2E}" type="presParOf" srcId="{D30B9E83-A319-4443-8E35-83B1D2AEBED7}" destId="{E1F73B4A-7F6C-43B7-9FBA-6661039FEE7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2FA56B2-199C-4741-9D2D-DAD3DF70FE99}"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4D44B4E2-598B-48C0-9E75-E6562284AED8}">
      <dgm:prSet/>
      <dgm:spPr/>
      <dgm:t>
        <a:bodyPr/>
        <a:lstStyle/>
        <a:p>
          <a:r>
            <a:rPr lang="en-US" b="1" i="0" baseline="0"/>
            <a:t>Attributes</a:t>
          </a:r>
          <a:r>
            <a:rPr lang="en-US" b="0" i="0" baseline="0"/>
            <a:t>:</a:t>
          </a:r>
          <a:endParaRPr lang="en-US"/>
        </a:p>
      </dgm:t>
    </dgm:pt>
    <dgm:pt modelId="{27927580-3F92-4C9F-BA2D-CF6F1014038E}" type="parTrans" cxnId="{0BCE73D8-93B0-4256-95EE-96C96B3D1BB0}">
      <dgm:prSet/>
      <dgm:spPr/>
      <dgm:t>
        <a:bodyPr/>
        <a:lstStyle/>
        <a:p>
          <a:endParaRPr lang="en-US"/>
        </a:p>
      </dgm:t>
    </dgm:pt>
    <dgm:pt modelId="{130E9101-17D1-4BCD-B009-C010167F2E6D}" type="sibTrans" cxnId="{0BCE73D8-93B0-4256-95EE-96C96B3D1BB0}">
      <dgm:prSet/>
      <dgm:spPr/>
      <dgm:t>
        <a:bodyPr/>
        <a:lstStyle/>
        <a:p>
          <a:endParaRPr lang="en-US"/>
        </a:p>
      </dgm:t>
    </dgm:pt>
    <dgm:pt modelId="{DEA101EF-6041-4B85-B90F-0E4CC0F9B3B8}">
      <dgm:prSet/>
      <dgm:spPr/>
      <dgm:t>
        <a:bodyPr/>
        <a:lstStyle/>
        <a:p>
          <a:pPr>
            <a:lnSpc>
              <a:spcPct val="100000"/>
            </a:lnSpc>
          </a:pPr>
          <a:r>
            <a:rPr lang="en-US" b="0" i="0" baseline="0"/>
            <a:t>outbreakid (PK)</a:t>
          </a:r>
          <a:endParaRPr lang="en-US"/>
        </a:p>
      </dgm:t>
    </dgm:pt>
    <dgm:pt modelId="{7F39E8CA-B232-4B42-8FBD-6396095C280B}" type="parTrans" cxnId="{780EE708-D876-4F13-A282-D3AAA7B7DDA8}">
      <dgm:prSet/>
      <dgm:spPr/>
      <dgm:t>
        <a:bodyPr/>
        <a:lstStyle/>
        <a:p>
          <a:endParaRPr lang="en-US"/>
        </a:p>
      </dgm:t>
    </dgm:pt>
    <dgm:pt modelId="{3BF84B7B-4BD0-4E01-8D41-2314FCB49EBA}" type="sibTrans" cxnId="{780EE708-D876-4F13-A282-D3AAA7B7DDA8}">
      <dgm:prSet/>
      <dgm:spPr/>
      <dgm:t>
        <a:bodyPr/>
        <a:lstStyle/>
        <a:p>
          <a:endParaRPr lang="en-US"/>
        </a:p>
      </dgm:t>
    </dgm:pt>
    <dgm:pt modelId="{D38F9401-1AE0-4620-A870-9BFB8F5C1568}">
      <dgm:prSet/>
      <dgm:spPr/>
      <dgm:t>
        <a:bodyPr/>
        <a:lstStyle/>
        <a:p>
          <a:pPr>
            <a:lnSpc>
              <a:spcPct val="100000"/>
            </a:lnSpc>
          </a:pPr>
          <a:r>
            <a:rPr lang="en-US" b="0" i="0" baseline="0"/>
            <a:t>diseaseid (FK → disease)</a:t>
          </a:r>
          <a:endParaRPr lang="en-US"/>
        </a:p>
      </dgm:t>
    </dgm:pt>
    <dgm:pt modelId="{C7B8E707-3800-4621-AF53-DD9D1E462A3C}" type="parTrans" cxnId="{8BA8140C-139A-4780-A006-C0C460CE2999}">
      <dgm:prSet/>
      <dgm:spPr/>
      <dgm:t>
        <a:bodyPr/>
        <a:lstStyle/>
        <a:p>
          <a:endParaRPr lang="en-US"/>
        </a:p>
      </dgm:t>
    </dgm:pt>
    <dgm:pt modelId="{ABEC5067-444B-450E-A9E1-A6110F9A1F8D}" type="sibTrans" cxnId="{8BA8140C-139A-4780-A006-C0C460CE2999}">
      <dgm:prSet/>
      <dgm:spPr/>
      <dgm:t>
        <a:bodyPr/>
        <a:lstStyle/>
        <a:p>
          <a:endParaRPr lang="en-US"/>
        </a:p>
      </dgm:t>
    </dgm:pt>
    <dgm:pt modelId="{4891239B-290F-4910-8A15-32CDA9AC4F38}">
      <dgm:prSet/>
      <dgm:spPr/>
      <dgm:t>
        <a:bodyPr/>
        <a:lstStyle/>
        <a:p>
          <a:pPr>
            <a:lnSpc>
              <a:spcPct val="100000"/>
            </a:lnSpc>
          </a:pPr>
          <a:r>
            <a:rPr lang="en-US" b="0" i="0" baseline="0"/>
            <a:t>regionid (FK → region)</a:t>
          </a:r>
          <a:endParaRPr lang="en-US"/>
        </a:p>
      </dgm:t>
    </dgm:pt>
    <dgm:pt modelId="{74BB8E44-4687-4621-904C-6118412A36FE}" type="parTrans" cxnId="{78079B59-BB1E-4A81-8A08-2CBCCA86D419}">
      <dgm:prSet/>
      <dgm:spPr/>
      <dgm:t>
        <a:bodyPr/>
        <a:lstStyle/>
        <a:p>
          <a:endParaRPr lang="en-US"/>
        </a:p>
      </dgm:t>
    </dgm:pt>
    <dgm:pt modelId="{5A91BAC3-0265-47DE-9A7C-31443DBCD34B}" type="sibTrans" cxnId="{78079B59-BB1E-4A81-8A08-2CBCCA86D419}">
      <dgm:prSet/>
      <dgm:spPr/>
      <dgm:t>
        <a:bodyPr/>
        <a:lstStyle/>
        <a:p>
          <a:endParaRPr lang="en-US"/>
        </a:p>
      </dgm:t>
    </dgm:pt>
    <dgm:pt modelId="{3430BFB3-C0A2-4D88-B8F9-08437631AFD4}">
      <dgm:prSet/>
      <dgm:spPr/>
      <dgm:t>
        <a:bodyPr/>
        <a:lstStyle/>
        <a:p>
          <a:pPr>
            <a:lnSpc>
              <a:spcPct val="100000"/>
            </a:lnSpc>
          </a:pPr>
          <a:r>
            <a:rPr lang="en-US" b="0" i="0" baseline="0"/>
            <a:t>startdate</a:t>
          </a:r>
          <a:endParaRPr lang="en-US"/>
        </a:p>
      </dgm:t>
    </dgm:pt>
    <dgm:pt modelId="{38121F17-9B46-45E6-BEC0-55D9B237DE70}" type="parTrans" cxnId="{F82A4EED-6C73-4C0B-9D93-190CE0500C88}">
      <dgm:prSet/>
      <dgm:spPr/>
      <dgm:t>
        <a:bodyPr/>
        <a:lstStyle/>
        <a:p>
          <a:endParaRPr lang="en-US"/>
        </a:p>
      </dgm:t>
    </dgm:pt>
    <dgm:pt modelId="{870AF023-EC5B-49CE-B93E-8B95EEAC460C}" type="sibTrans" cxnId="{F82A4EED-6C73-4C0B-9D93-190CE0500C88}">
      <dgm:prSet/>
      <dgm:spPr/>
      <dgm:t>
        <a:bodyPr/>
        <a:lstStyle/>
        <a:p>
          <a:endParaRPr lang="en-US"/>
        </a:p>
      </dgm:t>
    </dgm:pt>
    <dgm:pt modelId="{DCCA63CA-6D91-4A03-8811-07CA0D15425F}">
      <dgm:prSet/>
      <dgm:spPr/>
      <dgm:t>
        <a:bodyPr/>
        <a:lstStyle/>
        <a:p>
          <a:pPr>
            <a:lnSpc>
              <a:spcPct val="100000"/>
            </a:lnSpc>
          </a:pPr>
          <a:r>
            <a:rPr lang="en-US" b="0" i="0" baseline="0"/>
            <a:t>enddate</a:t>
          </a:r>
          <a:endParaRPr lang="en-US"/>
        </a:p>
      </dgm:t>
    </dgm:pt>
    <dgm:pt modelId="{07C26E01-84C5-4F21-8551-3F06A4C7BA42}" type="parTrans" cxnId="{8C7AA923-82E5-47E7-8C72-3D3D71B5F946}">
      <dgm:prSet/>
      <dgm:spPr/>
      <dgm:t>
        <a:bodyPr/>
        <a:lstStyle/>
        <a:p>
          <a:endParaRPr lang="en-US"/>
        </a:p>
      </dgm:t>
    </dgm:pt>
    <dgm:pt modelId="{0E5C5D33-629E-458F-9779-F87939E4552B}" type="sibTrans" cxnId="{8C7AA923-82E5-47E7-8C72-3D3D71B5F946}">
      <dgm:prSet/>
      <dgm:spPr/>
      <dgm:t>
        <a:bodyPr/>
        <a:lstStyle/>
        <a:p>
          <a:endParaRPr lang="en-US"/>
        </a:p>
      </dgm:t>
    </dgm:pt>
    <dgm:pt modelId="{214B1A98-E6CB-4159-88B1-7781CFFF4FD5}">
      <dgm:prSet/>
      <dgm:spPr/>
      <dgm:t>
        <a:bodyPr/>
        <a:lstStyle/>
        <a:p>
          <a:pPr>
            <a:lnSpc>
              <a:spcPct val="100000"/>
            </a:lnSpc>
          </a:pPr>
          <a:r>
            <a:rPr lang="en-US" b="0" i="0" baseline="0"/>
            <a:t>totalcases</a:t>
          </a:r>
          <a:endParaRPr lang="en-US"/>
        </a:p>
      </dgm:t>
    </dgm:pt>
    <dgm:pt modelId="{F149D1E3-2321-4EEC-8A98-63D0974112F8}" type="parTrans" cxnId="{0A72430C-DB74-4AAC-A131-62C24F71F77B}">
      <dgm:prSet/>
      <dgm:spPr/>
      <dgm:t>
        <a:bodyPr/>
        <a:lstStyle/>
        <a:p>
          <a:endParaRPr lang="en-US"/>
        </a:p>
      </dgm:t>
    </dgm:pt>
    <dgm:pt modelId="{78A6911E-5495-44A4-ABE2-1FFF5BBFFFAF}" type="sibTrans" cxnId="{0A72430C-DB74-4AAC-A131-62C24F71F77B}">
      <dgm:prSet/>
      <dgm:spPr/>
      <dgm:t>
        <a:bodyPr/>
        <a:lstStyle/>
        <a:p>
          <a:endParaRPr lang="en-US"/>
        </a:p>
      </dgm:t>
    </dgm:pt>
    <dgm:pt modelId="{B7625FE0-E8F3-4AA0-80E2-DFE20A432385}">
      <dgm:prSet/>
      <dgm:spPr/>
      <dgm:t>
        <a:bodyPr/>
        <a:lstStyle/>
        <a:p>
          <a:pPr>
            <a:lnSpc>
              <a:spcPct val="100000"/>
            </a:lnSpc>
          </a:pPr>
          <a:r>
            <a:rPr lang="en-US" b="0" i="0" baseline="0"/>
            <a:t>status</a:t>
          </a:r>
          <a:endParaRPr lang="en-US"/>
        </a:p>
      </dgm:t>
    </dgm:pt>
    <dgm:pt modelId="{19E51A9F-9F81-4B38-9E27-E2001E8C516D}" type="parTrans" cxnId="{C0D42329-B502-4953-A191-06F3E8C68443}">
      <dgm:prSet/>
      <dgm:spPr/>
      <dgm:t>
        <a:bodyPr/>
        <a:lstStyle/>
        <a:p>
          <a:endParaRPr lang="en-US"/>
        </a:p>
      </dgm:t>
    </dgm:pt>
    <dgm:pt modelId="{54E923F7-BB4E-47E0-945C-CC0A075175B7}" type="sibTrans" cxnId="{C0D42329-B502-4953-A191-06F3E8C68443}">
      <dgm:prSet/>
      <dgm:spPr/>
      <dgm:t>
        <a:bodyPr/>
        <a:lstStyle/>
        <a:p>
          <a:endParaRPr lang="en-US"/>
        </a:p>
      </dgm:t>
    </dgm:pt>
    <dgm:pt modelId="{3B1A8590-53B5-464F-8405-49B3F6C377D0}">
      <dgm:prSet/>
      <dgm:spPr/>
      <dgm:t>
        <a:bodyPr/>
        <a:lstStyle/>
        <a:p>
          <a:pPr>
            <a:lnSpc>
              <a:spcPct val="100000"/>
            </a:lnSpc>
          </a:pPr>
          <a:r>
            <a:rPr lang="en-US" b="0" i="0" baseline="0"/>
            <a:t>containmentmeasures</a:t>
          </a:r>
          <a:endParaRPr lang="en-US"/>
        </a:p>
      </dgm:t>
    </dgm:pt>
    <dgm:pt modelId="{A4C60922-2FD0-4CA0-89DC-F711ADAB844B}" type="parTrans" cxnId="{E755B31B-DC10-4F66-A30A-14DD81F5A0B4}">
      <dgm:prSet/>
      <dgm:spPr/>
      <dgm:t>
        <a:bodyPr/>
        <a:lstStyle/>
        <a:p>
          <a:endParaRPr lang="en-US"/>
        </a:p>
      </dgm:t>
    </dgm:pt>
    <dgm:pt modelId="{578EBDF6-3E75-49E4-8666-15945601E829}" type="sibTrans" cxnId="{E755B31B-DC10-4F66-A30A-14DD81F5A0B4}">
      <dgm:prSet/>
      <dgm:spPr/>
      <dgm:t>
        <a:bodyPr/>
        <a:lstStyle/>
        <a:p>
          <a:endParaRPr lang="en-US"/>
        </a:p>
      </dgm:t>
    </dgm:pt>
    <dgm:pt modelId="{FF32D353-F403-4955-B86B-32EB0C29BA5B}">
      <dgm:prSet/>
      <dgm:spPr/>
      <dgm:t>
        <a:bodyPr/>
        <a:lstStyle/>
        <a:p>
          <a:pPr>
            <a:lnSpc>
              <a:spcPct val="100000"/>
            </a:lnSpc>
          </a:pPr>
          <a:r>
            <a:rPr lang="en-US" b="0" i="0" baseline="0"/>
            <a:t>notes</a:t>
          </a:r>
          <a:endParaRPr lang="en-US"/>
        </a:p>
      </dgm:t>
    </dgm:pt>
    <dgm:pt modelId="{3E4B21F3-B1D6-4DE9-BADD-5810EFD257D3}" type="parTrans" cxnId="{E88E8D57-2DCF-475E-A3BC-452FCD9EE202}">
      <dgm:prSet/>
      <dgm:spPr/>
      <dgm:t>
        <a:bodyPr/>
        <a:lstStyle/>
        <a:p>
          <a:endParaRPr lang="en-US"/>
        </a:p>
      </dgm:t>
    </dgm:pt>
    <dgm:pt modelId="{D924FDE5-7044-4BE1-A5F8-C488A8E8C9B2}" type="sibTrans" cxnId="{E88E8D57-2DCF-475E-A3BC-452FCD9EE202}">
      <dgm:prSet/>
      <dgm:spPr/>
      <dgm:t>
        <a:bodyPr/>
        <a:lstStyle/>
        <a:p>
          <a:endParaRPr lang="en-US"/>
        </a:p>
      </dgm:t>
    </dgm:pt>
    <dgm:pt modelId="{D3501DF2-67B5-4895-A936-034604A42FD4}">
      <dgm:prSet/>
      <dgm:spPr/>
      <dgm:t>
        <a:bodyPr/>
        <a:lstStyle/>
        <a:p>
          <a:pPr>
            <a:lnSpc>
              <a:spcPct val="100000"/>
            </a:lnSpc>
          </a:pPr>
          <a:r>
            <a:rPr lang="en-US" b="0" i="0" baseline="0"/>
            <a:t>created_at</a:t>
          </a:r>
          <a:endParaRPr lang="en-US"/>
        </a:p>
      </dgm:t>
    </dgm:pt>
    <dgm:pt modelId="{F116375C-C60B-4CDF-8ADE-89BB1AA0725D}" type="parTrans" cxnId="{187219A0-289B-4561-94F0-1ACF29953141}">
      <dgm:prSet/>
      <dgm:spPr/>
      <dgm:t>
        <a:bodyPr/>
        <a:lstStyle/>
        <a:p>
          <a:endParaRPr lang="en-US"/>
        </a:p>
      </dgm:t>
    </dgm:pt>
    <dgm:pt modelId="{6874D47D-88E9-4FC2-9338-DCB116A00978}" type="sibTrans" cxnId="{187219A0-289B-4561-94F0-1ACF29953141}">
      <dgm:prSet/>
      <dgm:spPr/>
      <dgm:t>
        <a:bodyPr/>
        <a:lstStyle/>
        <a:p>
          <a:endParaRPr lang="en-US"/>
        </a:p>
      </dgm:t>
    </dgm:pt>
    <dgm:pt modelId="{42C25260-C6E2-4FA9-AB33-2CAE4F27310A}">
      <dgm:prSet/>
      <dgm:spPr/>
      <dgm:t>
        <a:bodyPr/>
        <a:lstStyle/>
        <a:p>
          <a:r>
            <a:rPr lang="en-US" b="1" i="0" baseline="0"/>
            <a:t>Relationships</a:t>
          </a:r>
          <a:r>
            <a:rPr lang="en-US" b="0" i="0" baseline="0"/>
            <a:t>:</a:t>
          </a:r>
          <a:endParaRPr lang="en-US"/>
        </a:p>
      </dgm:t>
    </dgm:pt>
    <dgm:pt modelId="{48090823-E604-465D-AF31-E20BB60A5FAC}" type="parTrans" cxnId="{901E5B31-5708-4530-8E50-9E0A747A12E6}">
      <dgm:prSet/>
      <dgm:spPr/>
      <dgm:t>
        <a:bodyPr/>
        <a:lstStyle/>
        <a:p>
          <a:endParaRPr lang="en-US"/>
        </a:p>
      </dgm:t>
    </dgm:pt>
    <dgm:pt modelId="{91849DE5-D749-4D40-B706-528E704138DA}" type="sibTrans" cxnId="{901E5B31-5708-4530-8E50-9E0A747A12E6}">
      <dgm:prSet/>
      <dgm:spPr/>
      <dgm:t>
        <a:bodyPr/>
        <a:lstStyle/>
        <a:p>
          <a:endParaRPr lang="en-US"/>
        </a:p>
      </dgm:t>
    </dgm:pt>
    <dgm:pt modelId="{A6D34252-BEB4-4FF4-B183-FF2DB3AE360B}">
      <dgm:prSet/>
      <dgm:spPr/>
      <dgm:t>
        <a:bodyPr/>
        <a:lstStyle/>
        <a:p>
          <a:pPr>
            <a:lnSpc>
              <a:spcPct val="100000"/>
            </a:lnSpc>
          </a:pPr>
          <a:r>
            <a:rPr lang="en-US" b="0" i="0" baseline="0"/>
            <a:t>Linked to disease and region.</a:t>
          </a:r>
          <a:endParaRPr lang="en-US"/>
        </a:p>
      </dgm:t>
    </dgm:pt>
    <dgm:pt modelId="{C572F887-36B6-4F9D-B367-5DE4DB4ED01D}" type="parTrans" cxnId="{DBDD54B0-C571-49C1-AF34-A73D941C0CBB}">
      <dgm:prSet/>
      <dgm:spPr/>
      <dgm:t>
        <a:bodyPr/>
        <a:lstStyle/>
        <a:p>
          <a:endParaRPr lang="en-US"/>
        </a:p>
      </dgm:t>
    </dgm:pt>
    <dgm:pt modelId="{CA33C868-D5B8-49C3-A1CD-2DBB0C070734}" type="sibTrans" cxnId="{DBDD54B0-C571-49C1-AF34-A73D941C0CBB}">
      <dgm:prSet/>
      <dgm:spPr/>
      <dgm:t>
        <a:bodyPr/>
        <a:lstStyle/>
        <a:p>
          <a:endParaRPr lang="en-US"/>
        </a:p>
      </dgm:t>
    </dgm:pt>
    <dgm:pt modelId="{E88E9882-3AE0-4629-BB28-C3C8C76A3425}">
      <dgm:prSet/>
      <dgm:spPr/>
      <dgm:t>
        <a:bodyPr/>
        <a:lstStyle/>
        <a:p>
          <a:r>
            <a:rPr lang="en-US" b="1" i="0" baseline="0"/>
            <a:t>Cardinality</a:t>
          </a:r>
          <a:r>
            <a:rPr lang="en-US" b="0" i="0" baseline="0"/>
            <a:t>:</a:t>
          </a:r>
          <a:endParaRPr lang="en-US"/>
        </a:p>
      </dgm:t>
    </dgm:pt>
    <dgm:pt modelId="{20410DE9-7293-46C5-B414-F931D3426DA4}" type="parTrans" cxnId="{1F259C59-4838-43F0-A6DD-2F44B840A7D9}">
      <dgm:prSet/>
      <dgm:spPr/>
      <dgm:t>
        <a:bodyPr/>
        <a:lstStyle/>
        <a:p>
          <a:endParaRPr lang="en-US"/>
        </a:p>
      </dgm:t>
    </dgm:pt>
    <dgm:pt modelId="{4FDCCD5B-3B3A-4357-BC00-7112DEFA912A}" type="sibTrans" cxnId="{1F259C59-4838-43F0-A6DD-2F44B840A7D9}">
      <dgm:prSet/>
      <dgm:spPr/>
      <dgm:t>
        <a:bodyPr/>
        <a:lstStyle/>
        <a:p>
          <a:endParaRPr lang="en-US"/>
        </a:p>
      </dgm:t>
    </dgm:pt>
    <dgm:pt modelId="{BD7818E4-09E7-405B-B9EF-8F0AF7706040}">
      <dgm:prSet/>
      <dgm:spPr/>
      <dgm:t>
        <a:bodyPr/>
        <a:lstStyle/>
        <a:p>
          <a:pPr>
            <a:lnSpc>
              <a:spcPct val="100000"/>
            </a:lnSpc>
          </a:pPr>
          <a:r>
            <a:rPr lang="en-US" b="0" i="0" baseline="0"/>
            <a:t>disease (1) → disease_outbreak (0..N): A disease can cause multiple outbreaks.</a:t>
          </a:r>
          <a:endParaRPr lang="en-US"/>
        </a:p>
      </dgm:t>
    </dgm:pt>
    <dgm:pt modelId="{048274C3-91A0-4B22-B893-B0F317BBED86}" type="parTrans" cxnId="{2C487FC1-9A77-4579-8311-6B6A018387BC}">
      <dgm:prSet/>
      <dgm:spPr/>
      <dgm:t>
        <a:bodyPr/>
        <a:lstStyle/>
        <a:p>
          <a:endParaRPr lang="en-US"/>
        </a:p>
      </dgm:t>
    </dgm:pt>
    <dgm:pt modelId="{597E29A8-90BB-46D9-87F1-64F54516B26C}" type="sibTrans" cxnId="{2C487FC1-9A77-4579-8311-6B6A018387BC}">
      <dgm:prSet/>
      <dgm:spPr/>
      <dgm:t>
        <a:bodyPr/>
        <a:lstStyle/>
        <a:p>
          <a:endParaRPr lang="en-US"/>
        </a:p>
      </dgm:t>
    </dgm:pt>
    <dgm:pt modelId="{333990FE-D2D5-42CA-A8DA-0860F6A5C574}">
      <dgm:prSet/>
      <dgm:spPr/>
      <dgm:t>
        <a:bodyPr/>
        <a:lstStyle/>
        <a:p>
          <a:pPr>
            <a:lnSpc>
              <a:spcPct val="100000"/>
            </a:lnSpc>
          </a:pPr>
          <a:r>
            <a:rPr lang="en-US" b="0" i="0" baseline="0"/>
            <a:t>region (1) → disease_outbreak (0..N): A region can experience multiple outbreaks.</a:t>
          </a:r>
          <a:endParaRPr lang="en-US"/>
        </a:p>
      </dgm:t>
    </dgm:pt>
    <dgm:pt modelId="{67446E05-1E11-456B-B8CF-E97FB43C7EB1}" type="parTrans" cxnId="{3141CB27-0CEF-499B-BFC6-88AB64D22625}">
      <dgm:prSet/>
      <dgm:spPr/>
      <dgm:t>
        <a:bodyPr/>
        <a:lstStyle/>
        <a:p>
          <a:endParaRPr lang="en-US"/>
        </a:p>
      </dgm:t>
    </dgm:pt>
    <dgm:pt modelId="{6392440C-BB74-4255-8619-07335EF7DFAD}" type="sibTrans" cxnId="{3141CB27-0CEF-499B-BFC6-88AB64D22625}">
      <dgm:prSet/>
      <dgm:spPr/>
      <dgm:t>
        <a:bodyPr/>
        <a:lstStyle/>
        <a:p>
          <a:endParaRPr lang="en-US"/>
        </a:p>
      </dgm:t>
    </dgm:pt>
    <dgm:pt modelId="{2F0517D8-00E4-4EB3-8FCF-80F1AB67912C}" type="pres">
      <dgm:prSet presAssocID="{E2FA56B2-199C-4741-9D2D-DAD3DF70FE99}" presName="linear" presStyleCnt="0">
        <dgm:presLayoutVars>
          <dgm:animLvl val="lvl"/>
          <dgm:resizeHandles val="exact"/>
        </dgm:presLayoutVars>
      </dgm:prSet>
      <dgm:spPr/>
    </dgm:pt>
    <dgm:pt modelId="{7417D378-0DC4-4B5C-B2E3-AE4EE99F9A35}" type="pres">
      <dgm:prSet presAssocID="{4D44B4E2-598B-48C0-9E75-E6562284AED8}" presName="parentText" presStyleLbl="node1" presStyleIdx="0" presStyleCnt="3">
        <dgm:presLayoutVars>
          <dgm:chMax val="0"/>
          <dgm:bulletEnabled val="1"/>
        </dgm:presLayoutVars>
      </dgm:prSet>
      <dgm:spPr/>
    </dgm:pt>
    <dgm:pt modelId="{37404981-9BB7-46F4-9F35-2A59C75A69DF}" type="pres">
      <dgm:prSet presAssocID="{4D44B4E2-598B-48C0-9E75-E6562284AED8}" presName="childText" presStyleLbl="revTx" presStyleIdx="0" presStyleCnt="3">
        <dgm:presLayoutVars>
          <dgm:bulletEnabled val="1"/>
        </dgm:presLayoutVars>
      </dgm:prSet>
      <dgm:spPr/>
    </dgm:pt>
    <dgm:pt modelId="{31DF20E7-24E3-431D-84E5-A58C8B67DD43}" type="pres">
      <dgm:prSet presAssocID="{42C25260-C6E2-4FA9-AB33-2CAE4F27310A}" presName="parentText" presStyleLbl="node1" presStyleIdx="1" presStyleCnt="3">
        <dgm:presLayoutVars>
          <dgm:chMax val="0"/>
          <dgm:bulletEnabled val="1"/>
        </dgm:presLayoutVars>
      </dgm:prSet>
      <dgm:spPr/>
    </dgm:pt>
    <dgm:pt modelId="{63FBDD38-D402-43A8-83A4-818A7E562E35}" type="pres">
      <dgm:prSet presAssocID="{42C25260-C6E2-4FA9-AB33-2CAE4F27310A}" presName="childText" presStyleLbl="revTx" presStyleIdx="1" presStyleCnt="3">
        <dgm:presLayoutVars>
          <dgm:bulletEnabled val="1"/>
        </dgm:presLayoutVars>
      </dgm:prSet>
      <dgm:spPr/>
    </dgm:pt>
    <dgm:pt modelId="{0821C8BA-7904-4FA2-BF55-24558BD3E0DD}" type="pres">
      <dgm:prSet presAssocID="{E88E9882-3AE0-4629-BB28-C3C8C76A3425}" presName="parentText" presStyleLbl="node1" presStyleIdx="2" presStyleCnt="3">
        <dgm:presLayoutVars>
          <dgm:chMax val="0"/>
          <dgm:bulletEnabled val="1"/>
        </dgm:presLayoutVars>
      </dgm:prSet>
      <dgm:spPr/>
    </dgm:pt>
    <dgm:pt modelId="{0AA78D01-557C-4F2E-965D-CEF1D0896295}" type="pres">
      <dgm:prSet presAssocID="{E88E9882-3AE0-4629-BB28-C3C8C76A3425}" presName="childText" presStyleLbl="revTx" presStyleIdx="2" presStyleCnt="3">
        <dgm:presLayoutVars>
          <dgm:bulletEnabled val="1"/>
        </dgm:presLayoutVars>
      </dgm:prSet>
      <dgm:spPr/>
    </dgm:pt>
  </dgm:ptLst>
  <dgm:cxnLst>
    <dgm:cxn modelId="{2D34FF04-AFA6-49A9-B951-41A19099A92E}" type="presOf" srcId="{333990FE-D2D5-42CA-A8DA-0860F6A5C574}" destId="{0AA78D01-557C-4F2E-965D-CEF1D0896295}" srcOrd="0" destOrd="1" presId="urn:microsoft.com/office/officeart/2005/8/layout/vList2"/>
    <dgm:cxn modelId="{780EE708-D876-4F13-A282-D3AAA7B7DDA8}" srcId="{4D44B4E2-598B-48C0-9E75-E6562284AED8}" destId="{DEA101EF-6041-4B85-B90F-0E4CC0F9B3B8}" srcOrd="0" destOrd="0" parTransId="{7F39E8CA-B232-4B42-8FBD-6396095C280B}" sibTransId="{3BF84B7B-4BD0-4E01-8D41-2314FCB49EBA}"/>
    <dgm:cxn modelId="{6433410B-D2DB-434F-A6BF-86E6131B6C84}" type="presOf" srcId="{214B1A98-E6CB-4159-88B1-7781CFFF4FD5}" destId="{37404981-9BB7-46F4-9F35-2A59C75A69DF}" srcOrd="0" destOrd="5" presId="urn:microsoft.com/office/officeart/2005/8/layout/vList2"/>
    <dgm:cxn modelId="{8BA8140C-139A-4780-A006-C0C460CE2999}" srcId="{4D44B4E2-598B-48C0-9E75-E6562284AED8}" destId="{D38F9401-1AE0-4620-A870-9BFB8F5C1568}" srcOrd="1" destOrd="0" parTransId="{C7B8E707-3800-4621-AF53-DD9D1E462A3C}" sibTransId="{ABEC5067-444B-450E-A9E1-A6110F9A1F8D}"/>
    <dgm:cxn modelId="{0A72430C-DB74-4AAC-A131-62C24F71F77B}" srcId="{4D44B4E2-598B-48C0-9E75-E6562284AED8}" destId="{214B1A98-E6CB-4159-88B1-7781CFFF4FD5}" srcOrd="5" destOrd="0" parTransId="{F149D1E3-2321-4EEC-8A98-63D0974112F8}" sibTransId="{78A6911E-5495-44A4-ABE2-1FFF5BBFFFAF}"/>
    <dgm:cxn modelId="{770BC414-BE21-41C9-9587-AFB8943E8794}" type="presOf" srcId="{4891239B-290F-4910-8A15-32CDA9AC4F38}" destId="{37404981-9BB7-46F4-9F35-2A59C75A69DF}" srcOrd="0" destOrd="2" presId="urn:microsoft.com/office/officeart/2005/8/layout/vList2"/>
    <dgm:cxn modelId="{E755B31B-DC10-4F66-A30A-14DD81F5A0B4}" srcId="{4D44B4E2-598B-48C0-9E75-E6562284AED8}" destId="{3B1A8590-53B5-464F-8405-49B3F6C377D0}" srcOrd="7" destOrd="0" parTransId="{A4C60922-2FD0-4CA0-89DC-F711ADAB844B}" sibTransId="{578EBDF6-3E75-49E4-8666-15945601E829}"/>
    <dgm:cxn modelId="{8C7AA923-82E5-47E7-8C72-3D3D71B5F946}" srcId="{4D44B4E2-598B-48C0-9E75-E6562284AED8}" destId="{DCCA63CA-6D91-4A03-8811-07CA0D15425F}" srcOrd="4" destOrd="0" parTransId="{07C26E01-84C5-4F21-8551-3F06A4C7BA42}" sibTransId="{0E5C5D33-629E-458F-9779-F87939E4552B}"/>
    <dgm:cxn modelId="{3141CB27-0CEF-499B-BFC6-88AB64D22625}" srcId="{E88E9882-3AE0-4629-BB28-C3C8C76A3425}" destId="{333990FE-D2D5-42CA-A8DA-0860F6A5C574}" srcOrd="1" destOrd="0" parTransId="{67446E05-1E11-456B-B8CF-E97FB43C7EB1}" sibTransId="{6392440C-BB74-4255-8619-07335EF7DFAD}"/>
    <dgm:cxn modelId="{C0D42329-B502-4953-A191-06F3E8C68443}" srcId="{4D44B4E2-598B-48C0-9E75-E6562284AED8}" destId="{B7625FE0-E8F3-4AA0-80E2-DFE20A432385}" srcOrd="6" destOrd="0" parTransId="{19E51A9F-9F81-4B38-9E27-E2001E8C516D}" sibTransId="{54E923F7-BB4E-47E0-945C-CC0A075175B7}"/>
    <dgm:cxn modelId="{901E5B31-5708-4530-8E50-9E0A747A12E6}" srcId="{E2FA56B2-199C-4741-9D2D-DAD3DF70FE99}" destId="{42C25260-C6E2-4FA9-AB33-2CAE4F27310A}" srcOrd="1" destOrd="0" parTransId="{48090823-E604-465D-AF31-E20BB60A5FAC}" sibTransId="{91849DE5-D749-4D40-B706-528E704138DA}"/>
    <dgm:cxn modelId="{9B4A8763-FB1C-4212-8AB1-A23CF03DB140}" type="presOf" srcId="{D38F9401-1AE0-4620-A870-9BFB8F5C1568}" destId="{37404981-9BB7-46F4-9F35-2A59C75A69DF}" srcOrd="0" destOrd="1" presId="urn:microsoft.com/office/officeart/2005/8/layout/vList2"/>
    <dgm:cxn modelId="{43F79F6C-A1D9-4C22-A218-8D1DCDF1471F}" type="presOf" srcId="{3430BFB3-C0A2-4D88-B8F9-08437631AFD4}" destId="{37404981-9BB7-46F4-9F35-2A59C75A69DF}" srcOrd="0" destOrd="3" presId="urn:microsoft.com/office/officeart/2005/8/layout/vList2"/>
    <dgm:cxn modelId="{3C322C4E-73B6-4459-AD20-221D5C9894C7}" type="presOf" srcId="{DEA101EF-6041-4B85-B90F-0E4CC0F9B3B8}" destId="{37404981-9BB7-46F4-9F35-2A59C75A69DF}" srcOrd="0" destOrd="0" presId="urn:microsoft.com/office/officeart/2005/8/layout/vList2"/>
    <dgm:cxn modelId="{AFD5B555-2607-4045-9ECA-49986F629E68}" type="presOf" srcId="{D3501DF2-67B5-4895-A936-034604A42FD4}" destId="{37404981-9BB7-46F4-9F35-2A59C75A69DF}" srcOrd="0" destOrd="9" presId="urn:microsoft.com/office/officeart/2005/8/layout/vList2"/>
    <dgm:cxn modelId="{E88E8D57-2DCF-475E-A3BC-452FCD9EE202}" srcId="{4D44B4E2-598B-48C0-9E75-E6562284AED8}" destId="{FF32D353-F403-4955-B86B-32EB0C29BA5B}" srcOrd="8" destOrd="0" parTransId="{3E4B21F3-B1D6-4DE9-BADD-5810EFD257D3}" sibTransId="{D924FDE5-7044-4BE1-A5F8-C488A8E8C9B2}"/>
    <dgm:cxn modelId="{78079B59-BB1E-4A81-8A08-2CBCCA86D419}" srcId="{4D44B4E2-598B-48C0-9E75-E6562284AED8}" destId="{4891239B-290F-4910-8A15-32CDA9AC4F38}" srcOrd="2" destOrd="0" parTransId="{74BB8E44-4687-4621-904C-6118412A36FE}" sibTransId="{5A91BAC3-0265-47DE-9A7C-31443DBCD34B}"/>
    <dgm:cxn modelId="{1F259C59-4838-43F0-A6DD-2F44B840A7D9}" srcId="{E2FA56B2-199C-4741-9D2D-DAD3DF70FE99}" destId="{E88E9882-3AE0-4629-BB28-C3C8C76A3425}" srcOrd="2" destOrd="0" parTransId="{20410DE9-7293-46C5-B414-F931D3426DA4}" sibTransId="{4FDCCD5B-3B3A-4357-BC00-7112DEFA912A}"/>
    <dgm:cxn modelId="{A9D3F68E-4797-4BB4-B94E-17914CAB0195}" type="presOf" srcId="{E88E9882-3AE0-4629-BB28-C3C8C76A3425}" destId="{0821C8BA-7904-4FA2-BF55-24558BD3E0DD}" srcOrd="0" destOrd="0" presId="urn:microsoft.com/office/officeart/2005/8/layout/vList2"/>
    <dgm:cxn modelId="{3B05039B-1FFF-4452-8866-2D1EE3D05B8A}" type="presOf" srcId="{42C25260-C6E2-4FA9-AB33-2CAE4F27310A}" destId="{31DF20E7-24E3-431D-84E5-A58C8B67DD43}" srcOrd="0" destOrd="0" presId="urn:microsoft.com/office/officeart/2005/8/layout/vList2"/>
    <dgm:cxn modelId="{8651C19F-13C9-4B0C-BD3F-476E603DD589}" type="presOf" srcId="{E2FA56B2-199C-4741-9D2D-DAD3DF70FE99}" destId="{2F0517D8-00E4-4EB3-8FCF-80F1AB67912C}" srcOrd="0" destOrd="0" presId="urn:microsoft.com/office/officeart/2005/8/layout/vList2"/>
    <dgm:cxn modelId="{187219A0-289B-4561-94F0-1ACF29953141}" srcId="{4D44B4E2-598B-48C0-9E75-E6562284AED8}" destId="{D3501DF2-67B5-4895-A936-034604A42FD4}" srcOrd="9" destOrd="0" parTransId="{F116375C-C60B-4CDF-8ADE-89BB1AA0725D}" sibTransId="{6874D47D-88E9-4FC2-9338-DCB116A00978}"/>
    <dgm:cxn modelId="{EB0F68AF-2743-4085-A457-DAC39A729335}" type="presOf" srcId="{B7625FE0-E8F3-4AA0-80E2-DFE20A432385}" destId="{37404981-9BB7-46F4-9F35-2A59C75A69DF}" srcOrd="0" destOrd="6" presId="urn:microsoft.com/office/officeart/2005/8/layout/vList2"/>
    <dgm:cxn modelId="{DBDD54B0-C571-49C1-AF34-A73D941C0CBB}" srcId="{42C25260-C6E2-4FA9-AB33-2CAE4F27310A}" destId="{A6D34252-BEB4-4FF4-B183-FF2DB3AE360B}" srcOrd="0" destOrd="0" parTransId="{C572F887-36B6-4F9D-B367-5DE4DB4ED01D}" sibTransId="{CA33C868-D5B8-49C3-A1CD-2DBB0C070734}"/>
    <dgm:cxn modelId="{B9C8D8B6-8AC7-4EE5-8D73-EDDB50DCDD4A}" type="presOf" srcId="{FF32D353-F403-4955-B86B-32EB0C29BA5B}" destId="{37404981-9BB7-46F4-9F35-2A59C75A69DF}" srcOrd="0" destOrd="8" presId="urn:microsoft.com/office/officeart/2005/8/layout/vList2"/>
    <dgm:cxn modelId="{2C487FC1-9A77-4579-8311-6B6A018387BC}" srcId="{E88E9882-3AE0-4629-BB28-C3C8C76A3425}" destId="{BD7818E4-09E7-405B-B9EF-8F0AF7706040}" srcOrd="0" destOrd="0" parTransId="{048274C3-91A0-4B22-B893-B0F317BBED86}" sibTransId="{597E29A8-90BB-46D9-87F1-64F54516B26C}"/>
    <dgm:cxn modelId="{6CC30BD3-095B-438E-96DC-F957277A80A3}" type="presOf" srcId="{3B1A8590-53B5-464F-8405-49B3F6C377D0}" destId="{37404981-9BB7-46F4-9F35-2A59C75A69DF}" srcOrd="0" destOrd="7" presId="urn:microsoft.com/office/officeart/2005/8/layout/vList2"/>
    <dgm:cxn modelId="{307178D7-3B43-47CE-8522-F0B68D2F4B34}" type="presOf" srcId="{BD7818E4-09E7-405B-B9EF-8F0AF7706040}" destId="{0AA78D01-557C-4F2E-965D-CEF1D0896295}" srcOrd="0" destOrd="0" presId="urn:microsoft.com/office/officeart/2005/8/layout/vList2"/>
    <dgm:cxn modelId="{0BCE73D8-93B0-4256-95EE-96C96B3D1BB0}" srcId="{E2FA56B2-199C-4741-9D2D-DAD3DF70FE99}" destId="{4D44B4E2-598B-48C0-9E75-E6562284AED8}" srcOrd="0" destOrd="0" parTransId="{27927580-3F92-4C9F-BA2D-CF6F1014038E}" sibTransId="{130E9101-17D1-4BCD-B009-C010167F2E6D}"/>
    <dgm:cxn modelId="{951B3AD9-E8E7-454E-AC3D-5572D3D29B56}" type="presOf" srcId="{A6D34252-BEB4-4FF4-B183-FF2DB3AE360B}" destId="{63FBDD38-D402-43A8-83A4-818A7E562E35}" srcOrd="0" destOrd="0" presId="urn:microsoft.com/office/officeart/2005/8/layout/vList2"/>
    <dgm:cxn modelId="{39105EED-2E93-4791-9AFD-D94EFC54EAEC}" type="presOf" srcId="{4D44B4E2-598B-48C0-9E75-E6562284AED8}" destId="{7417D378-0DC4-4B5C-B2E3-AE4EE99F9A35}" srcOrd="0" destOrd="0" presId="urn:microsoft.com/office/officeart/2005/8/layout/vList2"/>
    <dgm:cxn modelId="{F82A4EED-6C73-4C0B-9D93-190CE0500C88}" srcId="{4D44B4E2-598B-48C0-9E75-E6562284AED8}" destId="{3430BFB3-C0A2-4D88-B8F9-08437631AFD4}" srcOrd="3" destOrd="0" parTransId="{38121F17-9B46-45E6-BEC0-55D9B237DE70}" sibTransId="{870AF023-EC5B-49CE-B93E-8B95EEAC460C}"/>
    <dgm:cxn modelId="{16F064FE-7E7D-4495-86B9-6E1FFAAD6C58}" type="presOf" srcId="{DCCA63CA-6D91-4A03-8811-07CA0D15425F}" destId="{37404981-9BB7-46F4-9F35-2A59C75A69DF}" srcOrd="0" destOrd="4" presId="urn:microsoft.com/office/officeart/2005/8/layout/vList2"/>
    <dgm:cxn modelId="{84644D03-AAD2-4CB8-BF1F-302EB8ECEF7C}" type="presParOf" srcId="{2F0517D8-00E4-4EB3-8FCF-80F1AB67912C}" destId="{7417D378-0DC4-4B5C-B2E3-AE4EE99F9A35}" srcOrd="0" destOrd="0" presId="urn:microsoft.com/office/officeart/2005/8/layout/vList2"/>
    <dgm:cxn modelId="{49BC541B-126F-4CCE-8239-C8E1914356DE}" type="presParOf" srcId="{2F0517D8-00E4-4EB3-8FCF-80F1AB67912C}" destId="{37404981-9BB7-46F4-9F35-2A59C75A69DF}" srcOrd="1" destOrd="0" presId="urn:microsoft.com/office/officeart/2005/8/layout/vList2"/>
    <dgm:cxn modelId="{9D74261F-9E23-4883-A2EA-21823B66149C}" type="presParOf" srcId="{2F0517D8-00E4-4EB3-8FCF-80F1AB67912C}" destId="{31DF20E7-24E3-431D-84E5-A58C8B67DD43}" srcOrd="2" destOrd="0" presId="urn:microsoft.com/office/officeart/2005/8/layout/vList2"/>
    <dgm:cxn modelId="{05B229AE-9969-42E3-8D58-07FB1ADABA55}" type="presParOf" srcId="{2F0517D8-00E4-4EB3-8FCF-80F1AB67912C}" destId="{63FBDD38-D402-43A8-83A4-818A7E562E35}" srcOrd="3" destOrd="0" presId="urn:microsoft.com/office/officeart/2005/8/layout/vList2"/>
    <dgm:cxn modelId="{3FBF8621-EF2E-499C-BEDC-32E1E955FFA3}" type="presParOf" srcId="{2F0517D8-00E4-4EB3-8FCF-80F1AB67912C}" destId="{0821C8BA-7904-4FA2-BF55-24558BD3E0DD}" srcOrd="4" destOrd="0" presId="urn:microsoft.com/office/officeart/2005/8/layout/vList2"/>
    <dgm:cxn modelId="{225D5EBB-DA81-4B92-B1F4-6F424B805132}" type="presParOf" srcId="{2F0517D8-00E4-4EB3-8FCF-80F1AB67912C}" destId="{0AA78D01-557C-4F2E-965D-CEF1D089629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26DC3-7BEE-4A36-B93C-D5977CE96679}">
      <dsp:nvSpPr>
        <dsp:cNvPr id="0" name=""/>
        <dsp:cNvSpPr/>
      </dsp:nvSpPr>
      <dsp:spPr>
        <a:xfrm>
          <a:off x="2899779" y="686484"/>
          <a:ext cx="530464" cy="91440"/>
        </a:xfrm>
        <a:custGeom>
          <a:avLst/>
          <a:gdLst/>
          <a:ahLst/>
          <a:cxnLst/>
          <a:rect l="0" t="0" r="0" b="0"/>
          <a:pathLst>
            <a:path>
              <a:moveTo>
                <a:pt x="0" y="45720"/>
              </a:moveTo>
              <a:lnTo>
                <a:pt x="53046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729398"/>
        <a:ext cx="28053" cy="5610"/>
      </dsp:txXfrm>
    </dsp:sp>
    <dsp:sp modelId="{C1E09E66-B13E-4D0E-9585-D04F91956AF3}">
      <dsp:nvSpPr>
        <dsp:cNvPr id="0" name=""/>
        <dsp:cNvSpPr/>
      </dsp:nvSpPr>
      <dsp:spPr>
        <a:xfrm>
          <a:off x="462167" y="380"/>
          <a:ext cx="2439412" cy="14636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533400">
            <a:lnSpc>
              <a:spcPct val="90000"/>
            </a:lnSpc>
            <a:spcBef>
              <a:spcPct val="0"/>
            </a:spcBef>
            <a:spcAft>
              <a:spcPct val="35000"/>
            </a:spcAft>
            <a:buNone/>
          </a:pPr>
          <a:r>
            <a:rPr lang="en-US" sz="1200" kern="1200"/>
            <a:t>Our system addresses this problem by tracking and managing multiple infectious diseases across different regions. It enables healthcare organizations to:</a:t>
          </a:r>
        </a:p>
      </dsp:txBody>
      <dsp:txXfrm>
        <a:off x="462167" y="380"/>
        <a:ext cx="2439412" cy="1463647"/>
      </dsp:txXfrm>
    </dsp:sp>
    <dsp:sp modelId="{B57FE480-1E09-4274-AA5D-CF59D5528388}">
      <dsp:nvSpPr>
        <dsp:cNvPr id="0" name=""/>
        <dsp:cNvSpPr/>
      </dsp:nvSpPr>
      <dsp:spPr>
        <a:xfrm>
          <a:off x="1681873" y="1462227"/>
          <a:ext cx="3000476" cy="530464"/>
        </a:xfrm>
        <a:custGeom>
          <a:avLst/>
          <a:gdLst/>
          <a:ahLst/>
          <a:cxnLst/>
          <a:rect l="0" t="0" r="0" b="0"/>
          <a:pathLst>
            <a:path>
              <a:moveTo>
                <a:pt x="3000476" y="0"/>
              </a:moveTo>
              <a:lnTo>
                <a:pt x="3000476" y="282332"/>
              </a:lnTo>
              <a:lnTo>
                <a:pt x="0" y="282332"/>
              </a:lnTo>
              <a:lnTo>
                <a:pt x="0" y="53046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5799" y="1724654"/>
        <a:ext cx="152624" cy="5610"/>
      </dsp:txXfrm>
    </dsp:sp>
    <dsp:sp modelId="{3FF16F79-198E-4DD8-8584-48C64FCC2C53}">
      <dsp:nvSpPr>
        <dsp:cNvPr id="0" name=""/>
        <dsp:cNvSpPr/>
      </dsp:nvSpPr>
      <dsp:spPr>
        <a:xfrm>
          <a:off x="3462644" y="380"/>
          <a:ext cx="2439412" cy="14636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533400">
            <a:lnSpc>
              <a:spcPct val="90000"/>
            </a:lnSpc>
            <a:spcBef>
              <a:spcPct val="0"/>
            </a:spcBef>
            <a:spcAft>
              <a:spcPct val="35000"/>
            </a:spcAft>
            <a:buNone/>
          </a:pPr>
          <a:r>
            <a:rPr lang="en-US" sz="1200" b="1" kern="1200"/>
            <a:t>Monitor Outbreaks</a:t>
          </a:r>
          <a:r>
            <a:rPr lang="en-US" sz="1200" kern="1200"/>
            <a:t>: Track the spread of diseases in real time and identify hotspots.</a:t>
          </a:r>
        </a:p>
      </dsp:txBody>
      <dsp:txXfrm>
        <a:off x="3462644" y="380"/>
        <a:ext cx="2439412" cy="1463647"/>
      </dsp:txXfrm>
    </dsp:sp>
    <dsp:sp modelId="{110549A6-A6F6-4965-854E-1BBB7F95A468}">
      <dsp:nvSpPr>
        <dsp:cNvPr id="0" name=""/>
        <dsp:cNvSpPr/>
      </dsp:nvSpPr>
      <dsp:spPr>
        <a:xfrm>
          <a:off x="2899779" y="2711196"/>
          <a:ext cx="530464" cy="91440"/>
        </a:xfrm>
        <a:custGeom>
          <a:avLst/>
          <a:gdLst/>
          <a:ahLst/>
          <a:cxnLst/>
          <a:rect l="0" t="0" r="0" b="0"/>
          <a:pathLst>
            <a:path>
              <a:moveTo>
                <a:pt x="0" y="45720"/>
              </a:moveTo>
              <a:lnTo>
                <a:pt x="53046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2754110"/>
        <a:ext cx="28053" cy="5610"/>
      </dsp:txXfrm>
    </dsp:sp>
    <dsp:sp modelId="{F50AFC88-E66B-4D09-A8E7-3FEDBC86BA0A}">
      <dsp:nvSpPr>
        <dsp:cNvPr id="0" name=""/>
        <dsp:cNvSpPr/>
      </dsp:nvSpPr>
      <dsp:spPr>
        <a:xfrm>
          <a:off x="462167" y="2025092"/>
          <a:ext cx="2439412" cy="14636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533400">
            <a:lnSpc>
              <a:spcPct val="90000"/>
            </a:lnSpc>
            <a:spcBef>
              <a:spcPct val="0"/>
            </a:spcBef>
            <a:spcAft>
              <a:spcPct val="35000"/>
            </a:spcAft>
            <a:buNone/>
          </a:pPr>
          <a:r>
            <a:rPr lang="en-US" sz="1200" b="1" kern="1200"/>
            <a:t>Manage Patient Cases</a:t>
          </a:r>
          <a:r>
            <a:rPr lang="en-US" sz="1200" kern="1200"/>
            <a:t>: Maintain comprehensive patient records to streamline care and treatment.</a:t>
          </a:r>
        </a:p>
      </dsp:txBody>
      <dsp:txXfrm>
        <a:off x="462167" y="2025092"/>
        <a:ext cx="2439412" cy="1463647"/>
      </dsp:txXfrm>
    </dsp:sp>
    <dsp:sp modelId="{2CFF4AD5-AC2A-45E1-9514-3CE1323DF02D}">
      <dsp:nvSpPr>
        <dsp:cNvPr id="0" name=""/>
        <dsp:cNvSpPr/>
      </dsp:nvSpPr>
      <dsp:spPr>
        <a:xfrm>
          <a:off x="1681873" y="3486939"/>
          <a:ext cx="3000476" cy="530464"/>
        </a:xfrm>
        <a:custGeom>
          <a:avLst/>
          <a:gdLst/>
          <a:ahLst/>
          <a:cxnLst/>
          <a:rect l="0" t="0" r="0" b="0"/>
          <a:pathLst>
            <a:path>
              <a:moveTo>
                <a:pt x="3000476" y="0"/>
              </a:moveTo>
              <a:lnTo>
                <a:pt x="3000476" y="282332"/>
              </a:lnTo>
              <a:lnTo>
                <a:pt x="0" y="282332"/>
              </a:lnTo>
              <a:lnTo>
                <a:pt x="0" y="53046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5799" y="3749366"/>
        <a:ext cx="152624" cy="5610"/>
      </dsp:txXfrm>
    </dsp:sp>
    <dsp:sp modelId="{9559EFB1-E2D3-4D6C-BE8B-FC5833397D0F}">
      <dsp:nvSpPr>
        <dsp:cNvPr id="0" name=""/>
        <dsp:cNvSpPr/>
      </dsp:nvSpPr>
      <dsp:spPr>
        <a:xfrm>
          <a:off x="3462644" y="2025092"/>
          <a:ext cx="2439412" cy="14636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533400">
            <a:lnSpc>
              <a:spcPct val="90000"/>
            </a:lnSpc>
            <a:spcBef>
              <a:spcPct val="0"/>
            </a:spcBef>
            <a:spcAft>
              <a:spcPct val="35000"/>
            </a:spcAft>
            <a:buNone/>
          </a:pPr>
          <a:r>
            <a:rPr lang="en-US" sz="1200" b="1" kern="1200"/>
            <a:t>Track Resources</a:t>
          </a:r>
          <a:r>
            <a:rPr lang="en-US" sz="1200" kern="1200"/>
            <a:t>: Allocate medical supplies and personnel efficiently based on outbreak severity.</a:t>
          </a:r>
        </a:p>
      </dsp:txBody>
      <dsp:txXfrm>
        <a:off x="3462644" y="2025092"/>
        <a:ext cx="2439412" cy="1463647"/>
      </dsp:txXfrm>
    </dsp:sp>
    <dsp:sp modelId="{3C9229D0-0AB7-4F14-BE82-8C911A1AF67F}">
      <dsp:nvSpPr>
        <dsp:cNvPr id="0" name=""/>
        <dsp:cNvSpPr/>
      </dsp:nvSpPr>
      <dsp:spPr>
        <a:xfrm>
          <a:off x="2899779" y="4735907"/>
          <a:ext cx="530464" cy="91440"/>
        </a:xfrm>
        <a:custGeom>
          <a:avLst/>
          <a:gdLst/>
          <a:ahLst/>
          <a:cxnLst/>
          <a:rect l="0" t="0" r="0" b="0"/>
          <a:pathLst>
            <a:path>
              <a:moveTo>
                <a:pt x="0" y="45720"/>
              </a:moveTo>
              <a:lnTo>
                <a:pt x="53046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4778822"/>
        <a:ext cx="28053" cy="5610"/>
      </dsp:txXfrm>
    </dsp:sp>
    <dsp:sp modelId="{BFAB435B-6E4F-44D9-A87E-B9A1EC498F81}">
      <dsp:nvSpPr>
        <dsp:cNvPr id="0" name=""/>
        <dsp:cNvSpPr/>
      </dsp:nvSpPr>
      <dsp:spPr>
        <a:xfrm>
          <a:off x="462167" y="4049804"/>
          <a:ext cx="2439412" cy="14636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533400">
            <a:lnSpc>
              <a:spcPct val="90000"/>
            </a:lnSpc>
            <a:spcBef>
              <a:spcPct val="0"/>
            </a:spcBef>
            <a:spcAft>
              <a:spcPct val="35000"/>
            </a:spcAft>
            <a:buNone/>
          </a:pPr>
          <a:r>
            <a:rPr lang="en-US" sz="1200" b="1" kern="1200"/>
            <a:t>Analyze Disease Patterns</a:t>
          </a:r>
          <a:r>
            <a:rPr lang="en-US" sz="1200" kern="1200"/>
            <a:t>: Generate data-driven insights for better strategic planning and public health interventions.</a:t>
          </a:r>
        </a:p>
      </dsp:txBody>
      <dsp:txXfrm>
        <a:off x="462167" y="4049804"/>
        <a:ext cx="2439412" cy="1463647"/>
      </dsp:txXfrm>
    </dsp:sp>
    <dsp:sp modelId="{F9B9AC1D-E0AC-4D05-AB02-77C90B3D11E0}">
      <dsp:nvSpPr>
        <dsp:cNvPr id="0" name=""/>
        <dsp:cNvSpPr/>
      </dsp:nvSpPr>
      <dsp:spPr>
        <a:xfrm>
          <a:off x="3462644" y="4049804"/>
          <a:ext cx="2439412" cy="14636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533400">
            <a:lnSpc>
              <a:spcPct val="90000"/>
            </a:lnSpc>
            <a:spcBef>
              <a:spcPct val="0"/>
            </a:spcBef>
            <a:spcAft>
              <a:spcPct val="35000"/>
            </a:spcAft>
            <a:buNone/>
          </a:pPr>
          <a:r>
            <a:rPr lang="en-US" sz="1200" kern="1200"/>
            <a:t>This solution empowers healthcare organizations to improve public health responses, mitigate outbreaks effectively, and enhance operational efficiency.</a:t>
          </a:r>
        </a:p>
      </dsp:txBody>
      <dsp:txXfrm>
        <a:off x="3462644" y="4049804"/>
        <a:ext cx="2439412" cy="14636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707A4-737A-424E-9986-009FD041D154}">
      <dsp:nvSpPr>
        <dsp:cNvPr id="0" name=""/>
        <dsp:cNvSpPr/>
      </dsp:nvSpPr>
      <dsp:spPr>
        <a:xfrm>
          <a:off x="0" y="275076"/>
          <a:ext cx="6364224" cy="5140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249936" rIns="49393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a:t>Attributes</a:t>
          </a:r>
          <a:r>
            <a:rPr lang="en-US" sz="1200" kern="1200"/>
            <a:t>:</a:t>
          </a:r>
        </a:p>
        <a:p>
          <a:pPr marL="228600" lvl="2" indent="-114300" algn="l" defTabSz="533400">
            <a:lnSpc>
              <a:spcPct val="90000"/>
            </a:lnSpc>
            <a:spcBef>
              <a:spcPct val="0"/>
            </a:spcBef>
            <a:spcAft>
              <a:spcPct val="15000"/>
            </a:spcAft>
            <a:buChar char="•"/>
          </a:pPr>
          <a:r>
            <a:rPr lang="en-US" sz="1200" kern="1200"/>
            <a:t>patientid (PK)</a:t>
          </a:r>
        </a:p>
        <a:p>
          <a:pPr marL="228600" lvl="2" indent="-114300" algn="l" defTabSz="533400">
            <a:lnSpc>
              <a:spcPct val="90000"/>
            </a:lnSpc>
            <a:spcBef>
              <a:spcPct val="0"/>
            </a:spcBef>
            <a:spcAft>
              <a:spcPct val="15000"/>
            </a:spcAft>
            <a:buChar char="•"/>
          </a:pPr>
          <a:r>
            <a:rPr lang="en-US" sz="1200" kern="1200"/>
            <a:t>firstname</a:t>
          </a:r>
        </a:p>
        <a:p>
          <a:pPr marL="228600" lvl="2" indent="-114300" algn="l" defTabSz="533400">
            <a:lnSpc>
              <a:spcPct val="90000"/>
            </a:lnSpc>
            <a:spcBef>
              <a:spcPct val="0"/>
            </a:spcBef>
            <a:spcAft>
              <a:spcPct val="15000"/>
            </a:spcAft>
            <a:buChar char="•"/>
          </a:pPr>
          <a:r>
            <a:rPr lang="en-US" sz="1200" kern="1200"/>
            <a:t>lastname</a:t>
          </a:r>
        </a:p>
        <a:p>
          <a:pPr marL="228600" lvl="2" indent="-114300" algn="l" defTabSz="533400">
            <a:lnSpc>
              <a:spcPct val="90000"/>
            </a:lnSpc>
            <a:spcBef>
              <a:spcPct val="0"/>
            </a:spcBef>
            <a:spcAft>
              <a:spcPct val="15000"/>
            </a:spcAft>
            <a:buChar char="•"/>
          </a:pPr>
          <a:r>
            <a:rPr lang="en-US" sz="1200" kern="1200"/>
            <a:t>dateofbirth</a:t>
          </a:r>
        </a:p>
        <a:p>
          <a:pPr marL="228600" lvl="2" indent="-114300" algn="l" defTabSz="533400">
            <a:lnSpc>
              <a:spcPct val="90000"/>
            </a:lnSpc>
            <a:spcBef>
              <a:spcPct val="0"/>
            </a:spcBef>
            <a:spcAft>
              <a:spcPct val="15000"/>
            </a:spcAft>
            <a:buChar char="•"/>
          </a:pPr>
          <a:r>
            <a:rPr lang="en-US" sz="1200" kern="1200"/>
            <a:t>gender</a:t>
          </a:r>
        </a:p>
        <a:p>
          <a:pPr marL="228600" lvl="2" indent="-114300" algn="l" defTabSz="533400">
            <a:lnSpc>
              <a:spcPct val="90000"/>
            </a:lnSpc>
            <a:spcBef>
              <a:spcPct val="0"/>
            </a:spcBef>
            <a:spcAft>
              <a:spcPct val="15000"/>
            </a:spcAft>
            <a:buChar char="•"/>
          </a:pPr>
          <a:r>
            <a:rPr lang="en-US" sz="1200" kern="1200"/>
            <a:t>bloodtype</a:t>
          </a:r>
        </a:p>
        <a:p>
          <a:pPr marL="228600" lvl="2" indent="-114300" algn="l" defTabSz="533400">
            <a:lnSpc>
              <a:spcPct val="90000"/>
            </a:lnSpc>
            <a:spcBef>
              <a:spcPct val="0"/>
            </a:spcBef>
            <a:spcAft>
              <a:spcPct val="15000"/>
            </a:spcAft>
            <a:buChar char="•"/>
          </a:pPr>
          <a:r>
            <a:rPr lang="en-US" sz="1200" kern="1200"/>
            <a:t>regionid (FK → region)</a:t>
          </a:r>
        </a:p>
        <a:p>
          <a:pPr marL="228600" lvl="2" indent="-114300" algn="l" defTabSz="533400">
            <a:lnSpc>
              <a:spcPct val="90000"/>
            </a:lnSpc>
            <a:spcBef>
              <a:spcPct val="0"/>
            </a:spcBef>
            <a:spcAft>
              <a:spcPct val="15000"/>
            </a:spcAft>
            <a:buChar char="•"/>
          </a:pPr>
          <a:r>
            <a:rPr lang="en-US" sz="1200" kern="1200"/>
            <a:t>contactnumber</a:t>
          </a:r>
        </a:p>
        <a:p>
          <a:pPr marL="228600" lvl="2" indent="-114300" algn="l" defTabSz="533400">
            <a:lnSpc>
              <a:spcPct val="90000"/>
            </a:lnSpc>
            <a:spcBef>
              <a:spcPct val="0"/>
            </a:spcBef>
            <a:spcAft>
              <a:spcPct val="15000"/>
            </a:spcAft>
            <a:buChar char="•"/>
          </a:pPr>
          <a:r>
            <a:rPr lang="en-US" sz="1200" kern="1200"/>
            <a:t>emailaddress</a:t>
          </a:r>
        </a:p>
        <a:p>
          <a:pPr marL="228600" lvl="2" indent="-114300" algn="l" defTabSz="533400">
            <a:lnSpc>
              <a:spcPct val="90000"/>
            </a:lnSpc>
            <a:spcBef>
              <a:spcPct val="0"/>
            </a:spcBef>
            <a:spcAft>
              <a:spcPct val="15000"/>
            </a:spcAft>
            <a:buChar char="•"/>
          </a:pPr>
          <a:r>
            <a:rPr lang="en-US" sz="1200" kern="1200"/>
            <a:t>medicalhistory</a:t>
          </a:r>
        </a:p>
        <a:p>
          <a:pPr marL="228600" lvl="2" indent="-114300" algn="l" defTabSz="533400">
            <a:lnSpc>
              <a:spcPct val="90000"/>
            </a:lnSpc>
            <a:spcBef>
              <a:spcPct val="0"/>
            </a:spcBef>
            <a:spcAft>
              <a:spcPct val="15000"/>
            </a:spcAft>
            <a:buChar char="•"/>
          </a:pPr>
          <a:r>
            <a:rPr lang="en-US" sz="1200" kern="1200"/>
            <a:t>created_at</a:t>
          </a:r>
        </a:p>
        <a:p>
          <a:pPr marL="114300" lvl="1" indent="-114300" algn="l" defTabSz="533400">
            <a:lnSpc>
              <a:spcPct val="90000"/>
            </a:lnSpc>
            <a:spcBef>
              <a:spcPct val="0"/>
            </a:spcBef>
            <a:spcAft>
              <a:spcPct val="15000"/>
            </a:spcAft>
            <a:buChar char="•"/>
          </a:pPr>
          <a:r>
            <a:rPr lang="en-US" sz="1200" b="1" kern="1200"/>
            <a:t>Relationships</a:t>
          </a:r>
          <a:r>
            <a:rPr lang="en-US" sz="1200" kern="1200"/>
            <a:t>:</a:t>
          </a:r>
        </a:p>
        <a:p>
          <a:pPr marL="228600" lvl="2" indent="-114300" algn="l" defTabSz="533400">
            <a:lnSpc>
              <a:spcPct val="90000"/>
            </a:lnSpc>
            <a:spcBef>
              <a:spcPct val="0"/>
            </a:spcBef>
            <a:spcAft>
              <a:spcPct val="15000"/>
            </a:spcAft>
            <a:buChar char="•"/>
          </a:pPr>
          <a:r>
            <a:rPr lang="en-US" sz="1200" kern="1200"/>
            <a:t>Linked to region (regionid → regionid).</a:t>
          </a:r>
        </a:p>
        <a:p>
          <a:pPr marL="228600" lvl="2" indent="-114300" algn="l" defTabSz="533400">
            <a:lnSpc>
              <a:spcPct val="90000"/>
            </a:lnSpc>
            <a:spcBef>
              <a:spcPct val="0"/>
            </a:spcBef>
            <a:spcAft>
              <a:spcPct val="15000"/>
            </a:spcAft>
            <a:buChar char="•"/>
          </a:pPr>
          <a:r>
            <a:rPr lang="en-US" sz="1200" kern="1200"/>
            <a:t>Linked to disease_test (patientid → patientid).</a:t>
          </a:r>
        </a:p>
        <a:p>
          <a:pPr marL="228600" lvl="2" indent="-114300" algn="l" defTabSz="533400">
            <a:lnSpc>
              <a:spcPct val="90000"/>
            </a:lnSpc>
            <a:spcBef>
              <a:spcPct val="0"/>
            </a:spcBef>
            <a:spcAft>
              <a:spcPct val="15000"/>
            </a:spcAft>
            <a:buChar char="•"/>
          </a:pPr>
          <a:r>
            <a:rPr lang="en-US" sz="1200" kern="1200"/>
            <a:t>Linked to case_record (patientid → patientid).</a:t>
          </a:r>
        </a:p>
        <a:p>
          <a:pPr marL="114300" lvl="1" indent="-114300" algn="l" defTabSz="533400">
            <a:lnSpc>
              <a:spcPct val="90000"/>
            </a:lnSpc>
            <a:spcBef>
              <a:spcPct val="0"/>
            </a:spcBef>
            <a:spcAft>
              <a:spcPct val="15000"/>
            </a:spcAft>
            <a:buChar char="•"/>
          </a:pPr>
          <a:r>
            <a:rPr lang="en-US" sz="1200" b="1" kern="1200"/>
            <a:t>Cardinality</a:t>
          </a:r>
          <a:r>
            <a:rPr lang="en-US" sz="1200" kern="1200"/>
            <a:t>:</a:t>
          </a:r>
        </a:p>
        <a:p>
          <a:pPr marL="228600" lvl="2" indent="-114300" algn="l" defTabSz="533400">
            <a:lnSpc>
              <a:spcPct val="90000"/>
            </a:lnSpc>
            <a:spcBef>
              <a:spcPct val="0"/>
            </a:spcBef>
            <a:spcAft>
              <a:spcPct val="15000"/>
            </a:spcAft>
            <a:buChar char="•"/>
          </a:pPr>
          <a:r>
            <a:rPr lang="en-US" sz="1200" kern="1200"/>
            <a:t>region (1) → patient (0..N): A region can have many patients.</a:t>
          </a:r>
        </a:p>
        <a:p>
          <a:pPr marL="228600" lvl="2" indent="-114300" algn="l" defTabSz="533400">
            <a:lnSpc>
              <a:spcPct val="90000"/>
            </a:lnSpc>
            <a:spcBef>
              <a:spcPct val="0"/>
            </a:spcBef>
            <a:spcAft>
              <a:spcPct val="15000"/>
            </a:spcAft>
            <a:buChar char="•"/>
          </a:pPr>
          <a:r>
            <a:rPr lang="en-US" sz="1200" kern="1200"/>
            <a:t>patient (1) → disease_test (0..N): A patient can have many disease tests.</a:t>
          </a:r>
        </a:p>
        <a:p>
          <a:pPr marL="228600" lvl="2" indent="-114300" algn="l" defTabSz="533400">
            <a:lnSpc>
              <a:spcPct val="90000"/>
            </a:lnSpc>
            <a:spcBef>
              <a:spcPct val="0"/>
            </a:spcBef>
            <a:spcAft>
              <a:spcPct val="15000"/>
            </a:spcAft>
            <a:buChar char="•"/>
          </a:pPr>
          <a:r>
            <a:rPr lang="en-US" sz="1200" kern="1200"/>
            <a:t>patient (1) → case_record (0..N): A patient can have multiple case records.</a:t>
          </a:r>
        </a:p>
        <a:p>
          <a:pPr marL="114300" lvl="1" indent="-114300" algn="l" defTabSz="533400">
            <a:lnSpc>
              <a:spcPct val="90000"/>
            </a:lnSpc>
            <a:spcBef>
              <a:spcPct val="0"/>
            </a:spcBef>
            <a:spcAft>
              <a:spcPct val="15000"/>
            </a:spcAft>
            <a:buChar char="•"/>
          </a:pPr>
          <a:r>
            <a:rPr lang="en-US" sz="1200" b="1" kern="1200"/>
            <a:t>Optionalities</a:t>
          </a:r>
          <a:r>
            <a:rPr lang="en-US" sz="1200" kern="1200"/>
            <a:t>:</a:t>
          </a:r>
        </a:p>
        <a:p>
          <a:pPr marL="228600" lvl="2" indent="-114300" algn="l" defTabSz="533400">
            <a:lnSpc>
              <a:spcPct val="90000"/>
            </a:lnSpc>
            <a:spcBef>
              <a:spcPct val="0"/>
            </a:spcBef>
            <a:spcAft>
              <a:spcPct val="15000"/>
            </a:spcAft>
            <a:buChar char="•"/>
          </a:pPr>
          <a:r>
            <a:rPr lang="en-US" sz="1200" kern="1200"/>
            <a:t>A patient </a:t>
          </a:r>
          <a:r>
            <a:rPr lang="en-US" sz="1200" b="1" kern="1200"/>
            <a:t>must</a:t>
          </a:r>
          <a:r>
            <a:rPr lang="en-US" sz="1200" kern="1200"/>
            <a:t> belong to a region.</a:t>
          </a:r>
        </a:p>
        <a:p>
          <a:pPr marL="228600" lvl="2" indent="-114300" algn="l" defTabSz="533400">
            <a:lnSpc>
              <a:spcPct val="90000"/>
            </a:lnSpc>
            <a:spcBef>
              <a:spcPct val="0"/>
            </a:spcBef>
            <a:spcAft>
              <a:spcPct val="15000"/>
            </a:spcAft>
            <a:buChar char="•"/>
          </a:pPr>
          <a:r>
            <a:rPr lang="en-US" sz="1200" kern="1200"/>
            <a:t>A patient </a:t>
          </a:r>
          <a:r>
            <a:rPr lang="en-US" sz="1200" b="1" kern="1200"/>
            <a:t>may or may not</a:t>
          </a:r>
          <a:r>
            <a:rPr lang="en-US" sz="1200" kern="1200"/>
            <a:t> have disease tests or case records.</a:t>
          </a:r>
        </a:p>
      </dsp:txBody>
      <dsp:txXfrm>
        <a:off x="0" y="275076"/>
        <a:ext cx="6364224" cy="5140800"/>
      </dsp:txXfrm>
    </dsp:sp>
    <dsp:sp modelId="{30B52918-67B1-44BA-A537-C1D1496D0124}">
      <dsp:nvSpPr>
        <dsp:cNvPr id="0" name=""/>
        <dsp:cNvSpPr/>
      </dsp:nvSpPr>
      <dsp:spPr>
        <a:xfrm>
          <a:off x="318211" y="97956"/>
          <a:ext cx="4454956"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533400">
            <a:lnSpc>
              <a:spcPct val="90000"/>
            </a:lnSpc>
            <a:spcBef>
              <a:spcPct val="0"/>
            </a:spcBef>
            <a:spcAft>
              <a:spcPct val="35000"/>
            </a:spcAft>
            <a:buNone/>
          </a:pPr>
          <a:r>
            <a:rPr lang="en-US" sz="1200" b="1" kern="1200" dirty="0"/>
            <a:t>1. Patient</a:t>
          </a:r>
          <a:endParaRPr lang="en-US" sz="1200" kern="1200" dirty="0"/>
        </a:p>
      </dsp:txBody>
      <dsp:txXfrm>
        <a:off x="335504" y="115249"/>
        <a:ext cx="4420370"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CE7E1-7F8B-4244-981C-670EA33E64DA}">
      <dsp:nvSpPr>
        <dsp:cNvPr id="0" name=""/>
        <dsp:cNvSpPr/>
      </dsp:nvSpPr>
      <dsp:spPr>
        <a:xfrm>
          <a:off x="0" y="362690"/>
          <a:ext cx="6364224" cy="239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208280" rIns="493934"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baseline="0"/>
            <a:t>caseid (PK)</a:t>
          </a:r>
          <a:endParaRPr lang="en-US" sz="1000" kern="1200"/>
        </a:p>
        <a:p>
          <a:pPr marL="57150" lvl="1" indent="-57150" algn="l" defTabSz="444500">
            <a:lnSpc>
              <a:spcPct val="90000"/>
            </a:lnSpc>
            <a:spcBef>
              <a:spcPct val="0"/>
            </a:spcBef>
            <a:spcAft>
              <a:spcPct val="15000"/>
            </a:spcAft>
            <a:buChar char="•"/>
          </a:pPr>
          <a:r>
            <a:rPr lang="en-US" sz="1000" b="0" i="0" kern="1200" baseline="0"/>
            <a:t>patientid (FK → patient)</a:t>
          </a:r>
          <a:endParaRPr lang="en-US" sz="1000" kern="1200"/>
        </a:p>
        <a:p>
          <a:pPr marL="57150" lvl="1" indent="-57150" algn="l" defTabSz="444500">
            <a:lnSpc>
              <a:spcPct val="90000"/>
            </a:lnSpc>
            <a:spcBef>
              <a:spcPct val="0"/>
            </a:spcBef>
            <a:spcAft>
              <a:spcPct val="15000"/>
            </a:spcAft>
            <a:buChar char="•"/>
          </a:pPr>
          <a:r>
            <a:rPr lang="en-US" sz="1000" b="0" i="0" kern="1200" baseline="0"/>
            <a:t>diseaseid (FK → disease)</a:t>
          </a:r>
          <a:endParaRPr lang="en-US" sz="1000" kern="1200"/>
        </a:p>
        <a:p>
          <a:pPr marL="57150" lvl="1" indent="-57150" algn="l" defTabSz="444500">
            <a:lnSpc>
              <a:spcPct val="90000"/>
            </a:lnSpc>
            <a:spcBef>
              <a:spcPct val="0"/>
            </a:spcBef>
            <a:spcAft>
              <a:spcPct val="15000"/>
            </a:spcAft>
            <a:buChar char="•"/>
          </a:pPr>
          <a:r>
            <a:rPr lang="en-US" sz="1000" b="0" i="0" kern="1200" baseline="0"/>
            <a:t>variantid (FK → disease_variant)</a:t>
          </a:r>
          <a:endParaRPr lang="en-US" sz="1000" kern="1200"/>
        </a:p>
        <a:p>
          <a:pPr marL="57150" lvl="1" indent="-57150" algn="l" defTabSz="444500">
            <a:lnSpc>
              <a:spcPct val="90000"/>
            </a:lnSpc>
            <a:spcBef>
              <a:spcPct val="0"/>
            </a:spcBef>
            <a:spcAft>
              <a:spcPct val="15000"/>
            </a:spcAft>
            <a:buChar char="•"/>
          </a:pPr>
          <a:r>
            <a:rPr lang="en-US" sz="1000" b="0" i="0" kern="1200" baseline="0"/>
            <a:t>diagnosisdate</a:t>
          </a:r>
          <a:endParaRPr lang="en-US" sz="1000" kern="1200"/>
        </a:p>
        <a:p>
          <a:pPr marL="57150" lvl="1" indent="-57150" algn="l" defTabSz="444500">
            <a:lnSpc>
              <a:spcPct val="90000"/>
            </a:lnSpc>
            <a:spcBef>
              <a:spcPct val="0"/>
            </a:spcBef>
            <a:spcAft>
              <a:spcPct val="15000"/>
            </a:spcAft>
            <a:buChar char="•"/>
          </a:pPr>
          <a:r>
            <a:rPr lang="en-US" sz="1000" b="0" i="0" kern="1200" baseline="0"/>
            <a:t>severity</a:t>
          </a:r>
          <a:endParaRPr lang="en-US" sz="1000" kern="1200"/>
        </a:p>
        <a:p>
          <a:pPr marL="57150" lvl="1" indent="-57150" algn="l" defTabSz="444500">
            <a:lnSpc>
              <a:spcPct val="90000"/>
            </a:lnSpc>
            <a:spcBef>
              <a:spcPct val="0"/>
            </a:spcBef>
            <a:spcAft>
              <a:spcPct val="15000"/>
            </a:spcAft>
            <a:buChar char="•"/>
          </a:pPr>
          <a:r>
            <a:rPr lang="en-US" sz="1000" b="0" i="0" kern="1200" baseline="0"/>
            <a:t>symptoms</a:t>
          </a:r>
          <a:endParaRPr lang="en-US" sz="1000" kern="1200"/>
        </a:p>
        <a:p>
          <a:pPr marL="57150" lvl="1" indent="-57150" algn="l" defTabSz="444500">
            <a:lnSpc>
              <a:spcPct val="90000"/>
            </a:lnSpc>
            <a:spcBef>
              <a:spcPct val="0"/>
            </a:spcBef>
            <a:spcAft>
              <a:spcPct val="15000"/>
            </a:spcAft>
            <a:buChar char="•"/>
          </a:pPr>
          <a:r>
            <a:rPr lang="en-US" sz="1000" b="0" i="0" kern="1200" baseline="0"/>
            <a:t>treatment</a:t>
          </a:r>
          <a:endParaRPr lang="en-US" sz="1000" kern="1200"/>
        </a:p>
        <a:p>
          <a:pPr marL="57150" lvl="1" indent="-57150" algn="l" defTabSz="444500">
            <a:lnSpc>
              <a:spcPct val="90000"/>
            </a:lnSpc>
            <a:spcBef>
              <a:spcPct val="0"/>
            </a:spcBef>
            <a:spcAft>
              <a:spcPct val="15000"/>
            </a:spcAft>
            <a:buChar char="•"/>
          </a:pPr>
          <a:r>
            <a:rPr lang="en-US" sz="1000" b="0" i="0" kern="1200" baseline="0"/>
            <a:t>outcome</a:t>
          </a:r>
          <a:endParaRPr lang="en-US" sz="1000" kern="1200"/>
        </a:p>
        <a:p>
          <a:pPr marL="57150" lvl="1" indent="-57150" algn="l" defTabSz="444500">
            <a:lnSpc>
              <a:spcPct val="90000"/>
            </a:lnSpc>
            <a:spcBef>
              <a:spcPct val="0"/>
            </a:spcBef>
            <a:spcAft>
              <a:spcPct val="15000"/>
            </a:spcAft>
            <a:buChar char="•"/>
          </a:pPr>
          <a:r>
            <a:rPr lang="en-US" sz="1000" b="0" i="0" kern="1200" baseline="0"/>
            <a:t>dischargedate</a:t>
          </a:r>
          <a:endParaRPr lang="en-US" sz="1000" kern="1200"/>
        </a:p>
        <a:p>
          <a:pPr marL="57150" lvl="1" indent="-57150" algn="l" defTabSz="444500">
            <a:lnSpc>
              <a:spcPct val="90000"/>
            </a:lnSpc>
            <a:spcBef>
              <a:spcPct val="0"/>
            </a:spcBef>
            <a:spcAft>
              <a:spcPct val="15000"/>
            </a:spcAft>
            <a:buChar char="•"/>
          </a:pPr>
          <a:r>
            <a:rPr lang="en-US" sz="1000" b="0" i="0" kern="1200" baseline="0"/>
            <a:t>facilityid (FK → healthcare_facility)</a:t>
          </a:r>
          <a:endParaRPr lang="en-US" sz="1000" kern="1200"/>
        </a:p>
        <a:p>
          <a:pPr marL="57150" lvl="1" indent="-57150" algn="l" defTabSz="444500">
            <a:lnSpc>
              <a:spcPct val="90000"/>
            </a:lnSpc>
            <a:spcBef>
              <a:spcPct val="0"/>
            </a:spcBef>
            <a:spcAft>
              <a:spcPct val="15000"/>
            </a:spcAft>
            <a:buChar char="•"/>
          </a:pPr>
          <a:r>
            <a:rPr lang="en-US" sz="1000" b="0" i="0" kern="1200" baseline="0"/>
            <a:t>providerid (FK → healthcare_provider)</a:t>
          </a:r>
          <a:endParaRPr lang="en-US" sz="1000" kern="1200"/>
        </a:p>
        <a:p>
          <a:pPr marL="57150" lvl="1" indent="-57150" algn="l" defTabSz="444500">
            <a:lnSpc>
              <a:spcPct val="90000"/>
            </a:lnSpc>
            <a:spcBef>
              <a:spcPct val="0"/>
            </a:spcBef>
            <a:spcAft>
              <a:spcPct val="15000"/>
            </a:spcAft>
            <a:buChar char="•"/>
          </a:pPr>
          <a:r>
            <a:rPr lang="en-US" sz="1000" b="0" i="0" kern="1200" baseline="0"/>
            <a:t>created_at</a:t>
          </a:r>
          <a:endParaRPr lang="en-US" sz="1000" kern="1200"/>
        </a:p>
      </dsp:txBody>
      <dsp:txXfrm>
        <a:off x="0" y="362690"/>
        <a:ext cx="6364224" cy="2394000"/>
      </dsp:txXfrm>
    </dsp:sp>
    <dsp:sp modelId="{76C5F5F5-96B3-4FBA-91F8-9B0B76460295}">
      <dsp:nvSpPr>
        <dsp:cNvPr id="0" name=""/>
        <dsp:cNvSpPr/>
      </dsp:nvSpPr>
      <dsp:spPr>
        <a:xfrm>
          <a:off x="318211" y="215090"/>
          <a:ext cx="4454956" cy="295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444500">
            <a:lnSpc>
              <a:spcPct val="90000"/>
            </a:lnSpc>
            <a:spcBef>
              <a:spcPct val="0"/>
            </a:spcBef>
            <a:spcAft>
              <a:spcPct val="35000"/>
            </a:spcAft>
            <a:buNone/>
          </a:pPr>
          <a:r>
            <a:rPr lang="en-US" sz="1000" b="1" i="0" kern="1200" baseline="0"/>
            <a:t>Attributes</a:t>
          </a:r>
          <a:r>
            <a:rPr lang="en-US" sz="1000" b="0" i="0" kern="1200" baseline="0"/>
            <a:t>:</a:t>
          </a:r>
          <a:endParaRPr lang="en-US" sz="1000" kern="1200"/>
        </a:p>
      </dsp:txBody>
      <dsp:txXfrm>
        <a:off x="332621" y="229500"/>
        <a:ext cx="4426136" cy="266380"/>
      </dsp:txXfrm>
    </dsp:sp>
    <dsp:sp modelId="{76897C19-6B91-4AF7-A3D9-85DC0F5483B3}">
      <dsp:nvSpPr>
        <dsp:cNvPr id="0" name=""/>
        <dsp:cNvSpPr/>
      </dsp:nvSpPr>
      <dsp:spPr>
        <a:xfrm>
          <a:off x="0" y="2958291"/>
          <a:ext cx="6364224" cy="425250"/>
        </a:xfrm>
        <a:prstGeom prst="rect">
          <a:avLst/>
        </a:prstGeom>
        <a:solidFill>
          <a:schemeClr val="lt1">
            <a:alpha val="90000"/>
            <a:hueOff val="0"/>
            <a:satOff val="0"/>
            <a:lumOff val="0"/>
            <a:alphaOff val="0"/>
          </a:schemeClr>
        </a:solidFill>
        <a:ln w="12700" cap="flat" cmpd="sng" algn="ctr">
          <a:solidFill>
            <a:schemeClr val="accent2">
              <a:hueOff val="503698"/>
              <a:satOff val="-273"/>
              <a:lumOff val="28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208280" rIns="493934"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baseline="0"/>
            <a:t>Linked to patient, disease, disease_variant, healthcare_facility, and healthcare_provider.</a:t>
          </a:r>
          <a:endParaRPr lang="en-US" sz="1000" kern="1200"/>
        </a:p>
      </dsp:txBody>
      <dsp:txXfrm>
        <a:off x="0" y="2958291"/>
        <a:ext cx="6364224" cy="425250"/>
      </dsp:txXfrm>
    </dsp:sp>
    <dsp:sp modelId="{6D8F1F67-DED7-4F34-BF3A-BDDEAF18F5C7}">
      <dsp:nvSpPr>
        <dsp:cNvPr id="0" name=""/>
        <dsp:cNvSpPr/>
      </dsp:nvSpPr>
      <dsp:spPr>
        <a:xfrm>
          <a:off x="318211" y="2810690"/>
          <a:ext cx="4454956" cy="295200"/>
        </a:xfrm>
        <a:prstGeom prst="roundRect">
          <a:avLst/>
        </a:prstGeom>
        <a:solidFill>
          <a:schemeClr val="accent2">
            <a:hueOff val="503698"/>
            <a:satOff val="-273"/>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444500">
            <a:lnSpc>
              <a:spcPct val="90000"/>
            </a:lnSpc>
            <a:spcBef>
              <a:spcPct val="0"/>
            </a:spcBef>
            <a:spcAft>
              <a:spcPct val="35000"/>
            </a:spcAft>
            <a:buNone/>
          </a:pPr>
          <a:r>
            <a:rPr lang="en-US" sz="1000" b="1" i="0" kern="1200" baseline="0"/>
            <a:t>Relationships</a:t>
          </a:r>
          <a:r>
            <a:rPr lang="en-US" sz="1000" b="0" i="0" kern="1200" baseline="0"/>
            <a:t>:</a:t>
          </a:r>
          <a:endParaRPr lang="en-US" sz="1000" kern="1200"/>
        </a:p>
      </dsp:txBody>
      <dsp:txXfrm>
        <a:off x="332621" y="2825100"/>
        <a:ext cx="4426136" cy="266380"/>
      </dsp:txXfrm>
    </dsp:sp>
    <dsp:sp modelId="{6F93F3F6-E2D8-4EE0-8216-739DA38CDEDC}">
      <dsp:nvSpPr>
        <dsp:cNvPr id="0" name=""/>
        <dsp:cNvSpPr/>
      </dsp:nvSpPr>
      <dsp:spPr>
        <a:xfrm>
          <a:off x="0" y="3585141"/>
          <a:ext cx="6364224" cy="913500"/>
        </a:xfrm>
        <a:prstGeom prst="rect">
          <a:avLst/>
        </a:prstGeom>
        <a:solidFill>
          <a:schemeClr val="lt1">
            <a:alpha val="90000"/>
            <a:hueOff val="0"/>
            <a:satOff val="0"/>
            <a:lumOff val="0"/>
            <a:alphaOff val="0"/>
          </a:schemeClr>
        </a:solidFill>
        <a:ln w="12700" cap="flat" cmpd="sng" algn="ctr">
          <a:solidFill>
            <a:schemeClr val="accent2">
              <a:hueOff val="1007397"/>
              <a:satOff val="-545"/>
              <a:lumOff val="57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208280" rIns="493934"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baseline="0"/>
            <a:t>patient (1) → case_record (0..N): A patient can have multiple case records.</a:t>
          </a:r>
          <a:endParaRPr lang="en-US" sz="1000" kern="1200"/>
        </a:p>
        <a:p>
          <a:pPr marL="57150" lvl="1" indent="-57150" algn="l" defTabSz="444500">
            <a:lnSpc>
              <a:spcPct val="90000"/>
            </a:lnSpc>
            <a:spcBef>
              <a:spcPct val="0"/>
            </a:spcBef>
            <a:spcAft>
              <a:spcPct val="15000"/>
            </a:spcAft>
            <a:buChar char="•"/>
          </a:pPr>
          <a:r>
            <a:rPr lang="en-US" sz="1000" b="0" i="0" kern="1200" baseline="0"/>
            <a:t>disease (1) → case_record (0..N): A disease can appear in multiple records.</a:t>
          </a:r>
          <a:endParaRPr lang="en-US" sz="1000" kern="1200"/>
        </a:p>
        <a:p>
          <a:pPr marL="57150" lvl="1" indent="-57150" algn="l" defTabSz="444500">
            <a:lnSpc>
              <a:spcPct val="90000"/>
            </a:lnSpc>
            <a:spcBef>
              <a:spcPct val="0"/>
            </a:spcBef>
            <a:spcAft>
              <a:spcPct val="15000"/>
            </a:spcAft>
            <a:buChar char="•"/>
          </a:pPr>
          <a:r>
            <a:rPr lang="en-US" sz="1000" b="0" i="0" kern="1200" baseline="0"/>
            <a:t>disease_variant (0..1) → case_record (0..N): A variant is optional but may appear in records.</a:t>
          </a:r>
          <a:endParaRPr lang="en-US" sz="1000" kern="1200"/>
        </a:p>
        <a:p>
          <a:pPr marL="57150" lvl="1" indent="-57150" algn="l" defTabSz="444500">
            <a:lnSpc>
              <a:spcPct val="90000"/>
            </a:lnSpc>
            <a:spcBef>
              <a:spcPct val="0"/>
            </a:spcBef>
            <a:spcAft>
              <a:spcPct val="15000"/>
            </a:spcAft>
            <a:buChar char="•"/>
          </a:pPr>
          <a:r>
            <a:rPr lang="en-US" sz="1000" b="0" i="0" kern="1200" baseline="0"/>
            <a:t>healthcare_facility (1) → case_record (0..N): A facility can manage many case records.</a:t>
          </a:r>
          <a:endParaRPr lang="en-US" sz="1000" kern="1200"/>
        </a:p>
      </dsp:txBody>
      <dsp:txXfrm>
        <a:off x="0" y="3585141"/>
        <a:ext cx="6364224" cy="913500"/>
      </dsp:txXfrm>
    </dsp:sp>
    <dsp:sp modelId="{38B4BF8F-088E-43C6-816B-8C291EA8580B}">
      <dsp:nvSpPr>
        <dsp:cNvPr id="0" name=""/>
        <dsp:cNvSpPr/>
      </dsp:nvSpPr>
      <dsp:spPr>
        <a:xfrm>
          <a:off x="318211" y="3437541"/>
          <a:ext cx="4454956" cy="295200"/>
        </a:xfrm>
        <a:prstGeom prst="roundRect">
          <a:avLst/>
        </a:prstGeom>
        <a:solidFill>
          <a:schemeClr val="accent2">
            <a:hueOff val="1007397"/>
            <a:satOff val="-545"/>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444500">
            <a:lnSpc>
              <a:spcPct val="90000"/>
            </a:lnSpc>
            <a:spcBef>
              <a:spcPct val="0"/>
            </a:spcBef>
            <a:spcAft>
              <a:spcPct val="35000"/>
            </a:spcAft>
            <a:buNone/>
          </a:pPr>
          <a:r>
            <a:rPr lang="en-US" sz="1000" b="1" i="0" kern="1200" baseline="0"/>
            <a:t>Cardinality</a:t>
          </a:r>
          <a:r>
            <a:rPr lang="en-US" sz="1000" b="0" i="0" kern="1200" baseline="0"/>
            <a:t>:</a:t>
          </a:r>
          <a:endParaRPr lang="en-US" sz="1000" kern="1200"/>
        </a:p>
      </dsp:txBody>
      <dsp:txXfrm>
        <a:off x="332621" y="3451951"/>
        <a:ext cx="4426136" cy="266380"/>
      </dsp:txXfrm>
    </dsp:sp>
    <dsp:sp modelId="{C3B0828B-E67C-465B-A6FA-3055BFE00712}">
      <dsp:nvSpPr>
        <dsp:cNvPr id="0" name=""/>
        <dsp:cNvSpPr/>
      </dsp:nvSpPr>
      <dsp:spPr>
        <a:xfrm>
          <a:off x="0" y="4700241"/>
          <a:ext cx="6364224" cy="598500"/>
        </a:xfrm>
        <a:prstGeom prst="rect">
          <a:avLst/>
        </a:prstGeom>
        <a:solidFill>
          <a:schemeClr val="lt1">
            <a:alpha val="90000"/>
            <a:hueOff val="0"/>
            <a:satOff val="0"/>
            <a:lumOff val="0"/>
            <a:alphaOff val="0"/>
          </a:schemeClr>
        </a:solidFill>
        <a:ln w="12700" cap="flat" cmpd="sng" algn="ctr">
          <a:solidFill>
            <a:schemeClr val="accent2">
              <a:hueOff val="1511095"/>
              <a:satOff val="-81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208280" rIns="493934"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baseline="0"/>
            <a:t>A case </a:t>
          </a:r>
          <a:r>
            <a:rPr lang="en-US" sz="1000" b="1" i="0" kern="1200" baseline="0"/>
            <a:t>must</a:t>
          </a:r>
          <a:r>
            <a:rPr lang="en-US" sz="1000" b="0" i="0" kern="1200" baseline="0"/>
            <a:t> reference a patient and disease.</a:t>
          </a:r>
          <a:endParaRPr lang="en-US" sz="1000" kern="1200"/>
        </a:p>
        <a:p>
          <a:pPr marL="57150" lvl="1" indent="-57150" algn="l" defTabSz="444500">
            <a:lnSpc>
              <a:spcPct val="90000"/>
            </a:lnSpc>
            <a:spcBef>
              <a:spcPct val="0"/>
            </a:spcBef>
            <a:spcAft>
              <a:spcPct val="15000"/>
            </a:spcAft>
            <a:buChar char="•"/>
          </a:pPr>
          <a:r>
            <a:rPr lang="en-US" sz="1000" b="0" i="0" kern="1200" baseline="0"/>
            <a:t>A disease variant is </a:t>
          </a:r>
          <a:r>
            <a:rPr lang="en-US" sz="1000" b="1" i="0" kern="1200" baseline="0"/>
            <a:t>optional</a:t>
          </a:r>
          <a:r>
            <a:rPr lang="en-US" sz="1000" b="0" i="0" kern="1200" baseline="0"/>
            <a:t>.</a:t>
          </a:r>
          <a:endParaRPr lang="en-US" sz="1000" kern="1200"/>
        </a:p>
      </dsp:txBody>
      <dsp:txXfrm>
        <a:off x="0" y="4700241"/>
        <a:ext cx="6364224" cy="598500"/>
      </dsp:txXfrm>
    </dsp:sp>
    <dsp:sp modelId="{7DE97BF6-D17C-4BB4-A6AC-9913E5BA16DE}">
      <dsp:nvSpPr>
        <dsp:cNvPr id="0" name=""/>
        <dsp:cNvSpPr/>
      </dsp:nvSpPr>
      <dsp:spPr>
        <a:xfrm>
          <a:off x="318211" y="4552641"/>
          <a:ext cx="4454956" cy="295200"/>
        </a:xfrm>
        <a:prstGeom prst="roundRect">
          <a:avLst/>
        </a:prstGeom>
        <a:solidFill>
          <a:schemeClr val="accent2">
            <a:hueOff val="1511095"/>
            <a:satOff val="-81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444500">
            <a:lnSpc>
              <a:spcPct val="90000"/>
            </a:lnSpc>
            <a:spcBef>
              <a:spcPct val="0"/>
            </a:spcBef>
            <a:spcAft>
              <a:spcPct val="35000"/>
            </a:spcAft>
            <a:buNone/>
          </a:pPr>
          <a:r>
            <a:rPr lang="en-US" sz="1000" b="1" i="0" kern="1200" baseline="0"/>
            <a:t>Optionalities</a:t>
          </a:r>
          <a:r>
            <a:rPr lang="en-US" sz="1000" b="0" i="0" kern="1200" baseline="0"/>
            <a:t>:</a:t>
          </a:r>
          <a:endParaRPr lang="en-US" sz="1000" kern="1200"/>
        </a:p>
      </dsp:txBody>
      <dsp:txXfrm>
        <a:off x="332621" y="4567051"/>
        <a:ext cx="4426136" cy="266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F30DF3-76E9-4E02-811F-3E2DE2A017D5}">
      <dsp:nvSpPr>
        <dsp:cNvPr id="0" name=""/>
        <dsp:cNvSpPr/>
      </dsp:nvSpPr>
      <dsp:spPr>
        <a:xfrm>
          <a:off x="0" y="102546"/>
          <a:ext cx="6364224" cy="4422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Attributes</a:t>
          </a:r>
          <a:r>
            <a:rPr lang="en-US" sz="1800" b="0" i="0" kern="1200" baseline="0"/>
            <a:t>:</a:t>
          </a:r>
          <a:endParaRPr lang="en-US" sz="1800" kern="1200"/>
        </a:p>
      </dsp:txBody>
      <dsp:txXfrm>
        <a:off x="21589" y="124135"/>
        <a:ext cx="6321046" cy="399082"/>
      </dsp:txXfrm>
    </dsp:sp>
    <dsp:sp modelId="{40375FF6-05C1-4F62-A18A-F0FF7185B85F}">
      <dsp:nvSpPr>
        <dsp:cNvPr id="0" name=""/>
        <dsp:cNvSpPr/>
      </dsp:nvSpPr>
      <dsp:spPr>
        <a:xfrm>
          <a:off x="0" y="544806"/>
          <a:ext cx="6364224" cy="2459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6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0" i="0" kern="1200" baseline="0"/>
            <a:t>testid (PK)</a:t>
          </a:r>
          <a:endParaRPr lang="en-US" sz="1400" kern="1200"/>
        </a:p>
        <a:p>
          <a:pPr marL="114300" lvl="1" indent="-114300" algn="l" defTabSz="622300">
            <a:lnSpc>
              <a:spcPct val="90000"/>
            </a:lnSpc>
            <a:spcBef>
              <a:spcPct val="0"/>
            </a:spcBef>
            <a:spcAft>
              <a:spcPct val="20000"/>
            </a:spcAft>
            <a:buChar char="•"/>
          </a:pPr>
          <a:r>
            <a:rPr lang="en-US" sz="1400" b="0" i="0" kern="1200" baseline="0"/>
            <a:t>patientid (FK → patient)</a:t>
          </a:r>
          <a:endParaRPr lang="en-US" sz="1400" kern="1200"/>
        </a:p>
        <a:p>
          <a:pPr marL="114300" lvl="1" indent="-114300" algn="l" defTabSz="622300">
            <a:lnSpc>
              <a:spcPct val="90000"/>
            </a:lnSpc>
            <a:spcBef>
              <a:spcPct val="0"/>
            </a:spcBef>
            <a:spcAft>
              <a:spcPct val="20000"/>
            </a:spcAft>
            <a:buChar char="•"/>
          </a:pPr>
          <a:r>
            <a:rPr lang="en-US" sz="1400" b="0" i="0" kern="1200" baseline="0"/>
            <a:t>diseaseid (FK → disease)</a:t>
          </a:r>
          <a:endParaRPr lang="en-US" sz="1400" kern="1200"/>
        </a:p>
        <a:p>
          <a:pPr marL="114300" lvl="1" indent="-114300" algn="l" defTabSz="622300">
            <a:lnSpc>
              <a:spcPct val="90000"/>
            </a:lnSpc>
            <a:spcBef>
              <a:spcPct val="0"/>
            </a:spcBef>
            <a:spcAft>
              <a:spcPct val="20000"/>
            </a:spcAft>
            <a:buChar char="•"/>
          </a:pPr>
          <a:r>
            <a:rPr lang="en-US" sz="1400" b="0" i="0" kern="1200" baseline="0"/>
            <a:t>testdate</a:t>
          </a:r>
          <a:endParaRPr lang="en-US" sz="1400" kern="1200"/>
        </a:p>
        <a:p>
          <a:pPr marL="114300" lvl="1" indent="-114300" algn="l" defTabSz="622300">
            <a:lnSpc>
              <a:spcPct val="90000"/>
            </a:lnSpc>
            <a:spcBef>
              <a:spcPct val="0"/>
            </a:spcBef>
            <a:spcAft>
              <a:spcPct val="20000"/>
            </a:spcAft>
            <a:buChar char="•"/>
          </a:pPr>
          <a:r>
            <a:rPr lang="en-US" sz="1400" b="0" i="0" kern="1200" baseline="0"/>
            <a:t>testtype</a:t>
          </a:r>
          <a:endParaRPr lang="en-US" sz="1400" kern="1200"/>
        </a:p>
        <a:p>
          <a:pPr marL="114300" lvl="1" indent="-114300" algn="l" defTabSz="622300">
            <a:lnSpc>
              <a:spcPct val="90000"/>
            </a:lnSpc>
            <a:spcBef>
              <a:spcPct val="0"/>
            </a:spcBef>
            <a:spcAft>
              <a:spcPct val="20000"/>
            </a:spcAft>
            <a:buChar char="•"/>
          </a:pPr>
          <a:r>
            <a:rPr lang="en-US" sz="1400" b="0" i="0" kern="1200" baseline="0"/>
            <a:t>result</a:t>
          </a:r>
          <a:endParaRPr lang="en-US" sz="1400" kern="1200"/>
        </a:p>
        <a:p>
          <a:pPr marL="114300" lvl="1" indent="-114300" algn="l" defTabSz="622300">
            <a:lnSpc>
              <a:spcPct val="90000"/>
            </a:lnSpc>
            <a:spcBef>
              <a:spcPct val="0"/>
            </a:spcBef>
            <a:spcAft>
              <a:spcPct val="20000"/>
            </a:spcAft>
            <a:buChar char="•"/>
          </a:pPr>
          <a:r>
            <a:rPr lang="en-US" sz="1400" b="0" i="0" kern="1200" baseline="0"/>
            <a:t>facilityid (FK → healthcare_facility)</a:t>
          </a:r>
          <a:endParaRPr lang="en-US" sz="1400" kern="1200"/>
        </a:p>
        <a:p>
          <a:pPr marL="114300" lvl="1" indent="-114300" algn="l" defTabSz="622300">
            <a:lnSpc>
              <a:spcPct val="90000"/>
            </a:lnSpc>
            <a:spcBef>
              <a:spcPct val="0"/>
            </a:spcBef>
            <a:spcAft>
              <a:spcPct val="20000"/>
            </a:spcAft>
            <a:buChar char="•"/>
          </a:pPr>
          <a:r>
            <a:rPr lang="en-US" sz="1400" b="0" i="0" kern="1200" baseline="0"/>
            <a:t>providerid (FK → healthcare_provider)</a:t>
          </a:r>
          <a:endParaRPr lang="en-US" sz="1400" kern="1200"/>
        </a:p>
        <a:p>
          <a:pPr marL="114300" lvl="1" indent="-114300" algn="l" defTabSz="622300">
            <a:lnSpc>
              <a:spcPct val="90000"/>
            </a:lnSpc>
            <a:spcBef>
              <a:spcPct val="0"/>
            </a:spcBef>
            <a:spcAft>
              <a:spcPct val="20000"/>
            </a:spcAft>
            <a:buChar char="•"/>
          </a:pPr>
          <a:r>
            <a:rPr lang="en-US" sz="1400" b="0" i="0" kern="1200" baseline="0"/>
            <a:t>notes</a:t>
          </a:r>
          <a:endParaRPr lang="en-US" sz="1400" kern="1200"/>
        </a:p>
        <a:p>
          <a:pPr marL="114300" lvl="1" indent="-114300" algn="l" defTabSz="622300">
            <a:lnSpc>
              <a:spcPct val="90000"/>
            </a:lnSpc>
            <a:spcBef>
              <a:spcPct val="0"/>
            </a:spcBef>
            <a:spcAft>
              <a:spcPct val="20000"/>
            </a:spcAft>
            <a:buChar char="•"/>
          </a:pPr>
          <a:r>
            <a:rPr lang="en-US" sz="1400" b="0" i="0" kern="1200" baseline="0"/>
            <a:t>created_at</a:t>
          </a:r>
          <a:endParaRPr lang="en-US" sz="1400" kern="1200"/>
        </a:p>
      </dsp:txBody>
      <dsp:txXfrm>
        <a:off x="0" y="544806"/>
        <a:ext cx="6364224" cy="2459160"/>
      </dsp:txXfrm>
    </dsp:sp>
    <dsp:sp modelId="{B8930D67-8477-4C82-8ED2-702AF50416AD}">
      <dsp:nvSpPr>
        <dsp:cNvPr id="0" name=""/>
        <dsp:cNvSpPr/>
      </dsp:nvSpPr>
      <dsp:spPr>
        <a:xfrm>
          <a:off x="0" y="3003966"/>
          <a:ext cx="6364224" cy="442260"/>
        </a:xfrm>
        <a:prstGeom prst="roundRect">
          <a:avLst/>
        </a:prstGeom>
        <a:solidFill>
          <a:schemeClr val="accent2">
            <a:hueOff val="503698"/>
            <a:satOff val="-273"/>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Relationships</a:t>
          </a:r>
          <a:r>
            <a:rPr lang="en-US" sz="1800" b="0" i="0" kern="1200" baseline="0"/>
            <a:t>:</a:t>
          </a:r>
          <a:endParaRPr lang="en-US" sz="1800" kern="1200"/>
        </a:p>
      </dsp:txBody>
      <dsp:txXfrm>
        <a:off x="21589" y="3025555"/>
        <a:ext cx="6321046" cy="399082"/>
      </dsp:txXfrm>
    </dsp:sp>
    <dsp:sp modelId="{EE5FDEED-BBF8-4970-BA0A-30631DDA0069}">
      <dsp:nvSpPr>
        <dsp:cNvPr id="0" name=""/>
        <dsp:cNvSpPr/>
      </dsp:nvSpPr>
      <dsp:spPr>
        <a:xfrm>
          <a:off x="0" y="3446226"/>
          <a:ext cx="6364224"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6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0" i="0" kern="1200" baseline="0"/>
            <a:t>Linked to patient, disease, healthcare_facility, and healthcare_provider.</a:t>
          </a:r>
          <a:endParaRPr lang="en-US" sz="1400" kern="1200"/>
        </a:p>
      </dsp:txBody>
      <dsp:txXfrm>
        <a:off x="0" y="3446226"/>
        <a:ext cx="6364224" cy="298080"/>
      </dsp:txXfrm>
    </dsp:sp>
    <dsp:sp modelId="{68CFC07F-24AA-4FA1-8EF2-C205F377F53A}">
      <dsp:nvSpPr>
        <dsp:cNvPr id="0" name=""/>
        <dsp:cNvSpPr/>
      </dsp:nvSpPr>
      <dsp:spPr>
        <a:xfrm>
          <a:off x="0" y="3744306"/>
          <a:ext cx="6364224" cy="442260"/>
        </a:xfrm>
        <a:prstGeom prst="roundRect">
          <a:avLst/>
        </a:prstGeom>
        <a:solidFill>
          <a:schemeClr val="accent2">
            <a:hueOff val="1007397"/>
            <a:satOff val="-545"/>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Cardinality</a:t>
          </a:r>
          <a:r>
            <a:rPr lang="en-US" sz="1800" b="0" i="0" kern="1200" baseline="0"/>
            <a:t>:</a:t>
          </a:r>
          <a:endParaRPr lang="en-US" sz="1800" kern="1200"/>
        </a:p>
      </dsp:txBody>
      <dsp:txXfrm>
        <a:off x="21589" y="3765895"/>
        <a:ext cx="6321046" cy="399082"/>
      </dsp:txXfrm>
    </dsp:sp>
    <dsp:sp modelId="{9BBA5ED8-33A7-443A-8275-67A563862970}">
      <dsp:nvSpPr>
        <dsp:cNvPr id="0" name=""/>
        <dsp:cNvSpPr/>
      </dsp:nvSpPr>
      <dsp:spPr>
        <a:xfrm>
          <a:off x="0" y="4186566"/>
          <a:ext cx="6364224"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6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0" i="0" kern="1200" baseline="0"/>
            <a:t>patient (1) → disease_test (0..N): A patient can have multiple tests.</a:t>
          </a:r>
          <a:endParaRPr lang="en-US" sz="1400" kern="1200"/>
        </a:p>
        <a:p>
          <a:pPr marL="114300" lvl="1" indent="-114300" algn="l" defTabSz="622300">
            <a:lnSpc>
              <a:spcPct val="90000"/>
            </a:lnSpc>
            <a:spcBef>
              <a:spcPct val="0"/>
            </a:spcBef>
            <a:spcAft>
              <a:spcPct val="20000"/>
            </a:spcAft>
            <a:buChar char="•"/>
          </a:pPr>
          <a:r>
            <a:rPr lang="en-US" sz="1400" b="0" i="0" kern="1200" baseline="0"/>
            <a:t>disease (1) → disease_test (0..N): A disease can have multiple tests.</a:t>
          </a:r>
          <a:endParaRPr lang="en-US" sz="1400" kern="1200"/>
        </a:p>
      </dsp:txBody>
      <dsp:txXfrm>
        <a:off x="0" y="4186566"/>
        <a:ext cx="6364224" cy="484380"/>
      </dsp:txXfrm>
    </dsp:sp>
    <dsp:sp modelId="{4C64481C-4D33-4A66-B3D1-FC55A3FC19D9}">
      <dsp:nvSpPr>
        <dsp:cNvPr id="0" name=""/>
        <dsp:cNvSpPr/>
      </dsp:nvSpPr>
      <dsp:spPr>
        <a:xfrm>
          <a:off x="0" y="4670945"/>
          <a:ext cx="6364224" cy="442260"/>
        </a:xfrm>
        <a:prstGeom prst="roundRect">
          <a:avLst/>
        </a:prstGeom>
        <a:solidFill>
          <a:schemeClr val="accent2">
            <a:hueOff val="1511095"/>
            <a:satOff val="-81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Optionalities</a:t>
          </a:r>
          <a:r>
            <a:rPr lang="en-US" sz="1800" b="0" i="0" kern="1200" baseline="0"/>
            <a:t>:</a:t>
          </a:r>
          <a:endParaRPr lang="en-US" sz="1800" kern="1200"/>
        </a:p>
      </dsp:txBody>
      <dsp:txXfrm>
        <a:off x="21589" y="4692534"/>
        <a:ext cx="6321046" cy="399082"/>
      </dsp:txXfrm>
    </dsp:sp>
    <dsp:sp modelId="{9E0A8BB9-CB8C-4B49-98B7-6234A76B429B}">
      <dsp:nvSpPr>
        <dsp:cNvPr id="0" name=""/>
        <dsp:cNvSpPr/>
      </dsp:nvSpPr>
      <dsp:spPr>
        <a:xfrm>
          <a:off x="0" y="5113206"/>
          <a:ext cx="6364224"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6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0" i="0" kern="1200" baseline="0"/>
            <a:t>A test </a:t>
          </a:r>
          <a:r>
            <a:rPr lang="en-US" sz="1400" b="1" i="0" kern="1200" baseline="0"/>
            <a:t>must</a:t>
          </a:r>
          <a:r>
            <a:rPr lang="en-US" sz="1400" b="0" i="0" kern="1200" baseline="0"/>
            <a:t> reference a patient and disease.</a:t>
          </a:r>
          <a:endParaRPr lang="en-US" sz="1400" kern="1200"/>
        </a:p>
      </dsp:txBody>
      <dsp:txXfrm>
        <a:off x="0" y="5113206"/>
        <a:ext cx="6364224" cy="2980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488C1-8F62-41E8-B9D7-9172EEFAA85E}">
      <dsp:nvSpPr>
        <dsp:cNvPr id="0" name=""/>
        <dsp:cNvSpPr/>
      </dsp:nvSpPr>
      <dsp:spPr>
        <a:xfrm>
          <a:off x="0" y="90350"/>
          <a:ext cx="6364224"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baseline="0"/>
            <a:t>Attributes</a:t>
          </a:r>
          <a:r>
            <a:rPr lang="en-US" sz="2200" b="0" i="0" kern="1200" baseline="0"/>
            <a:t>:</a:t>
          </a:r>
          <a:endParaRPr lang="en-US" sz="2200" kern="1200"/>
        </a:p>
      </dsp:txBody>
      <dsp:txXfrm>
        <a:off x="26387" y="116737"/>
        <a:ext cx="6311450" cy="487766"/>
      </dsp:txXfrm>
    </dsp:sp>
    <dsp:sp modelId="{1522E21D-6331-4E2B-A509-BCAEDE52FFB2}">
      <dsp:nvSpPr>
        <dsp:cNvPr id="0" name=""/>
        <dsp:cNvSpPr/>
      </dsp:nvSpPr>
      <dsp:spPr>
        <a:xfrm>
          <a:off x="0" y="630890"/>
          <a:ext cx="6364224" cy="264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6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0" i="0" kern="1200" baseline="0"/>
            <a:t>facilityid (PK)</a:t>
          </a:r>
          <a:endParaRPr lang="en-US" sz="1700" kern="1200"/>
        </a:p>
        <a:p>
          <a:pPr marL="171450" lvl="1" indent="-171450" algn="l" defTabSz="755650">
            <a:lnSpc>
              <a:spcPct val="90000"/>
            </a:lnSpc>
            <a:spcBef>
              <a:spcPct val="0"/>
            </a:spcBef>
            <a:spcAft>
              <a:spcPct val="20000"/>
            </a:spcAft>
            <a:buChar char="•"/>
          </a:pPr>
          <a:r>
            <a:rPr lang="en-US" sz="1700" b="0" i="0" kern="1200" baseline="0"/>
            <a:t>name</a:t>
          </a:r>
          <a:endParaRPr lang="en-US" sz="1700" kern="1200"/>
        </a:p>
        <a:p>
          <a:pPr marL="171450" lvl="1" indent="-171450" algn="l" defTabSz="755650">
            <a:lnSpc>
              <a:spcPct val="90000"/>
            </a:lnSpc>
            <a:spcBef>
              <a:spcPct val="0"/>
            </a:spcBef>
            <a:spcAft>
              <a:spcPct val="20000"/>
            </a:spcAft>
            <a:buChar char="•"/>
          </a:pPr>
          <a:r>
            <a:rPr lang="en-US" sz="1700" b="0" i="0" kern="1200" baseline="0"/>
            <a:t>regionid (FK → region)</a:t>
          </a:r>
          <a:endParaRPr lang="en-US" sz="1700" kern="1200"/>
        </a:p>
        <a:p>
          <a:pPr marL="171450" lvl="1" indent="-171450" algn="l" defTabSz="755650">
            <a:lnSpc>
              <a:spcPct val="90000"/>
            </a:lnSpc>
            <a:spcBef>
              <a:spcPct val="0"/>
            </a:spcBef>
            <a:spcAft>
              <a:spcPct val="20000"/>
            </a:spcAft>
            <a:buChar char="•"/>
          </a:pPr>
          <a:r>
            <a:rPr lang="en-US" sz="1700" b="0" i="0" kern="1200" baseline="0"/>
            <a:t>facilitytype</a:t>
          </a:r>
          <a:endParaRPr lang="en-US" sz="1700" kern="1200"/>
        </a:p>
        <a:p>
          <a:pPr marL="171450" lvl="1" indent="-171450" algn="l" defTabSz="755650">
            <a:lnSpc>
              <a:spcPct val="90000"/>
            </a:lnSpc>
            <a:spcBef>
              <a:spcPct val="0"/>
            </a:spcBef>
            <a:spcAft>
              <a:spcPct val="20000"/>
            </a:spcAft>
            <a:buChar char="•"/>
          </a:pPr>
          <a:r>
            <a:rPr lang="en-US" sz="1700" b="0" i="0" kern="1200" baseline="0"/>
            <a:t>bedcapacity</a:t>
          </a:r>
          <a:endParaRPr lang="en-US" sz="1700" kern="1200"/>
        </a:p>
        <a:p>
          <a:pPr marL="171450" lvl="1" indent="-171450" algn="l" defTabSz="755650">
            <a:lnSpc>
              <a:spcPct val="90000"/>
            </a:lnSpc>
            <a:spcBef>
              <a:spcPct val="0"/>
            </a:spcBef>
            <a:spcAft>
              <a:spcPct val="20000"/>
            </a:spcAft>
            <a:buChar char="•"/>
          </a:pPr>
          <a:r>
            <a:rPr lang="en-US" sz="1700" b="0" i="0" kern="1200" baseline="0"/>
            <a:t>icucapacity</a:t>
          </a:r>
          <a:endParaRPr lang="en-US" sz="1700" kern="1200"/>
        </a:p>
        <a:p>
          <a:pPr marL="171450" lvl="1" indent="-171450" algn="l" defTabSz="755650">
            <a:lnSpc>
              <a:spcPct val="90000"/>
            </a:lnSpc>
            <a:spcBef>
              <a:spcPct val="0"/>
            </a:spcBef>
            <a:spcAft>
              <a:spcPct val="20000"/>
            </a:spcAft>
            <a:buChar char="•"/>
          </a:pPr>
          <a:r>
            <a:rPr lang="en-US" sz="1700" b="0" i="0" kern="1200" baseline="0"/>
            <a:t>hasemergencyroom</a:t>
          </a:r>
          <a:endParaRPr lang="en-US" sz="1700" kern="1200"/>
        </a:p>
        <a:p>
          <a:pPr marL="171450" lvl="1" indent="-171450" algn="l" defTabSz="755650">
            <a:lnSpc>
              <a:spcPct val="90000"/>
            </a:lnSpc>
            <a:spcBef>
              <a:spcPct val="0"/>
            </a:spcBef>
            <a:spcAft>
              <a:spcPct val="20000"/>
            </a:spcAft>
            <a:buChar char="•"/>
          </a:pPr>
          <a:r>
            <a:rPr lang="en-US" sz="1700" b="0" i="0" kern="1200" baseline="0"/>
            <a:t>specialtyunits</a:t>
          </a:r>
          <a:endParaRPr lang="en-US" sz="1700" kern="1200"/>
        </a:p>
        <a:p>
          <a:pPr marL="171450" lvl="1" indent="-171450" algn="l" defTabSz="755650">
            <a:lnSpc>
              <a:spcPct val="90000"/>
            </a:lnSpc>
            <a:spcBef>
              <a:spcPct val="0"/>
            </a:spcBef>
            <a:spcAft>
              <a:spcPct val="20000"/>
            </a:spcAft>
            <a:buChar char="•"/>
          </a:pPr>
          <a:r>
            <a:rPr lang="en-US" sz="1700" b="0" i="0" kern="1200" baseline="0"/>
            <a:t>created_at</a:t>
          </a:r>
          <a:endParaRPr lang="en-US" sz="1700" kern="1200"/>
        </a:p>
      </dsp:txBody>
      <dsp:txXfrm>
        <a:off x="0" y="630890"/>
        <a:ext cx="6364224" cy="2641320"/>
      </dsp:txXfrm>
    </dsp:sp>
    <dsp:sp modelId="{3302C9B7-E586-4812-ACE3-5A8CB9705616}">
      <dsp:nvSpPr>
        <dsp:cNvPr id="0" name=""/>
        <dsp:cNvSpPr/>
      </dsp:nvSpPr>
      <dsp:spPr>
        <a:xfrm>
          <a:off x="0" y="3272210"/>
          <a:ext cx="6364224" cy="540540"/>
        </a:xfrm>
        <a:prstGeom prst="roundRect">
          <a:avLst/>
        </a:prstGeom>
        <a:solidFill>
          <a:schemeClr val="accent2">
            <a:hueOff val="755548"/>
            <a:satOff val="-409"/>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baseline="0"/>
            <a:t>Relationships</a:t>
          </a:r>
          <a:r>
            <a:rPr lang="en-US" sz="2200" b="0" i="0" kern="1200" baseline="0"/>
            <a:t>:</a:t>
          </a:r>
          <a:endParaRPr lang="en-US" sz="2200" kern="1200"/>
        </a:p>
      </dsp:txBody>
      <dsp:txXfrm>
        <a:off x="26387" y="3298597"/>
        <a:ext cx="6311450" cy="487766"/>
      </dsp:txXfrm>
    </dsp:sp>
    <dsp:sp modelId="{A938F31E-3F56-4E4D-B64A-42E108E6D8DA}">
      <dsp:nvSpPr>
        <dsp:cNvPr id="0" name=""/>
        <dsp:cNvSpPr/>
      </dsp:nvSpPr>
      <dsp:spPr>
        <a:xfrm>
          <a:off x="0" y="3812750"/>
          <a:ext cx="6364224"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6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0" i="0" kern="1200" baseline="0"/>
            <a:t>Linked to region, resource_inventory, healthcare_provider, case_record, and disease_test.</a:t>
          </a:r>
          <a:endParaRPr lang="en-US" sz="1700" kern="1200"/>
        </a:p>
      </dsp:txBody>
      <dsp:txXfrm>
        <a:off x="0" y="3812750"/>
        <a:ext cx="6364224" cy="535095"/>
      </dsp:txXfrm>
    </dsp:sp>
    <dsp:sp modelId="{D6F20474-6241-4A75-B2DD-DA694569057F}">
      <dsp:nvSpPr>
        <dsp:cNvPr id="0" name=""/>
        <dsp:cNvSpPr/>
      </dsp:nvSpPr>
      <dsp:spPr>
        <a:xfrm>
          <a:off x="0" y="4347846"/>
          <a:ext cx="6364224" cy="540540"/>
        </a:xfrm>
        <a:prstGeom prst="roundRect">
          <a:avLst/>
        </a:prstGeom>
        <a:solidFill>
          <a:schemeClr val="accent2">
            <a:hueOff val="1511095"/>
            <a:satOff val="-81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baseline="0"/>
            <a:t>Cardinality</a:t>
          </a:r>
          <a:r>
            <a:rPr lang="en-US" sz="2200" b="0" i="0" kern="1200" baseline="0"/>
            <a:t>:</a:t>
          </a:r>
          <a:endParaRPr lang="en-US" sz="2200" kern="1200"/>
        </a:p>
      </dsp:txBody>
      <dsp:txXfrm>
        <a:off x="26387" y="4374233"/>
        <a:ext cx="6311450" cy="487766"/>
      </dsp:txXfrm>
    </dsp:sp>
    <dsp:sp modelId="{CBAEDAA5-63B8-4620-B471-6C6C1AB74255}">
      <dsp:nvSpPr>
        <dsp:cNvPr id="0" name=""/>
        <dsp:cNvSpPr/>
      </dsp:nvSpPr>
      <dsp:spPr>
        <a:xfrm>
          <a:off x="0" y="4888386"/>
          <a:ext cx="6364224"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6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0" i="0" kern="1200" baseline="0"/>
            <a:t>region (1) → healthcare_facility (0..N): A region can have multiple facilities.</a:t>
          </a:r>
          <a:endParaRPr lang="en-US" sz="1700" kern="1200"/>
        </a:p>
      </dsp:txBody>
      <dsp:txXfrm>
        <a:off x="0" y="4888386"/>
        <a:ext cx="6364224" cy="5350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4C46A-763D-4BD3-985D-A34FF5EB1ED4}">
      <dsp:nvSpPr>
        <dsp:cNvPr id="0" name=""/>
        <dsp:cNvSpPr/>
      </dsp:nvSpPr>
      <dsp:spPr>
        <a:xfrm>
          <a:off x="0" y="372635"/>
          <a:ext cx="6364224" cy="2772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333248" rIns="493934"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baseline="0"/>
            <a:t>inventoryid (PK)</a:t>
          </a:r>
          <a:endParaRPr lang="en-US" sz="1600" kern="1200"/>
        </a:p>
        <a:p>
          <a:pPr marL="171450" lvl="1" indent="-171450" algn="l" defTabSz="711200">
            <a:lnSpc>
              <a:spcPct val="90000"/>
            </a:lnSpc>
            <a:spcBef>
              <a:spcPct val="0"/>
            </a:spcBef>
            <a:spcAft>
              <a:spcPct val="15000"/>
            </a:spcAft>
            <a:buChar char="•"/>
          </a:pPr>
          <a:r>
            <a:rPr lang="en-US" sz="1600" b="0" i="0" kern="1200" baseline="0"/>
            <a:t>facilityid (FK → healthcare_facility)</a:t>
          </a:r>
          <a:endParaRPr lang="en-US" sz="1600" kern="1200"/>
        </a:p>
        <a:p>
          <a:pPr marL="171450" lvl="1" indent="-171450" algn="l" defTabSz="711200">
            <a:lnSpc>
              <a:spcPct val="90000"/>
            </a:lnSpc>
            <a:spcBef>
              <a:spcPct val="0"/>
            </a:spcBef>
            <a:spcAft>
              <a:spcPct val="15000"/>
            </a:spcAft>
            <a:buChar char="•"/>
          </a:pPr>
          <a:r>
            <a:rPr lang="en-US" sz="1600" b="0" i="0" kern="1200" baseline="0"/>
            <a:t>resourcetype</a:t>
          </a:r>
          <a:endParaRPr lang="en-US" sz="1600" kern="1200"/>
        </a:p>
        <a:p>
          <a:pPr marL="171450" lvl="1" indent="-171450" algn="l" defTabSz="711200">
            <a:lnSpc>
              <a:spcPct val="90000"/>
            </a:lnSpc>
            <a:spcBef>
              <a:spcPct val="0"/>
            </a:spcBef>
            <a:spcAft>
              <a:spcPct val="15000"/>
            </a:spcAft>
            <a:buChar char="•"/>
          </a:pPr>
          <a:r>
            <a:rPr lang="en-US" sz="1600" b="0" i="0" kern="1200" baseline="0"/>
            <a:t>quantity</a:t>
          </a:r>
          <a:endParaRPr lang="en-US" sz="1600" kern="1200"/>
        </a:p>
        <a:p>
          <a:pPr marL="171450" lvl="1" indent="-171450" algn="l" defTabSz="711200">
            <a:lnSpc>
              <a:spcPct val="90000"/>
            </a:lnSpc>
            <a:spcBef>
              <a:spcPct val="0"/>
            </a:spcBef>
            <a:spcAft>
              <a:spcPct val="15000"/>
            </a:spcAft>
            <a:buChar char="•"/>
          </a:pPr>
          <a:r>
            <a:rPr lang="en-US" sz="1600" b="0" i="0" kern="1200" baseline="0"/>
            <a:t>minimumthreshold</a:t>
          </a:r>
          <a:endParaRPr lang="en-US" sz="1600" kern="1200"/>
        </a:p>
        <a:p>
          <a:pPr marL="171450" lvl="1" indent="-171450" algn="l" defTabSz="711200">
            <a:lnSpc>
              <a:spcPct val="90000"/>
            </a:lnSpc>
            <a:spcBef>
              <a:spcPct val="0"/>
            </a:spcBef>
            <a:spcAft>
              <a:spcPct val="15000"/>
            </a:spcAft>
            <a:buChar char="•"/>
          </a:pPr>
          <a:r>
            <a:rPr lang="en-US" sz="1600" b="0" i="0" kern="1200" baseline="0"/>
            <a:t>lastrestocked</a:t>
          </a:r>
          <a:endParaRPr lang="en-US" sz="1600" kern="1200"/>
        </a:p>
        <a:p>
          <a:pPr marL="171450" lvl="1" indent="-171450" algn="l" defTabSz="711200">
            <a:lnSpc>
              <a:spcPct val="90000"/>
            </a:lnSpc>
            <a:spcBef>
              <a:spcPct val="0"/>
            </a:spcBef>
            <a:spcAft>
              <a:spcPct val="15000"/>
            </a:spcAft>
            <a:buChar char="•"/>
          </a:pPr>
          <a:r>
            <a:rPr lang="en-US" sz="1600" b="0" i="0" kern="1200" baseline="0"/>
            <a:t>expiredate</a:t>
          </a:r>
          <a:endParaRPr lang="en-US" sz="1600" kern="1200"/>
        </a:p>
        <a:p>
          <a:pPr marL="171450" lvl="1" indent="-171450" algn="l" defTabSz="711200">
            <a:lnSpc>
              <a:spcPct val="90000"/>
            </a:lnSpc>
            <a:spcBef>
              <a:spcPct val="0"/>
            </a:spcBef>
            <a:spcAft>
              <a:spcPct val="15000"/>
            </a:spcAft>
            <a:buChar char="•"/>
          </a:pPr>
          <a:r>
            <a:rPr lang="en-US" sz="1600" b="0" i="0" kern="1200" baseline="0"/>
            <a:t>notes</a:t>
          </a:r>
          <a:endParaRPr lang="en-US" sz="1600" kern="1200"/>
        </a:p>
        <a:p>
          <a:pPr marL="171450" lvl="1" indent="-171450" algn="l" defTabSz="711200">
            <a:lnSpc>
              <a:spcPct val="90000"/>
            </a:lnSpc>
            <a:spcBef>
              <a:spcPct val="0"/>
            </a:spcBef>
            <a:spcAft>
              <a:spcPct val="15000"/>
            </a:spcAft>
            <a:buChar char="•"/>
          </a:pPr>
          <a:r>
            <a:rPr lang="en-US" sz="1600" b="0" i="0" kern="1200" baseline="0"/>
            <a:t>created_at</a:t>
          </a:r>
          <a:endParaRPr lang="en-US" sz="1600" kern="1200"/>
        </a:p>
      </dsp:txBody>
      <dsp:txXfrm>
        <a:off x="0" y="372635"/>
        <a:ext cx="6364224" cy="2772000"/>
      </dsp:txXfrm>
    </dsp:sp>
    <dsp:sp modelId="{8A513A1B-FE57-4ACC-A1F2-45E74F1BE87A}">
      <dsp:nvSpPr>
        <dsp:cNvPr id="0" name=""/>
        <dsp:cNvSpPr/>
      </dsp:nvSpPr>
      <dsp:spPr>
        <a:xfrm>
          <a:off x="318211" y="136475"/>
          <a:ext cx="4454956"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711200">
            <a:lnSpc>
              <a:spcPct val="90000"/>
            </a:lnSpc>
            <a:spcBef>
              <a:spcPct val="0"/>
            </a:spcBef>
            <a:spcAft>
              <a:spcPct val="35000"/>
            </a:spcAft>
            <a:buNone/>
          </a:pPr>
          <a:r>
            <a:rPr lang="en-US" sz="1600" b="1" i="0" kern="1200" baseline="0"/>
            <a:t>Attributes</a:t>
          </a:r>
          <a:r>
            <a:rPr lang="en-US" sz="1600" b="0" i="0" kern="1200" baseline="0"/>
            <a:t>:</a:t>
          </a:r>
          <a:endParaRPr lang="en-US" sz="1600" kern="1200"/>
        </a:p>
      </dsp:txBody>
      <dsp:txXfrm>
        <a:off x="341268" y="159532"/>
        <a:ext cx="4408842" cy="426206"/>
      </dsp:txXfrm>
    </dsp:sp>
    <dsp:sp modelId="{CBD60CBD-A10D-417F-A22B-BC78925A4025}">
      <dsp:nvSpPr>
        <dsp:cNvPr id="0" name=""/>
        <dsp:cNvSpPr/>
      </dsp:nvSpPr>
      <dsp:spPr>
        <a:xfrm>
          <a:off x="0" y="3467196"/>
          <a:ext cx="6364224" cy="680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333248" rIns="493934"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baseline="0"/>
            <a:t>Linked to healthcare_facility.</a:t>
          </a:r>
          <a:endParaRPr lang="en-US" sz="1600" kern="1200"/>
        </a:p>
      </dsp:txBody>
      <dsp:txXfrm>
        <a:off x="0" y="3467196"/>
        <a:ext cx="6364224" cy="680400"/>
      </dsp:txXfrm>
    </dsp:sp>
    <dsp:sp modelId="{CC299CED-02B0-4986-86B8-6ABA4D1D5D2E}">
      <dsp:nvSpPr>
        <dsp:cNvPr id="0" name=""/>
        <dsp:cNvSpPr/>
      </dsp:nvSpPr>
      <dsp:spPr>
        <a:xfrm>
          <a:off x="318211" y="3231036"/>
          <a:ext cx="4454956" cy="4723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711200">
            <a:lnSpc>
              <a:spcPct val="90000"/>
            </a:lnSpc>
            <a:spcBef>
              <a:spcPct val="0"/>
            </a:spcBef>
            <a:spcAft>
              <a:spcPct val="35000"/>
            </a:spcAft>
            <a:buNone/>
          </a:pPr>
          <a:r>
            <a:rPr lang="en-US" sz="1600" b="1" i="0" kern="1200" baseline="0"/>
            <a:t>Relationships</a:t>
          </a:r>
          <a:r>
            <a:rPr lang="en-US" sz="1600" b="0" i="0" kern="1200" baseline="0"/>
            <a:t>:</a:t>
          </a:r>
          <a:endParaRPr lang="en-US" sz="1600" kern="1200"/>
        </a:p>
      </dsp:txBody>
      <dsp:txXfrm>
        <a:off x="341268" y="3254093"/>
        <a:ext cx="4408842" cy="426206"/>
      </dsp:txXfrm>
    </dsp:sp>
    <dsp:sp modelId="{E894F7BC-684B-4542-87AD-65E771B0DFCC}">
      <dsp:nvSpPr>
        <dsp:cNvPr id="0" name=""/>
        <dsp:cNvSpPr/>
      </dsp:nvSpPr>
      <dsp:spPr>
        <a:xfrm>
          <a:off x="0" y="4470156"/>
          <a:ext cx="6364224" cy="907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333248" rIns="493934"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baseline="0"/>
            <a:t>healthcare_facility (1) → resource_inventory (0..N): A facility can have multiple resources.</a:t>
          </a:r>
          <a:endParaRPr lang="en-US" sz="1600" kern="1200"/>
        </a:p>
      </dsp:txBody>
      <dsp:txXfrm>
        <a:off x="0" y="4470156"/>
        <a:ext cx="6364224" cy="907200"/>
      </dsp:txXfrm>
    </dsp:sp>
    <dsp:sp modelId="{E01D0E6F-A86B-49D2-A09E-009C1D2F6165}">
      <dsp:nvSpPr>
        <dsp:cNvPr id="0" name=""/>
        <dsp:cNvSpPr/>
      </dsp:nvSpPr>
      <dsp:spPr>
        <a:xfrm>
          <a:off x="318211" y="4233996"/>
          <a:ext cx="4454956"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711200">
            <a:lnSpc>
              <a:spcPct val="90000"/>
            </a:lnSpc>
            <a:spcBef>
              <a:spcPct val="0"/>
            </a:spcBef>
            <a:spcAft>
              <a:spcPct val="35000"/>
            </a:spcAft>
            <a:buNone/>
          </a:pPr>
          <a:r>
            <a:rPr lang="en-US" sz="1600" b="1" i="0" kern="1200" baseline="0"/>
            <a:t>Cardinality</a:t>
          </a:r>
          <a:r>
            <a:rPr lang="en-US" sz="1600" b="0" i="0" kern="1200" baseline="0"/>
            <a:t>:</a:t>
          </a:r>
          <a:endParaRPr lang="en-US" sz="1600" kern="1200"/>
        </a:p>
      </dsp:txBody>
      <dsp:txXfrm>
        <a:off x="341268" y="4257053"/>
        <a:ext cx="4408842" cy="4262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429BDB-0FAD-426E-9952-683B21001384}">
      <dsp:nvSpPr>
        <dsp:cNvPr id="0" name=""/>
        <dsp:cNvSpPr/>
      </dsp:nvSpPr>
      <dsp:spPr>
        <a:xfrm>
          <a:off x="0" y="100070"/>
          <a:ext cx="6364224" cy="5651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baseline="0"/>
            <a:t>Attributes</a:t>
          </a:r>
          <a:r>
            <a:rPr lang="en-US" sz="2300" b="0" i="0" kern="1200" baseline="0"/>
            <a:t>:</a:t>
          </a:r>
          <a:endParaRPr lang="en-US" sz="2300" kern="1200"/>
        </a:p>
      </dsp:txBody>
      <dsp:txXfrm>
        <a:off x="27586" y="127656"/>
        <a:ext cx="6309052" cy="509938"/>
      </dsp:txXfrm>
    </dsp:sp>
    <dsp:sp modelId="{5E54F60F-5426-43B3-94E4-84579F19E1D4}">
      <dsp:nvSpPr>
        <dsp:cNvPr id="0" name=""/>
        <dsp:cNvSpPr/>
      </dsp:nvSpPr>
      <dsp:spPr>
        <a:xfrm>
          <a:off x="0" y="665180"/>
          <a:ext cx="6364224" cy="2475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baseline="0"/>
            <a:t>providerid (PK)</a:t>
          </a:r>
          <a:endParaRPr lang="en-US" sz="1800" kern="1200"/>
        </a:p>
        <a:p>
          <a:pPr marL="171450" lvl="1" indent="-171450" algn="l" defTabSz="800100">
            <a:lnSpc>
              <a:spcPct val="90000"/>
            </a:lnSpc>
            <a:spcBef>
              <a:spcPct val="0"/>
            </a:spcBef>
            <a:spcAft>
              <a:spcPct val="20000"/>
            </a:spcAft>
            <a:buChar char="•"/>
          </a:pPr>
          <a:r>
            <a:rPr lang="en-US" sz="1800" b="0" i="0" kern="1200" baseline="0"/>
            <a:t>firstname</a:t>
          </a:r>
          <a:endParaRPr lang="en-US" sz="1800" kern="1200"/>
        </a:p>
        <a:p>
          <a:pPr marL="171450" lvl="1" indent="-171450" algn="l" defTabSz="800100">
            <a:lnSpc>
              <a:spcPct val="90000"/>
            </a:lnSpc>
            <a:spcBef>
              <a:spcPct val="0"/>
            </a:spcBef>
            <a:spcAft>
              <a:spcPct val="20000"/>
            </a:spcAft>
            <a:buChar char="•"/>
          </a:pPr>
          <a:r>
            <a:rPr lang="en-US" sz="1800" b="0" i="0" kern="1200" baseline="0"/>
            <a:t>lastname</a:t>
          </a:r>
          <a:endParaRPr lang="en-US" sz="1800" kern="1200"/>
        </a:p>
        <a:p>
          <a:pPr marL="171450" lvl="1" indent="-171450" algn="l" defTabSz="800100">
            <a:lnSpc>
              <a:spcPct val="90000"/>
            </a:lnSpc>
            <a:spcBef>
              <a:spcPct val="0"/>
            </a:spcBef>
            <a:spcAft>
              <a:spcPct val="20000"/>
            </a:spcAft>
            <a:buChar char="•"/>
          </a:pPr>
          <a:r>
            <a:rPr lang="en-US" sz="1800" b="0" i="0" kern="1200" baseline="0"/>
            <a:t>specialty</a:t>
          </a:r>
          <a:endParaRPr lang="en-US" sz="1800" kern="1200"/>
        </a:p>
        <a:p>
          <a:pPr marL="171450" lvl="1" indent="-171450" algn="l" defTabSz="800100">
            <a:lnSpc>
              <a:spcPct val="90000"/>
            </a:lnSpc>
            <a:spcBef>
              <a:spcPct val="0"/>
            </a:spcBef>
            <a:spcAft>
              <a:spcPct val="20000"/>
            </a:spcAft>
            <a:buChar char="•"/>
          </a:pPr>
          <a:r>
            <a:rPr lang="en-US" sz="1800" b="0" i="0" kern="1200" baseline="0"/>
            <a:t>licensenumber</a:t>
          </a:r>
          <a:endParaRPr lang="en-US" sz="1800" kern="1200"/>
        </a:p>
        <a:p>
          <a:pPr marL="171450" lvl="1" indent="-171450" algn="l" defTabSz="800100">
            <a:lnSpc>
              <a:spcPct val="90000"/>
            </a:lnSpc>
            <a:spcBef>
              <a:spcPct val="0"/>
            </a:spcBef>
            <a:spcAft>
              <a:spcPct val="20000"/>
            </a:spcAft>
            <a:buChar char="•"/>
          </a:pPr>
          <a:r>
            <a:rPr lang="en-US" sz="1800" b="0" i="0" kern="1200" baseline="0"/>
            <a:t>facilityid (FK → healthcare_facility)</a:t>
          </a:r>
          <a:endParaRPr lang="en-US" sz="1800" kern="1200"/>
        </a:p>
        <a:p>
          <a:pPr marL="171450" lvl="1" indent="-171450" algn="l" defTabSz="800100">
            <a:lnSpc>
              <a:spcPct val="90000"/>
            </a:lnSpc>
            <a:spcBef>
              <a:spcPct val="0"/>
            </a:spcBef>
            <a:spcAft>
              <a:spcPct val="20000"/>
            </a:spcAft>
            <a:buChar char="•"/>
          </a:pPr>
          <a:r>
            <a:rPr lang="en-US" sz="1800" b="0" i="0" kern="1200" baseline="0"/>
            <a:t>contactinfo</a:t>
          </a:r>
          <a:endParaRPr lang="en-US" sz="1800" kern="1200"/>
        </a:p>
        <a:p>
          <a:pPr marL="171450" lvl="1" indent="-171450" algn="l" defTabSz="800100">
            <a:lnSpc>
              <a:spcPct val="90000"/>
            </a:lnSpc>
            <a:spcBef>
              <a:spcPct val="0"/>
            </a:spcBef>
            <a:spcAft>
              <a:spcPct val="20000"/>
            </a:spcAft>
            <a:buChar char="•"/>
          </a:pPr>
          <a:r>
            <a:rPr lang="en-US" sz="1800" b="0" i="0" kern="1200" baseline="0"/>
            <a:t>created_at</a:t>
          </a:r>
          <a:endParaRPr lang="en-US" sz="1800" kern="1200"/>
        </a:p>
      </dsp:txBody>
      <dsp:txXfrm>
        <a:off x="0" y="665180"/>
        <a:ext cx="6364224" cy="2475720"/>
      </dsp:txXfrm>
    </dsp:sp>
    <dsp:sp modelId="{2222F21A-E43C-4A3D-A67F-142D0FD2107C}">
      <dsp:nvSpPr>
        <dsp:cNvPr id="0" name=""/>
        <dsp:cNvSpPr/>
      </dsp:nvSpPr>
      <dsp:spPr>
        <a:xfrm>
          <a:off x="0" y="3140900"/>
          <a:ext cx="6364224" cy="565110"/>
        </a:xfrm>
        <a:prstGeom prst="roundRect">
          <a:avLst/>
        </a:prstGeom>
        <a:solidFill>
          <a:schemeClr val="accent2">
            <a:hueOff val="755548"/>
            <a:satOff val="-409"/>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baseline="0"/>
            <a:t>Relationships</a:t>
          </a:r>
          <a:r>
            <a:rPr lang="en-US" sz="2300" b="0" i="0" kern="1200" baseline="0"/>
            <a:t>:</a:t>
          </a:r>
          <a:endParaRPr lang="en-US" sz="2300" kern="1200"/>
        </a:p>
      </dsp:txBody>
      <dsp:txXfrm>
        <a:off x="27586" y="3168486"/>
        <a:ext cx="6309052" cy="509938"/>
      </dsp:txXfrm>
    </dsp:sp>
    <dsp:sp modelId="{D45D4837-D101-413B-83FE-76DA4D4BCE77}">
      <dsp:nvSpPr>
        <dsp:cNvPr id="0" name=""/>
        <dsp:cNvSpPr/>
      </dsp:nvSpPr>
      <dsp:spPr>
        <a:xfrm>
          <a:off x="0" y="3706011"/>
          <a:ext cx="6364224"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baseline="0"/>
            <a:t>Linked to healthcare_facility, disease_test, and case_record.</a:t>
          </a:r>
          <a:endParaRPr lang="en-US" sz="1800" kern="1200"/>
        </a:p>
      </dsp:txBody>
      <dsp:txXfrm>
        <a:off x="0" y="3706011"/>
        <a:ext cx="6364224" cy="571320"/>
      </dsp:txXfrm>
    </dsp:sp>
    <dsp:sp modelId="{22CA047B-3CC8-4417-B947-674F6F4E83C4}">
      <dsp:nvSpPr>
        <dsp:cNvPr id="0" name=""/>
        <dsp:cNvSpPr/>
      </dsp:nvSpPr>
      <dsp:spPr>
        <a:xfrm>
          <a:off x="0" y="4277331"/>
          <a:ext cx="6364224" cy="565110"/>
        </a:xfrm>
        <a:prstGeom prst="roundRect">
          <a:avLst/>
        </a:prstGeom>
        <a:solidFill>
          <a:schemeClr val="accent2">
            <a:hueOff val="1511095"/>
            <a:satOff val="-81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baseline="0"/>
            <a:t>Cardinality</a:t>
          </a:r>
          <a:r>
            <a:rPr lang="en-US" sz="2300" b="0" i="0" kern="1200" baseline="0"/>
            <a:t>:</a:t>
          </a:r>
          <a:endParaRPr lang="en-US" sz="2300" kern="1200"/>
        </a:p>
      </dsp:txBody>
      <dsp:txXfrm>
        <a:off x="27586" y="4304917"/>
        <a:ext cx="6309052" cy="509938"/>
      </dsp:txXfrm>
    </dsp:sp>
    <dsp:sp modelId="{E1F73B4A-7F6C-43B7-9FBA-6661039FEE71}">
      <dsp:nvSpPr>
        <dsp:cNvPr id="0" name=""/>
        <dsp:cNvSpPr/>
      </dsp:nvSpPr>
      <dsp:spPr>
        <a:xfrm>
          <a:off x="0" y="4842441"/>
          <a:ext cx="6364224"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baseline="0"/>
            <a:t>healthcare_facility (1) → healthcare_provider (0..N): A facility can have multiple providers.</a:t>
          </a:r>
          <a:endParaRPr lang="en-US" sz="1800" kern="1200"/>
        </a:p>
      </dsp:txBody>
      <dsp:txXfrm>
        <a:off x="0" y="4842441"/>
        <a:ext cx="6364224" cy="5713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7D378-0DC4-4B5C-B2E3-AE4EE99F9A35}">
      <dsp:nvSpPr>
        <dsp:cNvPr id="0" name=""/>
        <dsp:cNvSpPr/>
      </dsp:nvSpPr>
      <dsp:spPr>
        <a:xfrm>
          <a:off x="0" y="132462"/>
          <a:ext cx="6812280" cy="4422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Attributes</a:t>
          </a:r>
          <a:r>
            <a:rPr lang="en-US" sz="1800" b="0" i="0" kern="1200" baseline="0"/>
            <a:t>:</a:t>
          </a:r>
          <a:endParaRPr lang="en-US" sz="1800" kern="1200"/>
        </a:p>
      </dsp:txBody>
      <dsp:txXfrm>
        <a:off x="21589" y="154051"/>
        <a:ext cx="6769102" cy="399082"/>
      </dsp:txXfrm>
    </dsp:sp>
    <dsp:sp modelId="{37404981-9BB7-46F4-9F35-2A59C75A69DF}">
      <dsp:nvSpPr>
        <dsp:cNvPr id="0" name=""/>
        <dsp:cNvSpPr/>
      </dsp:nvSpPr>
      <dsp:spPr>
        <a:xfrm>
          <a:off x="0" y="574722"/>
          <a:ext cx="6812280" cy="268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290" tIns="22860" rIns="128016" bIns="22860" numCol="1" spcCol="1270" anchor="t" anchorCtr="0">
          <a:noAutofit/>
        </a:bodyPr>
        <a:lstStyle/>
        <a:p>
          <a:pPr marL="114300" lvl="1" indent="-114300" algn="l" defTabSz="622300">
            <a:lnSpc>
              <a:spcPct val="100000"/>
            </a:lnSpc>
            <a:spcBef>
              <a:spcPct val="0"/>
            </a:spcBef>
            <a:spcAft>
              <a:spcPct val="20000"/>
            </a:spcAft>
            <a:buChar char="•"/>
          </a:pPr>
          <a:r>
            <a:rPr lang="en-US" sz="1400" b="0" i="0" kern="1200" baseline="0"/>
            <a:t>outbreakid (PK)</a:t>
          </a:r>
          <a:endParaRPr lang="en-US" sz="1400" kern="1200"/>
        </a:p>
        <a:p>
          <a:pPr marL="114300" lvl="1" indent="-114300" algn="l" defTabSz="622300">
            <a:lnSpc>
              <a:spcPct val="100000"/>
            </a:lnSpc>
            <a:spcBef>
              <a:spcPct val="0"/>
            </a:spcBef>
            <a:spcAft>
              <a:spcPct val="20000"/>
            </a:spcAft>
            <a:buChar char="•"/>
          </a:pPr>
          <a:r>
            <a:rPr lang="en-US" sz="1400" b="0" i="0" kern="1200" baseline="0"/>
            <a:t>diseaseid (FK → disease)</a:t>
          </a:r>
          <a:endParaRPr lang="en-US" sz="1400" kern="1200"/>
        </a:p>
        <a:p>
          <a:pPr marL="114300" lvl="1" indent="-114300" algn="l" defTabSz="622300">
            <a:lnSpc>
              <a:spcPct val="100000"/>
            </a:lnSpc>
            <a:spcBef>
              <a:spcPct val="0"/>
            </a:spcBef>
            <a:spcAft>
              <a:spcPct val="20000"/>
            </a:spcAft>
            <a:buChar char="•"/>
          </a:pPr>
          <a:r>
            <a:rPr lang="en-US" sz="1400" b="0" i="0" kern="1200" baseline="0"/>
            <a:t>regionid (FK → region)</a:t>
          </a:r>
          <a:endParaRPr lang="en-US" sz="1400" kern="1200"/>
        </a:p>
        <a:p>
          <a:pPr marL="114300" lvl="1" indent="-114300" algn="l" defTabSz="622300">
            <a:lnSpc>
              <a:spcPct val="100000"/>
            </a:lnSpc>
            <a:spcBef>
              <a:spcPct val="0"/>
            </a:spcBef>
            <a:spcAft>
              <a:spcPct val="20000"/>
            </a:spcAft>
            <a:buChar char="•"/>
          </a:pPr>
          <a:r>
            <a:rPr lang="en-US" sz="1400" b="0" i="0" kern="1200" baseline="0"/>
            <a:t>startdate</a:t>
          </a:r>
          <a:endParaRPr lang="en-US" sz="1400" kern="1200"/>
        </a:p>
        <a:p>
          <a:pPr marL="114300" lvl="1" indent="-114300" algn="l" defTabSz="622300">
            <a:lnSpc>
              <a:spcPct val="100000"/>
            </a:lnSpc>
            <a:spcBef>
              <a:spcPct val="0"/>
            </a:spcBef>
            <a:spcAft>
              <a:spcPct val="20000"/>
            </a:spcAft>
            <a:buChar char="•"/>
          </a:pPr>
          <a:r>
            <a:rPr lang="en-US" sz="1400" b="0" i="0" kern="1200" baseline="0"/>
            <a:t>enddate</a:t>
          </a:r>
          <a:endParaRPr lang="en-US" sz="1400" kern="1200"/>
        </a:p>
        <a:p>
          <a:pPr marL="114300" lvl="1" indent="-114300" algn="l" defTabSz="622300">
            <a:lnSpc>
              <a:spcPct val="100000"/>
            </a:lnSpc>
            <a:spcBef>
              <a:spcPct val="0"/>
            </a:spcBef>
            <a:spcAft>
              <a:spcPct val="20000"/>
            </a:spcAft>
            <a:buChar char="•"/>
          </a:pPr>
          <a:r>
            <a:rPr lang="en-US" sz="1400" b="0" i="0" kern="1200" baseline="0"/>
            <a:t>totalcases</a:t>
          </a:r>
          <a:endParaRPr lang="en-US" sz="1400" kern="1200"/>
        </a:p>
        <a:p>
          <a:pPr marL="114300" lvl="1" indent="-114300" algn="l" defTabSz="622300">
            <a:lnSpc>
              <a:spcPct val="100000"/>
            </a:lnSpc>
            <a:spcBef>
              <a:spcPct val="0"/>
            </a:spcBef>
            <a:spcAft>
              <a:spcPct val="20000"/>
            </a:spcAft>
            <a:buChar char="•"/>
          </a:pPr>
          <a:r>
            <a:rPr lang="en-US" sz="1400" b="0" i="0" kern="1200" baseline="0"/>
            <a:t>status</a:t>
          </a:r>
          <a:endParaRPr lang="en-US" sz="1400" kern="1200"/>
        </a:p>
        <a:p>
          <a:pPr marL="114300" lvl="1" indent="-114300" algn="l" defTabSz="622300">
            <a:lnSpc>
              <a:spcPct val="100000"/>
            </a:lnSpc>
            <a:spcBef>
              <a:spcPct val="0"/>
            </a:spcBef>
            <a:spcAft>
              <a:spcPct val="20000"/>
            </a:spcAft>
            <a:buChar char="•"/>
          </a:pPr>
          <a:r>
            <a:rPr lang="en-US" sz="1400" b="0" i="0" kern="1200" baseline="0"/>
            <a:t>containmentmeasures</a:t>
          </a:r>
          <a:endParaRPr lang="en-US" sz="1400" kern="1200"/>
        </a:p>
        <a:p>
          <a:pPr marL="114300" lvl="1" indent="-114300" algn="l" defTabSz="622300">
            <a:lnSpc>
              <a:spcPct val="100000"/>
            </a:lnSpc>
            <a:spcBef>
              <a:spcPct val="0"/>
            </a:spcBef>
            <a:spcAft>
              <a:spcPct val="20000"/>
            </a:spcAft>
            <a:buChar char="•"/>
          </a:pPr>
          <a:r>
            <a:rPr lang="en-US" sz="1400" b="0" i="0" kern="1200" baseline="0"/>
            <a:t>notes</a:t>
          </a:r>
          <a:endParaRPr lang="en-US" sz="1400" kern="1200"/>
        </a:p>
        <a:p>
          <a:pPr marL="114300" lvl="1" indent="-114300" algn="l" defTabSz="622300">
            <a:lnSpc>
              <a:spcPct val="100000"/>
            </a:lnSpc>
            <a:spcBef>
              <a:spcPct val="0"/>
            </a:spcBef>
            <a:spcAft>
              <a:spcPct val="20000"/>
            </a:spcAft>
            <a:buChar char="•"/>
          </a:pPr>
          <a:r>
            <a:rPr lang="en-US" sz="1400" b="0" i="0" kern="1200" baseline="0"/>
            <a:t>created_at</a:t>
          </a:r>
          <a:endParaRPr lang="en-US" sz="1400" kern="1200"/>
        </a:p>
      </dsp:txBody>
      <dsp:txXfrm>
        <a:off x="0" y="574722"/>
        <a:ext cx="6812280" cy="2682720"/>
      </dsp:txXfrm>
    </dsp:sp>
    <dsp:sp modelId="{31DF20E7-24E3-431D-84E5-A58C8B67DD43}">
      <dsp:nvSpPr>
        <dsp:cNvPr id="0" name=""/>
        <dsp:cNvSpPr/>
      </dsp:nvSpPr>
      <dsp:spPr>
        <a:xfrm>
          <a:off x="0" y="3257442"/>
          <a:ext cx="6812280" cy="4422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Relationships</a:t>
          </a:r>
          <a:r>
            <a:rPr lang="en-US" sz="1800" b="0" i="0" kern="1200" baseline="0"/>
            <a:t>:</a:t>
          </a:r>
          <a:endParaRPr lang="en-US" sz="1800" kern="1200"/>
        </a:p>
      </dsp:txBody>
      <dsp:txXfrm>
        <a:off x="21589" y="3279031"/>
        <a:ext cx="6769102" cy="399082"/>
      </dsp:txXfrm>
    </dsp:sp>
    <dsp:sp modelId="{63FBDD38-D402-43A8-83A4-818A7E562E35}">
      <dsp:nvSpPr>
        <dsp:cNvPr id="0" name=""/>
        <dsp:cNvSpPr/>
      </dsp:nvSpPr>
      <dsp:spPr>
        <a:xfrm>
          <a:off x="0" y="3699702"/>
          <a:ext cx="681228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290" tIns="22860" rIns="128016" bIns="22860" numCol="1" spcCol="1270" anchor="t" anchorCtr="0">
          <a:noAutofit/>
        </a:bodyPr>
        <a:lstStyle/>
        <a:p>
          <a:pPr marL="114300" lvl="1" indent="-114300" algn="l" defTabSz="622300">
            <a:lnSpc>
              <a:spcPct val="100000"/>
            </a:lnSpc>
            <a:spcBef>
              <a:spcPct val="0"/>
            </a:spcBef>
            <a:spcAft>
              <a:spcPct val="20000"/>
            </a:spcAft>
            <a:buChar char="•"/>
          </a:pPr>
          <a:r>
            <a:rPr lang="en-US" sz="1400" b="0" i="0" kern="1200" baseline="0"/>
            <a:t>Linked to disease and region.</a:t>
          </a:r>
          <a:endParaRPr lang="en-US" sz="1400" kern="1200"/>
        </a:p>
      </dsp:txBody>
      <dsp:txXfrm>
        <a:off x="0" y="3699702"/>
        <a:ext cx="6812280" cy="298080"/>
      </dsp:txXfrm>
    </dsp:sp>
    <dsp:sp modelId="{0821C8BA-7904-4FA2-BF55-24558BD3E0DD}">
      <dsp:nvSpPr>
        <dsp:cNvPr id="0" name=""/>
        <dsp:cNvSpPr/>
      </dsp:nvSpPr>
      <dsp:spPr>
        <a:xfrm>
          <a:off x="0" y="3997782"/>
          <a:ext cx="6812280" cy="4422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Cardinality</a:t>
          </a:r>
          <a:r>
            <a:rPr lang="en-US" sz="1800" b="0" i="0" kern="1200" baseline="0"/>
            <a:t>:</a:t>
          </a:r>
          <a:endParaRPr lang="en-US" sz="1800" kern="1200"/>
        </a:p>
      </dsp:txBody>
      <dsp:txXfrm>
        <a:off x="21589" y="4019371"/>
        <a:ext cx="6769102" cy="399082"/>
      </dsp:txXfrm>
    </dsp:sp>
    <dsp:sp modelId="{0AA78D01-557C-4F2E-965D-CEF1D0896295}">
      <dsp:nvSpPr>
        <dsp:cNvPr id="0" name=""/>
        <dsp:cNvSpPr/>
      </dsp:nvSpPr>
      <dsp:spPr>
        <a:xfrm>
          <a:off x="0" y="4440042"/>
          <a:ext cx="6812280"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290" tIns="22860" rIns="128016" bIns="22860" numCol="1" spcCol="1270" anchor="t" anchorCtr="0">
          <a:noAutofit/>
        </a:bodyPr>
        <a:lstStyle/>
        <a:p>
          <a:pPr marL="114300" lvl="1" indent="-114300" algn="l" defTabSz="622300">
            <a:lnSpc>
              <a:spcPct val="100000"/>
            </a:lnSpc>
            <a:spcBef>
              <a:spcPct val="0"/>
            </a:spcBef>
            <a:spcAft>
              <a:spcPct val="20000"/>
            </a:spcAft>
            <a:buChar char="•"/>
          </a:pPr>
          <a:r>
            <a:rPr lang="en-US" sz="1400" b="0" i="0" kern="1200" baseline="0"/>
            <a:t>disease (1) → disease_outbreak (0..N): A disease can cause multiple outbreaks.</a:t>
          </a:r>
          <a:endParaRPr lang="en-US" sz="1400" kern="1200"/>
        </a:p>
        <a:p>
          <a:pPr marL="114300" lvl="1" indent="-114300" algn="l" defTabSz="622300">
            <a:lnSpc>
              <a:spcPct val="100000"/>
            </a:lnSpc>
            <a:spcBef>
              <a:spcPct val="0"/>
            </a:spcBef>
            <a:spcAft>
              <a:spcPct val="20000"/>
            </a:spcAft>
            <a:buChar char="•"/>
          </a:pPr>
          <a:r>
            <a:rPr lang="en-US" sz="1400" b="0" i="0" kern="1200" baseline="0"/>
            <a:t>region (1) → disease_outbreak (0..N): A region can experience multiple outbreaks.</a:t>
          </a:r>
          <a:endParaRPr lang="en-US" sz="1400" kern="1200"/>
        </a:p>
      </dsp:txBody>
      <dsp:txXfrm>
        <a:off x="0" y="4440042"/>
        <a:ext cx="6812280" cy="96876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1D3AA-395B-4EA1-8B62-4F2A1E71E131}" type="datetimeFigureOut">
              <a:rPr lang="en-US" smtClean="0"/>
              <a:t>12/16/2024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2395D-45AC-49F1-B62D-BF22ECF479D3}" type="slidenum">
              <a:rPr lang="en-US" smtClean="0"/>
              <a:t>‹#›</a:t>
            </a:fld>
            <a:endParaRPr lang="en-US"/>
          </a:p>
        </p:txBody>
      </p:sp>
    </p:spTree>
    <p:extLst>
      <p:ext uri="{BB962C8B-B14F-4D97-AF65-F5344CB8AC3E}">
        <p14:creationId xmlns:p14="http://schemas.microsoft.com/office/powerpoint/2010/main" val="3230438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E2395D-45AC-49F1-B62D-BF22ECF479D3}" type="slidenum">
              <a:rPr lang="en-US" smtClean="0"/>
              <a:t>18</a:t>
            </a:fld>
            <a:endParaRPr lang="en-US"/>
          </a:p>
        </p:txBody>
      </p:sp>
    </p:spTree>
    <p:extLst>
      <p:ext uri="{BB962C8B-B14F-4D97-AF65-F5344CB8AC3E}">
        <p14:creationId xmlns:p14="http://schemas.microsoft.com/office/powerpoint/2010/main" val="2180239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12/16/2024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8042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12/16/2024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61556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12/16/2024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2124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12/16/2024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80434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12/16/2024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99529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12/16/2024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2578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12/16/2024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87257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12/16/2024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07016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12/16/2024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1224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12/16/2024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469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12/16/2024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8804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12/16/2024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988254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10" name="Straight Connector 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0F0EDB4E-3009-6D4C-C3CF-531E2957F046}"/>
              </a:ext>
            </a:extLst>
          </p:cNvPr>
          <p:cNvPicPr>
            <a:picLocks noChangeAspect="1"/>
          </p:cNvPicPr>
          <p:nvPr/>
        </p:nvPicPr>
        <p:blipFill>
          <a:blip r:embed="rId2"/>
          <a:srcRect t="31611"/>
          <a:stretch/>
        </p:blipFill>
        <p:spPr>
          <a:xfrm>
            <a:off x="20" y="10"/>
            <a:ext cx="12191979" cy="6857990"/>
          </a:xfrm>
          <a:prstGeom prst="rect">
            <a:avLst/>
          </a:prstGeom>
        </p:spPr>
      </p:pic>
      <p:sp>
        <p:nvSpPr>
          <p:cNvPr id="12" name="Rectangle 11">
            <a:extLst>
              <a:ext uri="{FF2B5EF4-FFF2-40B4-BE49-F238E27FC236}">
                <a16:creationId xmlns:a16="http://schemas.microsoft.com/office/drawing/2014/main" id="{5144B498-CCDC-D4DC-B7BB-68A8A7A83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4248" cy="685800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3BEBE913-D571-7F16-A831-DC3A1EB693AD}"/>
              </a:ext>
            </a:extLst>
          </p:cNvPr>
          <p:cNvSpPr>
            <a:spLocks noGrp="1"/>
          </p:cNvSpPr>
          <p:nvPr>
            <p:ph type="ctrTitle"/>
          </p:nvPr>
        </p:nvSpPr>
        <p:spPr>
          <a:xfrm>
            <a:off x="475488" y="1124712"/>
            <a:ext cx="4023360" cy="3200400"/>
          </a:xfrm>
        </p:spPr>
        <p:txBody>
          <a:bodyPr anchor="b">
            <a:normAutofit/>
          </a:bodyPr>
          <a:lstStyle/>
          <a:p>
            <a:r>
              <a:rPr lang="en-US" sz="4800" dirty="0"/>
              <a:t>Project Pulse </a:t>
            </a:r>
          </a:p>
        </p:txBody>
      </p:sp>
      <p:sp>
        <p:nvSpPr>
          <p:cNvPr id="42" name="Rectangle 41">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6124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34">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Freeform: Shape 36">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CA2251A2-00BD-5D59-625C-EB863F257415}"/>
              </a:ext>
            </a:extLst>
          </p:cNvPr>
          <p:cNvSpPr>
            <a:spLocks noGrp="1" noChangeArrowheads="1"/>
          </p:cNvSpPr>
          <p:nvPr>
            <p:ph type="title"/>
          </p:nvPr>
        </p:nvSpPr>
        <p:spPr bwMode="auto">
          <a:xfrm>
            <a:off x="621792" y="1161288"/>
            <a:ext cx="3602736" cy="45262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lang="en-US" altLang="en-US" dirty="0">
                <a:latin typeface="Arial" panose="020B0604020202020204" pitchFamily="34" charset="0"/>
              </a:rPr>
              <a:t>4.</a:t>
            </a:r>
            <a:r>
              <a:rPr kumimoji="0" lang="en-US" altLang="en-US" b="1" i="0" u="none" strike="noStrike" cap="none" normalizeH="0" baseline="0" dirty="0">
                <a:ln>
                  <a:noFill/>
                </a:ln>
                <a:effectLst/>
                <a:latin typeface="Arial Unicode MS"/>
              </a:rPr>
              <a:t>Disease</a:t>
            </a:r>
            <a:r>
              <a:rPr lang="en-US" altLang="en-US" dirty="0">
                <a:latin typeface="Arial Unicode MS"/>
              </a:rPr>
              <a:t>T</a:t>
            </a:r>
            <a:r>
              <a:rPr kumimoji="0" lang="en-US" altLang="en-US" b="1" i="0" u="none" strike="noStrike" cap="none" normalizeH="0" baseline="0" dirty="0">
                <a:ln>
                  <a:noFill/>
                </a:ln>
                <a:effectLst/>
                <a:latin typeface="Arial Unicode MS"/>
              </a:rPr>
              <a:t>est</a:t>
            </a:r>
            <a:r>
              <a:rPr kumimoji="0" lang="en-US" altLang="en-US" b="0" i="0" u="none" strike="noStrike" cap="none" normalizeH="0" baseline="0" dirty="0">
                <a:ln>
                  <a:noFill/>
                </a:ln>
                <a:effectLst/>
              </a:rPr>
              <a:t> </a:t>
            </a:r>
            <a:endParaRPr kumimoji="0" lang="en-US" altLang="en-US" b="0" i="0" u="none" strike="noStrike" cap="none" normalizeH="0" baseline="0" dirty="0">
              <a:ln>
                <a:noFill/>
              </a:ln>
              <a:effectLst/>
              <a:latin typeface="Arial" panose="020B0604020202020204" pitchFamily="34" charset="0"/>
            </a:endParaRPr>
          </a:p>
        </p:txBody>
      </p:sp>
      <p:sp>
        <p:nvSpPr>
          <p:cNvPr id="39" name="Rectangle 3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9" name="Rectangle 2">
            <a:extLst>
              <a:ext uri="{FF2B5EF4-FFF2-40B4-BE49-F238E27FC236}">
                <a16:creationId xmlns:a16="http://schemas.microsoft.com/office/drawing/2014/main" id="{B2C1B404-E97F-6923-7B15-3E848EDA5FBC}"/>
              </a:ext>
            </a:extLst>
          </p:cNvPr>
          <p:cNvGraphicFramePr>
            <a:graphicFrameLocks noGrp="1"/>
          </p:cNvGraphicFramePr>
          <p:nvPr>
            <p:ph idx="1"/>
            <p:extLst>
              <p:ext uri="{D42A27DB-BD31-4B8C-83A1-F6EECF244321}">
                <p14:modId xmlns:p14="http://schemas.microsoft.com/office/powerpoint/2010/main" val="152635457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273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14744218-7CB9-44CA-E5F4-5FE2601A49E2}"/>
              </a:ext>
            </a:extLst>
          </p:cNvPr>
          <p:cNvSpPr>
            <a:spLocks noGrp="1" noChangeArrowheads="1"/>
          </p:cNvSpPr>
          <p:nvPr>
            <p:ph type="title"/>
          </p:nvPr>
        </p:nvSpPr>
        <p:spPr bwMode="auto">
          <a:xfrm>
            <a:off x="621792" y="1161288"/>
            <a:ext cx="3602736" cy="45262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lang="en-US" altLang="en-US" dirty="0">
                <a:latin typeface="Arial" panose="020B0604020202020204" pitchFamily="34" charset="0"/>
              </a:rPr>
              <a:t>5.H</a:t>
            </a:r>
            <a:r>
              <a:rPr kumimoji="0" lang="en-US" altLang="en-US" i="0" u="none" strike="noStrike" cap="none" normalizeH="0" baseline="0" dirty="0">
                <a:ln>
                  <a:noFill/>
                </a:ln>
                <a:effectLst/>
                <a:latin typeface="Arial Unicode MS"/>
              </a:rPr>
              <a:t>ealthcare</a:t>
            </a:r>
            <a:r>
              <a:rPr lang="en-US" altLang="en-US" dirty="0">
                <a:latin typeface="Arial Unicode MS"/>
              </a:rPr>
              <a:t> </a:t>
            </a:r>
            <a:br>
              <a:rPr lang="en-US" altLang="en-US" dirty="0">
                <a:latin typeface="Arial Unicode MS"/>
              </a:rPr>
            </a:br>
            <a:r>
              <a:rPr kumimoji="0" lang="en-US" altLang="en-US" i="0" u="none" strike="noStrike" cap="none" normalizeH="0" baseline="0" dirty="0">
                <a:ln>
                  <a:noFill/>
                </a:ln>
                <a:effectLst/>
                <a:latin typeface="Arial Unicode MS"/>
              </a:rPr>
              <a:t>facility</a:t>
            </a:r>
            <a:r>
              <a:rPr kumimoji="0" lang="en-US" altLang="en-US" i="0" u="none" strike="noStrike" cap="none" normalizeH="0" baseline="0" dirty="0">
                <a:ln>
                  <a:noFill/>
                </a:ln>
                <a:effectLst/>
              </a:rPr>
              <a:t> </a:t>
            </a:r>
            <a:endParaRPr kumimoji="0" lang="en-US" altLang="en-US" i="0" u="none" strike="noStrike" cap="none" normalizeH="0" baseline="0" dirty="0">
              <a:ln>
                <a:noFill/>
              </a:ln>
              <a:effectLst/>
              <a:latin typeface="Arial" panose="020B0604020202020204" pitchFamily="34" charset="0"/>
            </a:endParaRPr>
          </a:p>
        </p:txBody>
      </p:sp>
      <p:sp>
        <p:nvSpPr>
          <p:cNvPr id="42" name="Rectangle 41">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2" name="Rectangle 2">
            <a:extLst>
              <a:ext uri="{FF2B5EF4-FFF2-40B4-BE49-F238E27FC236}">
                <a16:creationId xmlns:a16="http://schemas.microsoft.com/office/drawing/2014/main" id="{DCD56F3E-A1DB-8C8B-9DC8-C731852D597B}"/>
              </a:ext>
            </a:extLst>
          </p:cNvPr>
          <p:cNvGraphicFramePr>
            <a:graphicFrameLocks noGrp="1"/>
          </p:cNvGraphicFramePr>
          <p:nvPr>
            <p:ph idx="1"/>
            <p:extLst>
              <p:ext uri="{D42A27DB-BD31-4B8C-83A1-F6EECF244321}">
                <p14:modId xmlns:p14="http://schemas.microsoft.com/office/powerpoint/2010/main" val="29228640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7138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3AD0A138-CFD1-983A-895D-816A7B30EB5A}"/>
              </a:ext>
            </a:extLst>
          </p:cNvPr>
          <p:cNvSpPr>
            <a:spLocks noGrp="1" noChangeArrowheads="1"/>
          </p:cNvSpPr>
          <p:nvPr>
            <p:ph type="title"/>
          </p:nvPr>
        </p:nvSpPr>
        <p:spPr bwMode="auto">
          <a:xfrm>
            <a:off x="621792" y="1161288"/>
            <a:ext cx="3602736" cy="45262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3200" i="0" u="none" strike="noStrike" cap="none" normalizeH="0" baseline="0" dirty="0">
                <a:ln>
                  <a:noFill/>
                </a:ln>
                <a:effectLst/>
                <a:latin typeface="Arial" panose="020B0604020202020204" pitchFamily="34" charset="0"/>
              </a:rPr>
              <a:t>6.R</a:t>
            </a:r>
            <a:r>
              <a:rPr kumimoji="0" lang="en-US" altLang="en-US" sz="3200" i="0" u="none" strike="noStrike" cap="none" normalizeH="0" baseline="0" dirty="0">
                <a:ln>
                  <a:noFill/>
                </a:ln>
                <a:effectLst/>
                <a:latin typeface="Arial Unicode MS"/>
              </a:rPr>
              <a:t>esource</a:t>
            </a:r>
            <a:br>
              <a:rPr lang="en-US" altLang="en-US" sz="3200" dirty="0">
                <a:latin typeface="Arial Unicode MS"/>
              </a:rPr>
            </a:br>
            <a:r>
              <a:rPr kumimoji="0" lang="en-US" altLang="en-US" sz="3200" i="0" u="none" strike="noStrike" cap="none" normalizeH="0" baseline="0" dirty="0">
                <a:ln>
                  <a:noFill/>
                </a:ln>
                <a:effectLst/>
                <a:latin typeface="Arial Unicode MS"/>
              </a:rPr>
              <a:t>inventory</a:t>
            </a:r>
            <a:r>
              <a:rPr kumimoji="0" lang="en-US" altLang="en-US" sz="3200" i="0" u="none" strike="noStrike" cap="none" normalizeH="0" baseline="0" dirty="0">
                <a:ln>
                  <a:noFill/>
                </a:ln>
                <a:effectLst/>
              </a:rPr>
              <a:t> </a:t>
            </a:r>
            <a:endParaRPr kumimoji="0" lang="en-US" altLang="en-US" sz="3200" i="0" u="none" strike="noStrike" cap="none" normalizeH="0" baseline="0" dirty="0">
              <a:ln>
                <a:noFill/>
              </a:ln>
              <a:effectLst/>
              <a:latin typeface="Arial" panose="020B0604020202020204" pitchFamily="34" charset="0"/>
            </a:endParaRPr>
          </a:p>
        </p:txBody>
      </p:sp>
      <p:sp>
        <p:nvSpPr>
          <p:cNvPr id="17" name="Rectangle 1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Rectangle 2">
            <a:extLst>
              <a:ext uri="{FF2B5EF4-FFF2-40B4-BE49-F238E27FC236}">
                <a16:creationId xmlns:a16="http://schemas.microsoft.com/office/drawing/2014/main" id="{AFD65440-756C-4D74-58B7-608660896643}"/>
              </a:ext>
            </a:extLst>
          </p:cNvPr>
          <p:cNvGraphicFramePr>
            <a:graphicFrameLocks noGrp="1"/>
          </p:cNvGraphicFramePr>
          <p:nvPr>
            <p:ph idx="1"/>
            <p:extLst>
              <p:ext uri="{D42A27DB-BD31-4B8C-83A1-F6EECF244321}">
                <p14:modId xmlns:p14="http://schemas.microsoft.com/office/powerpoint/2010/main" val="127668439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54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BA24CA63-DB83-21B2-FF6D-E2CFE53691A0}"/>
              </a:ext>
            </a:extLst>
          </p:cNvPr>
          <p:cNvSpPr>
            <a:spLocks noGrp="1" noChangeArrowheads="1"/>
          </p:cNvSpPr>
          <p:nvPr>
            <p:ph type="title"/>
          </p:nvPr>
        </p:nvSpPr>
        <p:spPr bwMode="auto">
          <a:xfrm>
            <a:off x="621792" y="1161288"/>
            <a:ext cx="3602736" cy="45262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3200" b="1" i="0" u="none" strike="noStrike" cap="none" normalizeH="0" baseline="0" dirty="0">
                <a:ln>
                  <a:noFill/>
                </a:ln>
                <a:effectLst/>
                <a:latin typeface="Arial" panose="020B0604020202020204" pitchFamily="34" charset="0"/>
              </a:rPr>
              <a:t>7.</a:t>
            </a:r>
            <a:r>
              <a:rPr lang="en-US" altLang="en-US" sz="3200" dirty="0">
                <a:latin typeface="Arial Unicode MS"/>
              </a:rPr>
              <a:t>Health</a:t>
            </a:r>
            <a:r>
              <a:rPr kumimoji="0" lang="en-US" altLang="en-US" sz="3200" b="1" i="0" u="none" strike="noStrike" cap="none" normalizeH="0" baseline="0" dirty="0">
                <a:ln>
                  <a:noFill/>
                </a:ln>
                <a:effectLst/>
                <a:latin typeface="Arial Unicode MS"/>
              </a:rPr>
              <a:t>care</a:t>
            </a:r>
            <a:r>
              <a:rPr lang="en-US" altLang="en-US" sz="3200" dirty="0">
                <a:latin typeface="Arial Unicode MS"/>
              </a:rPr>
              <a:t> </a:t>
            </a:r>
            <a:r>
              <a:rPr kumimoji="0" lang="en-US" altLang="en-US" sz="3200" b="1" i="0" u="none" strike="noStrike" cap="none" normalizeH="0" baseline="0" dirty="0">
                <a:ln>
                  <a:noFill/>
                </a:ln>
                <a:effectLst/>
                <a:latin typeface="Arial Unicode MS"/>
              </a:rPr>
              <a:t>provider</a:t>
            </a:r>
            <a:endParaRPr kumimoji="0" lang="en-US" altLang="en-US" sz="3200" b="1"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endParaRPr kumimoji="0" lang="en-US" altLang="en-US" sz="3200" b="0" i="0" u="none" strike="noStrike" cap="none" normalizeH="0" baseline="0" dirty="0">
              <a:ln>
                <a:noFill/>
              </a:ln>
              <a:effectLst/>
              <a:latin typeface="Arial" panose="020B0604020202020204" pitchFamily="34" charset="0"/>
            </a:endParaRPr>
          </a:p>
        </p:txBody>
      </p:sp>
      <p:sp>
        <p:nvSpPr>
          <p:cNvPr id="17" name="Rectangle 1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Rectangle 2">
            <a:extLst>
              <a:ext uri="{FF2B5EF4-FFF2-40B4-BE49-F238E27FC236}">
                <a16:creationId xmlns:a16="http://schemas.microsoft.com/office/drawing/2014/main" id="{FE4ED858-E598-6004-1095-56773A5A94EB}"/>
              </a:ext>
            </a:extLst>
          </p:cNvPr>
          <p:cNvGraphicFramePr>
            <a:graphicFrameLocks noGrp="1"/>
          </p:cNvGraphicFramePr>
          <p:nvPr>
            <p:ph idx="1"/>
            <p:extLst>
              <p:ext uri="{D42A27DB-BD31-4B8C-83A1-F6EECF244321}">
                <p14:modId xmlns:p14="http://schemas.microsoft.com/office/powerpoint/2010/main" val="323804854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2961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8295FADD-05FD-C1AE-809D-EAAF20F2DDB1}"/>
              </a:ext>
            </a:extLst>
          </p:cNvPr>
          <p:cNvSpPr>
            <a:spLocks noGrp="1" noChangeArrowheads="1"/>
          </p:cNvSpPr>
          <p:nvPr>
            <p:ph type="title"/>
          </p:nvPr>
        </p:nvSpPr>
        <p:spPr bwMode="auto">
          <a:xfrm>
            <a:off x="659234" y="957447"/>
            <a:ext cx="3383280" cy="494310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i="0" u="none" strike="noStrike" cap="none" normalizeH="0" baseline="0">
                <a:ln>
                  <a:noFill/>
                </a:ln>
                <a:effectLst/>
                <a:latin typeface="Arial" panose="020B0604020202020204" pitchFamily="34" charset="0"/>
              </a:rPr>
              <a:t>8. </a:t>
            </a:r>
            <a:r>
              <a:rPr lang="en-US" altLang="en-US">
                <a:latin typeface="Arial Unicode MS"/>
              </a:rPr>
              <a:t>D</a:t>
            </a:r>
            <a:r>
              <a:rPr kumimoji="0" lang="en-US" altLang="en-US" i="0" u="none" strike="noStrike" cap="none" normalizeH="0" baseline="0">
                <a:ln>
                  <a:noFill/>
                </a:ln>
                <a:effectLst/>
                <a:latin typeface="Arial Unicode MS"/>
              </a:rPr>
              <a:t>isease</a:t>
            </a:r>
            <a:r>
              <a:rPr lang="en-US" altLang="en-US">
                <a:latin typeface="Arial Unicode MS"/>
              </a:rPr>
              <a:t> O</a:t>
            </a:r>
            <a:r>
              <a:rPr kumimoji="0" lang="en-US" altLang="en-US" i="0" u="none" strike="noStrike" cap="none" normalizeH="0" baseline="0">
                <a:ln>
                  <a:noFill/>
                </a:ln>
                <a:effectLst/>
                <a:latin typeface="Arial Unicode MS"/>
              </a:rPr>
              <a:t>utbreak</a:t>
            </a:r>
            <a:r>
              <a:rPr kumimoji="0" lang="en-US" altLang="en-US" i="0" u="none" strike="noStrike" cap="none" normalizeH="0" baseline="0">
                <a:ln>
                  <a:noFill/>
                </a:ln>
                <a:effectLst/>
              </a:rPr>
              <a:t> </a:t>
            </a:r>
            <a:endParaRPr kumimoji="0" lang="en-US" altLang="en-US" i="0" u="none" strike="noStrike" cap="none" normalizeH="0" baseline="0">
              <a:ln>
                <a:noFill/>
              </a:ln>
              <a:effectLst/>
              <a:latin typeface="Arial" panose="020B0604020202020204" pitchFamily="34" charset="0"/>
            </a:endParaRPr>
          </a:p>
        </p:txBody>
      </p:sp>
      <p:sp>
        <p:nvSpPr>
          <p:cNvPr id="22" name="Rectangle 2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Rectangle 2">
            <a:extLst>
              <a:ext uri="{FF2B5EF4-FFF2-40B4-BE49-F238E27FC236}">
                <a16:creationId xmlns:a16="http://schemas.microsoft.com/office/drawing/2014/main" id="{87038696-C5C7-4E26-44D1-9C62FAD359E9}"/>
              </a:ext>
            </a:extLst>
          </p:cNvPr>
          <p:cNvGraphicFramePr>
            <a:graphicFrameLocks noGrp="1"/>
          </p:cNvGraphicFramePr>
          <p:nvPr>
            <p:ph idx="1"/>
            <p:extLst>
              <p:ext uri="{D42A27DB-BD31-4B8C-83A1-F6EECF244321}">
                <p14:modId xmlns:p14="http://schemas.microsoft.com/office/powerpoint/2010/main" val="3277751005"/>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7604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6983C-35C3-5320-5F6B-0B24135357E8}"/>
              </a:ext>
            </a:extLst>
          </p:cNvPr>
          <p:cNvSpPr>
            <a:spLocks noGrp="1"/>
          </p:cNvSpPr>
          <p:nvPr>
            <p:ph type="title"/>
          </p:nvPr>
        </p:nvSpPr>
        <p:spPr>
          <a:xfrm>
            <a:off x="841248" y="1683169"/>
            <a:ext cx="4068849" cy="4148586"/>
          </a:xfrm>
        </p:spPr>
        <p:txBody>
          <a:bodyPr anchor="t">
            <a:normAutofit/>
          </a:bodyPr>
          <a:lstStyle/>
          <a:p>
            <a:r>
              <a:rPr lang="en-US" sz="4800"/>
              <a:t>Creating and Populating the OLTP Database</a:t>
            </a:r>
          </a:p>
        </p:txBody>
      </p:sp>
      <p:sp>
        <p:nvSpPr>
          <p:cNvPr id="3" name="Content Placeholder 2">
            <a:extLst>
              <a:ext uri="{FF2B5EF4-FFF2-40B4-BE49-F238E27FC236}">
                <a16:creationId xmlns:a16="http://schemas.microsoft.com/office/drawing/2014/main" id="{3FAF0AA3-25A4-EC9D-D70F-A9DEE5E7C8DD}"/>
              </a:ext>
            </a:extLst>
          </p:cNvPr>
          <p:cNvSpPr>
            <a:spLocks noGrp="1"/>
          </p:cNvSpPr>
          <p:nvPr>
            <p:ph idx="1"/>
          </p:nvPr>
        </p:nvSpPr>
        <p:spPr>
          <a:xfrm>
            <a:off x="5532504" y="1683170"/>
            <a:ext cx="5818248" cy="4148585"/>
          </a:xfrm>
        </p:spPr>
        <p:txBody>
          <a:bodyPr>
            <a:normAutofit/>
          </a:bodyPr>
          <a:lstStyle/>
          <a:p>
            <a:r>
              <a:rPr lang="en-US" sz="2000"/>
              <a:t>The purpose of this step is to implement a fully functional </a:t>
            </a:r>
            <a:r>
              <a:rPr lang="en-US" sz="2000" b="1"/>
              <a:t>Online Transaction Processing (OLTP) database</a:t>
            </a:r>
            <a:r>
              <a:rPr lang="en-US" sz="2000"/>
              <a:t> for healthcare management using PostgreSQL. The OLTP database is designed to handle daily operational tasks, such as tracking patient cases, managing healthcare facilities, and monitoring disease outbreaks, while ensuring fast and efficient querying of transactional data.</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2263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FC73-07E4-0076-FB3D-6D4CC38ED68A}"/>
              </a:ext>
            </a:extLst>
          </p:cNvPr>
          <p:cNvSpPr>
            <a:spLocks noGrp="1"/>
          </p:cNvSpPr>
          <p:nvPr>
            <p:ph type="title"/>
          </p:nvPr>
        </p:nvSpPr>
        <p:spPr/>
        <p:txBody>
          <a:bodyPr>
            <a:normAutofit fontScale="90000"/>
          </a:bodyPr>
          <a:lstStyle/>
          <a:p>
            <a:r>
              <a:rPr lang="en-US" b="1" dirty="0"/>
              <a:t>Data Population</a:t>
            </a:r>
            <a:br>
              <a:rPr lang="en-US" dirty="0"/>
            </a:br>
            <a:endParaRPr lang="en-US" dirty="0"/>
          </a:p>
        </p:txBody>
      </p:sp>
      <p:sp>
        <p:nvSpPr>
          <p:cNvPr id="3" name="Content Placeholder 2">
            <a:extLst>
              <a:ext uri="{FF2B5EF4-FFF2-40B4-BE49-F238E27FC236}">
                <a16:creationId xmlns:a16="http://schemas.microsoft.com/office/drawing/2014/main" id="{41455975-6804-C280-1FA7-E400F9456CAA}"/>
              </a:ext>
            </a:extLst>
          </p:cNvPr>
          <p:cNvSpPr>
            <a:spLocks noGrp="1"/>
          </p:cNvSpPr>
          <p:nvPr>
            <p:ph idx="1"/>
          </p:nvPr>
        </p:nvSpPr>
        <p:spPr/>
        <p:txBody>
          <a:bodyPr>
            <a:normAutofit fontScale="70000" lnSpcReduction="20000"/>
          </a:bodyPr>
          <a:lstStyle/>
          <a:p>
            <a:pPr marL="0" indent="0">
              <a:buNone/>
            </a:pPr>
            <a:r>
              <a:rPr lang="en-US" dirty="0"/>
              <a:t>Each table was populated to simulate real-world healthcare operations.</a:t>
            </a:r>
          </a:p>
          <a:p>
            <a:pPr marL="0" indent="0">
              <a:buNone/>
            </a:pPr>
            <a:endParaRPr lang="en-US" dirty="0"/>
          </a:p>
          <a:p>
            <a:pPr>
              <a:buFont typeface="Arial" panose="020B0604020202020204" pitchFamily="34" charset="0"/>
              <a:buChar char="•"/>
            </a:pPr>
            <a:r>
              <a:rPr lang="en-US" dirty="0"/>
              <a:t>Data includes:</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b="1" dirty="0"/>
              <a:t>Regions</a:t>
            </a:r>
            <a:r>
              <a:rPr lang="en-US" dirty="0"/>
              <a:t>: Geographic locations where healthcare facilities operate.</a:t>
            </a:r>
          </a:p>
          <a:p>
            <a:pPr marL="742950" lvl="1" indent="-285750">
              <a:buFont typeface="Arial" panose="020B0604020202020204" pitchFamily="34" charset="0"/>
              <a:buChar char="•"/>
            </a:pPr>
            <a:r>
              <a:rPr lang="en-US" b="1" dirty="0"/>
              <a:t>Healthcare Facilities</a:t>
            </a:r>
            <a:r>
              <a:rPr lang="en-US" dirty="0"/>
              <a:t>: Details about hospitals and clinics, including ICU capacity and emergency capabilities.</a:t>
            </a:r>
          </a:p>
          <a:p>
            <a:pPr marL="742950" lvl="1" indent="-285750">
              <a:buFont typeface="Arial" panose="020B0604020202020204" pitchFamily="34" charset="0"/>
              <a:buChar char="•"/>
            </a:pPr>
            <a:r>
              <a:rPr lang="en-US" b="1" dirty="0"/>
              <a:t>Patients</a:t>
            </a:r>
            <a:r>
              <a:rPr lang="en-US" dirty="0"/>
              <a:t>: Personal details and medical histories of individuals.</a:t>
            </a:r>
          </a:p>
          <a:p>
            <a:pPr marL="742950" lvl="1" indent="-285750">
              <a:buFont typeface="Arial" panose="020B0604020202020204" pitchFamily="34" charset="0"/>
              <a:buChar char="•"/>
            </a:pPr>
            <a:r>
              <a:rPr lang="en-US" b="1" dirty="0"/>
              <a:t>Diseases</a:t>
            </a:r>
            <a:r>
              <a:rPr lang="en-US" dirty="0"/>
              <a:t>: Information about various diseases, including symptoms, classifications, and communicability.</a:t>
            </a:r>
          </a:p>
          <a:p>
            <a:pPr marL="742950" lvl="1" indent="-285750">
              <a:buFont typeface="Arial" panose="020B0604020202020204" pitchFamily="34" charset="0"/>
              <a:buChar char="•"/>
            </a:pPr>
            <a:r>
              <a:rPr lang="en-US" b="1" dirty="0"/>
              <a:t>Case Records</a:t>
            </a:r>
            <a:r>
              <a:rPr lang="en-US" dirty="0"/>
              <a:t>: Detailed tracking of disease diagnoses, treatments, and outcomes for patients.</a:t>
            </a:r>
          </a:p>
          <a:p>
            <a:pPr marL="742950" lvl="1" indent="-285750">
              <a:buFont typeface="Arial" panose="020B0604020202020204" pitchFamily="34" charset="0"/>
              <a:buChar char="•"/>
            </a:pPr>
            <a:r>
              <a:rPr lang="en-US" b="1" dirty="0"/>
              <a:t>Disease Tests</a:t>
            </a:r>
            <a:r>
              <a:rPr lang="en-US" dirty="0"/>
              <a:t>: Logs of diagnostic tests conducted for patients.</a:t>
            </a:r>
          </a:p>
          <a:p>
            <a:pPr marL="742950" lvl="1" indent="-285750">
              <a:buFont typeface="Arial" panose="020B0604020202020204" pitchFamily="34" charset="0"/>
              <a:buChar char="•"/>
            </a:pPr>
            <a:r>
              <a:rPr lang="en-US" b="1" dirty="0"/>
              <a:t>Healthcare Providers</a:t>
            </a:r>
            <a:r>
              <a:rPr lang="en-US" dirty="0"/>
              <a:t>: Information about doctors and specialists working in healthcare facilities.</a:t>
            </a:r>
          </a:p>
          <a:p>
            <a:pPr marL="742950" lvl="1" indent="-285750">
              <a:buFont typeface="Arial" panose="020B0604020202020204" pitchFamily="34" charset="0"/>
              <a:buChar char="•"/>
            </a:pPr>
            <a:r>
              <a:rPr lang="en-US" b="1" dirty="0"/>
              <a:t>Resource Inventory</a:t>
            </a:r>
            <a:r>
              <a:rPr lang="en-US" dirty="0"/>
              <a:t>: Details about available medical resources, such as ventilators, PPE kits, and medicines.</a:t>
            </a:r>
          </a:p>
          <a:p>
            <a:endParaRPr lang="en-US" dirty="0"/>
          </a:p>
        </p:txBody>
      </p:sp>
    </p:spTree>
    <p:extLst>
      <p:ext uri="{BB962C8B-B14F-4D97-AF65-F5344CB8AC3E}">
        <p14:creationId xmlns:p14="http://schemas.microsoft.com/office/powerpoint/2010/main" val="110595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1D7CF-2D02-97C0-CEC9-71295476E766}"/>
              </a:ext>
            </a:extLst>
          </p:cNvPr>
          <p:cNvSpPr>
            <a:spLocks noGrp="1"/>
          </p:cNvSpPr>
          <p:nvPr>
            <p:ph type="title"/>
          </p:nvPr>
        </p:nvSpPr>
        <p:spPr>
          <a:xfrm>
            <a:off x="621792" y="1161288"/>
            <a:ext cx="3602736" cy="4526280"/>
          </a:xfrm>
        </p:spPr>
        <p:txBody>
          <a:bodyPr>
            <a:normAutofit/>
          </a:bodyPr>
          <a:lstStyle/>
          <a:p>
            <a:r>
              <a:rPr lang="en-US" sz="2200" b="1" dirty="0"/>
              <a:t>Query 1: List all patients with severe diseases</a:t>
            </a:r>
            <a:br>
              <a:rPr lang="en-US" sz="2200" b="1" dirty="0"/>
            </a:br>
            <a:br>
              <a:rPr lang="en-US" sz="2200" b="1" dirty="0"/>
            </a:br>
            <a:r>
              <a:rPr lang="en-US" sz="2200" b="1" dirty="0"/>
              <a:t>Question:</a:t>
            </a:r>
            <a:br>
              <a:rPr lang="en-US" sz="2200" b="1" dirty="0"/>
            </a:br>
            <a:r>
              <a:rPr lang="en-US" sz="2200" dirty="0"/>
              <a:t>How can we identify patients suffering from severe diseases, along with their symptoms, treatments, and the healthcare facilities managing their care?</a:t>
            </a:r>
            <a:br>
              <a:rPr lang="en-US" sz="2200" dirty="0"/>
            </a:br>
            <a:endParaRPr lang="en-US" sz="2200" dirty="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DEA2612-94D4-AEF7-474D-B31EE04BC235}"/>
              </a:ext>
            </a:extLst>
          </p:cNvPr>
          <p:cNvSpPr>
            <a:spLocks noGrp="1"/>
          </p:cNvSpPr>
          <p:nvPr>
            <p:ph idx="1"/>
          </p:nvPr>
        </p:nvSpPr>
        <p:spPr>
          <a:xfrm>
            <a:off x="5434149" y="932688"/>
            <a:ext cx="5916603" cy="4992624"/>
          </a:xfrm>
        </p:spPr>
        <p:txBody>
          <a:bodyPr anchor="ctr">
            <a:normAutofit/>
          </a:bodyPr>
          <a:lstStyle/>
          <a:p>
            <a:pPr>
              <a:lnSpc>
                <a:spcPct val="100000"/>
              </a:lnSpc>
            </a:pPr>
            <a:r>
              <a:rPr lang="en-US" sz="1100" dirty="0"/>
              <a:t>SELECT </a:t>
            </a:r>
          </a:p>
          <a:p>
            <a:pPr>
              <a:lnSpc>
                <a:spcPct val="100000"/>
              </a:lnSpc>
            </a:pPr>
            <a:r>
              <a:rPr lang="en-US" sz="1100" dirty="0"/>
              <a:t>    </a:t>
            </a:r>
            <a:r>
              <a:rPr lang="en-US" sz="1100" dirty="0" err="1"/>
              <a:t>p.firstname</a:t>
            </a:r>
            <a:r>
              <a:rPr lang="en-US" sz="1100" dirty="0"/>
              <a:t> || ' ' || </a:t>
            </a:r>
            <a:r>
              <a:rPr lang="en-US" sz="1100" dirty="0" err="1"/>
              <a:t>p.lastname</a:t>
            </a:r>
            <a:r>
              <a:rPr lang="en-US" sz="1100" dirty="0"/>
              <a:t> AS </a:t>
            </a:r>
            <a:r>
              <a:rPr lang="en-US" sz="1100" dirty="0" err="1"/>
              <a:t>patient_name</a:t>
            </a:r>
            <a:r>
              <a:rPr lang="en-US" sz="1100" dirty="0"/>
              <a:t>,</a:t>
            </a:r>
          </a:p>
          <a:p>
            <a:pPr>
              <a:lnSpc>
                <a:spcPct val="100000"/>
              </a:lnSpc>
            </a:pPr>
            <a:r>
              <a:rPr lang="en-US" sz="1100" dirty="0"/>
              <a:t>    d.name AS </a:t>
            </a:r>
            <a:r>
              <a:rPr lang="en-US" sz="1100" dirty="0" err="1"/>
              <a:t>disease_name</a:t>
            </a:r>
            <a:r>
              <a:rPr lang="en-US" sz="1100" dirty="0"/>
              <a:t>,</a:t>
            </a:r>
          </a:p>
          <a:p>
            <a:pPr>
              <a:lnSpc>
                <a:spcPct val="100000"/>
              </a:lnSpc>
            </a:pPr>
            <a:r>
              <a:rPr lang="en-US" sz="1100" dirty="0"/>
              <a:t>    </a:t>
            </a:r>
            <a:r>
              <a:rPr lang="en-US" sz="1100" dirty="0" err="1"/>
              <a:t>c.severity</a:t>
            </a:r>
            <a:r>
              <a:rPr lang="en-US" sz="1100" dirty="0"/>
              <a:t>,</a:t>
            </a:r>
          </a:p>
          <a:p>
            <a:pPr>
              <a:lnSpc>
                <a:spcPct val="100000"/>
              </a:lnSpc>
            </a:pPr>
            <a:r>
              <a:rPr lang="en-US" sz="1100" dirty="0"/>
              <a:t>    </a:t>
            </a:r>
            <a:r>
              <a:rPr lang="en-US" sz="1100" dirty="0" err="1"/>
              <a:t>c.symptoms</a:t>
            </a:r>
            <a:r>
              <a:rPr lang="en-US" sz="1100" dirty="0"/>
              <a:t>,</a:t>
            </a:r>
          </a:p>
          <a:p>
            <a:pPr>
              <a:lnSpc>
                <a:spcPct val="100000"/>
              </a:lnSpc>
            </a:pPr>
            <a:r>
              <a:rPr lang="en-US" sz="1100" dirty="0"/>
              <a:t>    </a:t>
            </a:r>
            <a:r>
              <a:rPr lang="en-US" sz="1100" dirty="0" err="1"/>
              <a:t>c.treatment</a:t>
            </a:r>
            <a:r>
              <a:rPr lang="en-US" sz="1100" dirty="0"/>
              <a:t>,</a:t>
            </a:r>
          </a:p>
          <a:p>
            <a:pPr>
              <a:lnSpc>
                <a:spcPct val="100000"/>
              </a:lnSpc>
            </a:pPr>
            <a:r>
              <a:rPr lang="en-US" sz="1100" dirty="0"/>
              <a:t>    h.name AS </a:t>
            </a:r>
            <a:r>
              <a:rPr lang="en-US" sz="1100" dirty="0" err="1"/>
              <a:t>healthcare_facility</a:t>
            </a:r>
            <a:endParaRPr lang="en-US" sz="1100" dirty="0"/>
          </a:p>
          <a:p>
            <a:pPr>
              <a:lnSpc>
                <a:spcPct val="100000"/>
              </a:lnSpc>
            </a:pPr>
            <a:r>
              <a:rPr lang="en-US" sz="1100" dirty="0"/>
              <a:t>FROM </a:t>
            </a:r>
          </a:p>
          <a:p>
            <a:pPr>
              <a:lnSpc>
                <a:spcPct val="100000"/>
              </a:lnSpc>
            </a:pPr>
            <a:r>
              <a:rPr lang="en-US" sz="1100" dirty="0"/>
              <a:t>    </a:t>
            </a:r>
            <a:r>
              <a:rPr lang="en-US" sz="1100" dirty="0" err="1"/>
              <a:t>case_record</a:t>
            </a:r>
            <a:r>
              <a:rPr lang="en-US" sz="1100" dirty="0"/>
              <a:t> c</a:t>
            </a:r>
          </a:p>
          <a:p>
            <a:pPr>
              <a:lnSpc>
                <a:spcPct val="100000"/>
              </a:lnSpc>
            </a:pPr>
            <a:r>
              <a:rPr lang="en-US" sz="1100" dirty="0"/>
              <a:t>JOIN </a:t>
            </a:r>
          </a:p>
          <a:p>
            <a:pPr>
              <a:lnSpc>
                <a:spcPct val="100000"/>
              </a:lnSpc>
            </a:pPr>
            <a:r>
              <a:rPr lang="en-US" sz="1100" dirty="0"/>
              <a:t>    patient p ON </a:t>
            </a:r>
            <a:r>
              <a:rPr lang="en-US" sz="1100" dirty="0" err="1"/>
              <a:t>c.patientid</a:t>
            </a:r>
            <a:r>
              <a:rPr lang="en-US" sz="1100" dirty="0"/>
              <a:t> = </a:t>
            </a:r>
            <a:r>
              <a:rPr lang="en-US" sz="1100" dirty="0" err="1"/>
              <a:t>p.patientid</a:t>
            </a:r>
            <a:endParaRPr lang="en-US" sz="1100" dirty="0"/>
          </a:p>
          <a:p>
            <a:pPr>
              <a:lnSpc>
                <a:spcPct val="100000"/>
              </a:lnSpc>
            </a:pPr>
            <a:r>
              <a:rPr lang="en-US" sz="1100" dirty="0"/>
              <a:t>JOIN </a:t>
            </a:r>
          </a:p>
          <a:p>
            <a:pPr>
              <a:lnSpc>
                <a:spcPct val="100000"/>
              </a:lnSpc>
            </a:pPr>
            <a:r>
              <a:rPr lang="en-US" sz="1100" dirty="0"/>
              <a:t>    disease d ON </a:t>
            </a:r>
            <a:r>
              <a:rPr lang="en-US" sz="1100" dirty="0" err="1"/>
              <a:t>c.diseaseid</a:t>
            </a:r>
            <a:r>
              <a:rPr lang="en-US" sz="1100" dirty="0"/>
              <a:t> = </a:t>
            </a:r>
            <a:r>
              <a:rPr lang="en-US" sz="1100" dirty="0" err="1"/>
              <a:t>d.diseaseid</a:t>
            </a:r>
            <a:endParaRPr lang="en-US" sz="1100" dirty="0"/>
          </a:p>
          <a:p>
            <a:pPr>
              <a:lnSpc>
                <a:spcPct val="100000"/>
              </a:lnSpc>
            </a:pPr>
            <a:r>
              <a:rPr lang="en-US" sz="1100" dirty="0"/>
              <a:t>JOIN </a:t>
            </a:r>
          </a:p>
          <a:p>
            <a:pPr>
              <a:lnSpc>
                <a:spcPct val="100000"/>
              </a:lnSpc>
            </a:pPr>
            <a:r>
              <a:rPr lang="en-US" sz="1100" dirty="0"/>
              <a:t>    </a:t>
            </a:r>
            <a:r>
              <a:rPr lang="en-US" sz="1100" dirty="0" err="1"/>
              <a:t>healthcare_facility</a:t>
            </a:r>
            <a:r>
              <a:rPr lang="en-US" sz="1100" dirty="0"/>
              <a:t> h ON </a:t>
            </a:r>
            <a:r>
              <a:rPr lang="en-US" sz="1100" dirty="0" err="1"/>
              <a:t>c.facilityid</a:t>
            </a:r>
            <a:r>
              <a:rPr lang="en-US" sz="1100" dirty="0"/>
              <a:t> = </a:t>
            </a:r>
            <a:r>
              <a:rPr lang="en-US" sz="1100" dirty="0" err="1"/>
              <a:t>h.facilityid</a:t>
            </a:r>
            <a:endParaRPr lang="en-US" sz="1100" dirty="0"/>
          </a:p>
          <a:p>
            <a:pPr>
              <a:lnSpc>
                <a:spcPct val="100000"/>
              </a:lnSpc>
            </a:pPr>
            <a:r>
              <a:rPr lang="en-US" sz="1100" dirty="0"/>
              <a:t>WHERE </a:t>
            </a:r>
          </a:p>
          <a:p>
            <a:pPr>
              <a:lnSpc>
                <a:spcPct val="100000"/>
              </a:lnSpc>
            </a:pPr>
            <a:r>
              <a:rPr lang="en-US" sz="1100" dirty="0"/>
              <a:t>    </a:t>
            </a:r>
            <a:r>
              <a:rPr lang="en-US" sz="1100" dirty="0" err="1"/>
              <a:t>c.severity</a:t>
            </a:r>
            <a:r>
              <a:rPr lang="en-US" sz="1100" dirty="0"/>
              <a:t> = 'Severe';</a:t>
            </a:r>
          </a:p>
          <a:p>
            <a:pPr>
              <a:lnSpc>
                <a:spcPct val="100000"/>
              </a:lnSpc>
            </a:pPr>
            <a:endParaRPr lang="en-US" sz="1100" dirty="0"/>
          </a:p>
        </p:txBody>
      </p:sp>
    </p:spTree>
    <p:extLst>
      <p:ext uri="{BB962C8B-B14F-4D97-AF65-F5344CB8AC3E}">
        <p14:creationId xmlns:p14="http://schemas.microsoft.com/office/powerpoint/2010/main" val="1383249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81447-6361-3C8C-BEAE-4A0CACD04C8E}"/>
              </a:ext>
            </a:extLst>
          </p:cNvPr>
          <p:cNvSpPr>
            <a:spLocks noGrp="1"/>
          </p:cNvSpPr>
          <p:nvPr>
            <p:ph type="title"/>
          </p:nvPr>
        </p:nvSpPr>
        <p:spPr/>
        <p:txBody>
          <a:bodyPr/>
          <a:lstStyle/>
          <a:p>
            <a:r>
              <a:rPr lang="en-US" dirty="0"/>
              <a:t>Output</a:t>
            </a:r>
          </a:p>
        </p:txBody>
      </p:sp>
      <p:pic>
        <p:nvPicPr>
          <p:cNvPr id="5" name="Content Placeholder 4">
            <a:extLst>
              <a:ext uri="{FF2B5EF4-FFF2-40B4-BE49-F238E27FC236}">
                <a16:creationId xmlns:a16="http://schemas.microsoft.com/office/drawing/2014/main" id="{2903DABB-E1B6-E463-85A3-B628A3778068}"/>
              </a:ext>
            </a:extLst>
          </p:cNvPr>
          <p:cNvPicPr>
            <a:picLocks noGrp="1" noChangeAspect="1"/>
          </p:cNvPicPr>
          <p:nvPr>
            <p:ph idx="1"/>
          </p:nvPr>
        </p:nvPicPr>
        <p:blipFill>
          <a:blip r:embed="rId3"/>
          <a:stretch>
            <a:fillRect/>
          </a:stretch>
        </p:blipFill>
        <p:spPr>
          <a:xfrm>
            <a:off x="1200828" y="2484754"/>
            <a:ext cx="9998306" cy="3680779"/>
          </a:xfrm>
        </p:spPr>
      </p:pic>
    </p:spTree>
    <p:extLst>
      <p:ext uri="{BB962C8B-B14F-4D97-AF65-F5344CB8AC3E}">
        <p14:creationId xmlns:p14="http://schemas.microsoft.com/office/powerpoint/2010/main" val="1413774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E5C5A4-DE90-FE90-25DF-F729FA2B8333}"/>
              </a:ext>
            </a:extLst>
          </p:cNvPr>
          <p:cNvSpPr>
            <a:spLocks noGrp="1"/>
          </p:cNvSpPr>
          <p:nvPr>
            <p:ph type="title"/>
          </p:nvPr>
        </p:nvSpPr>
        <p:spPr>
          <a:xfrm>
            <a:off x="621792" y="1161288"/>
            <a:ext cx="3602736" cy="4526280"/>
          </a:xfrm>
        </p:spPr>
        <p:txBody>
          <a:bodyPr>
            <a:normAutofit/>
          </a:bodyPr>
          <a:lstStyle/>
          <a:p>
            <a:r>
              <a:rPr lang="en-US" sz="2500" b="1"/>
              <a:t>Query 2: Find facilities with the highest ICU capacity</a:t>
            </a:r>
            <a:br>
              <a:rPr lang="en-US" sz="2500" b="1"/>
            </a:br>
            <a:br>
              <a:rPr lang="en-US" sz="2500" b="1"/>
            </a:br>
            <a:r>
              <a:rPr lang="en-US" sz="2500" b="1"/>
              <a:t>Question:</a:t>
            </a:r>
            <a:br>
              <a:rPr lang="en-US" sz="2500" b="1"/>
            </a:br>
            <a:r>
              <a:rPr lang="en-US" sz="2500"/>
              <a:t>Which healthcare facilities have the highest ICU capacities, and how do they rank?</a:t>
            </a:r>
            <a:br>
              <a:rPr lang="en-US" sz="2500"/>
            </a:br>
            <a:endParaRPr lang="en-US" sz="250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7F571E-3160-4742-1257-CEC76FBC2A07}"/>
              </a:ext>
            </a:extLst>
          </p:cNvPr>
          <p:cNvSpPr>
            <a:spLocks noGrp="1"/>
          </p:cNvSpPr>
          <p:nvPr>
            <p:ph idx="1"/>
          </p:nvPr>
        </p:nvSpPr>
        <p:spPr>
          <a:xfrm>
            <a:off x="5434149" y="932688"/>
            <a:ext cx="5916603" cy="4992624"/>
          </a:xfrm>
        </p:spPr>
        <p:txBody>
          <a:bodyPr anchor="ctr">
            <a:normAutofit/>
          </a:bodyPr>
          <a:lstStyle/>
          <a:p>
            <a:r>
              <a:rPr lang="en-US" sz="2000" dirty="0"/>
              <a:t>SELECT </a:t>
            </a:r>
          </a:p>
          <a:p>
            <a:r>
              <a:rPr lang="en-US" sz="2000" dirty="0"/>
              <a:t>    h.name AS </a:t>
            </a:r>
            <a:r>
              <a:rPr lang="en-US" sz="2000" dirty="0" err="1"/>
              <a:t>healthcare_facility</a:t>
            </a:r>
            <a:r>
              <a:rPr lang="en-US" sz="2000" dirty="0"/>
              <a:t>,</a:t>
            </a:r>
          </a:p>
          <a:p>
            <a:r>
              <a:rPr lang="en-US" sz="2000" dirty="0"/>
              <a:t>    </a:t>
            </a:r>
            <a:r>
              <a:rPr lang="en-US" sz="2000" dirty="0" err="1"/>
              <a:t>h.icucapacity</a:t>
            </a:r>
            <a:endParaRPr lang="en-US" sz="2000" dirty="0"/>
          </a:p>
          <a:p>
            <a:r>
              <a:rPr lang="en-US" sz="2000" dirty="0"/>
              <a:t>FROM </a:t>
            </a:r>
          </a:p>
          <a:p>
            <a:r>
              <a:rPr lang="en-US" sz="2000" dirty="0"/>
              <a:t>    </a:t>
            </a:r>
            <a:r>
              <a:rPr lang="en-US" sz="2000" dirty="0" err="1"/>
              <a:t>healthcare_facility</a:t>
            </a:r>
            <a:r>
              <a:rPr lang="en-US" sz="2000" dirty="0"/>
              <a:t> h</a:t>
            </a:r>
          </a:p>
          <a:p>
            <a:r>
              <a:rPr lang="en-US" sz="2000" dirty="0"/>
              <a:t>ORDER BY </a:t>
            </a:r>
          </a:p>
          <a:p>
            <a:r>
              <a:rPr lang="en-US" sz="2000" dirty="0"/>
              <a:t>    </a:t>
            </a:r>
            <a:r>
              <a:rPr lang="en-US" sz="2000" dirty="0" err="1"/>
              <a:t>h.icucapacity</a:t>
            </a:r>
            <a:r>
              <a:rPr lang="en-US" sz="2000" dirty="0"/>
              <a:t> DESC</a:t>
            </a:r>
          </a:p>
          <a:p>
            <a:r>
              <a:rPr lang="en-US" sz="2000" dirty="0"/>
              <a:t>LIMIT 5;</a:t>
            </a:r>
          </a:p>
          <a:p>
            <a:endParaRPr lang="en-US" sz="2000" dirty="0"/>
          </a:p>
        </p:txBody>
      </p:sp>
    </p:spTree>
    <p:extLst>
      <p:ext uri="{BB962C8B-B14F-4D97-AF65-F5344CB8AC3E}">
        <p14:creationId xmlns:p14="http://schemas.microsoft.com/office/powerpoint/2010/main" val="3823260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80F9B6-FA6E-2246-24CA-D73ABF7EB586}"/>
              </a:ext>
            </a:extLst>
          </p:cNvPr>
          <p:cNvSpPr>
            <a:spLocks noGrp="1"/>
          </p:cNvSpPr>
          <p:nvPr>
            <p:ph type="title"/>
          </p:nvPr>
        </p:nvSpPr>
        <p:spPr>
          <a:xfrm>
            <a:off x="477981" y="1122363"/>
            <a:ext cx="4023360" cy="5360632"/>
          </a:xfrm>
        </p:spPr>
        <p:txBody>
          <a:bodyPr vert="horz" lIns="91440" tIns="45720" rIns="91440" bIns="45720" rtlCol="0" anchor="b">
            <a:normAutofit fontScale="90000"/>
          </a:bodyPr>
          <a:lstStyle/>
          <a:p>
            <a:r>
              <a:rPr lang="en-US" sz="2600" b="0" dirty="0"/>
              <a:t>P U L S E</a:t>
            </a:r>
            <a:br>
              <a:rPr lang="en-US" sz="2600" b="0" dirty="0"/>
            </a:br>
            <a:br>
              <a:rPr lang="en-US" sz="2600" b="0" dirty="0"/>
            </a:br>
            <a:br>
              <a:rPr lang="en-US" sz="2600" b="0" dirty="0"/>
            </a:br>
            <a:r>
              <a:rPr lang="en-US" sz="2600" b="0" dirty="0"/>
              <a:t>Public Utility for Localized Surveillance and Epidemiology</a:t>
            </a:r>
            <a:br>
              <a:rPr lang="en-US" sz="2600" b="0" dirty="0"/>
            </a:br>
            <a:br>
              <a:rPr lang="en-US" sz="2600" b="0" dirty="0"/>
            </a:br>
            <a:br>
              <a:rPr lang="en-US" sz="2600" b="0" dirty="0"/>
            </a:br>
            <a:br>
              <a:rPr lang="en-US" sz="2600" b="0" dirty="0"/>
            </a:br>
            <a:r>
              <a:rPr lang="en-US" sz="2600" b="0"/>
              <a:t>     </a:t>
            </a:r>
            <a:br>
              <a:rPr lang="en-US" sz="2600" b="0"/>
            </a:br>
            <a:r>
              <a:rPr lang="en-US" sz="2600" b="0"/>
              <a:t>Presented </a:t>
            </a:r>
            <a:r>
              <a:rPr lang="en-US" sz="2600" b="0" dirty="0"/>
              <a:t>By – </a:t>
            </a:r>
            <a:br>
              <a:rPr lang="en-US" sz="2600" b="0" dirty="0"/>
            </a:br>
            <a:br>
              <a:rPr lang="en-US" sz="2600" b="0" dirty="0"/>
            </a:br>
            <a:r>
              <a:rPr lang="en-US" sz="2600" b="0" dirty="0"/>
              <a:t>Data Cure Innovators</a:t>
            </a:r>
            <a:br>
              <a:rPr lang="en-US" sz="2600" b="0" dirty="0"/>
            </a:br>
            <a:br>
              <a:rPr lang="en-US" sz="2600" b="0" dirty="0"/>
            </a:br>
            <a:r>
              <a:rPr lang="en-US" sz="2600" b="0" dirty="0"/>
              <a:t>             </a:t>
            </a: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eart with Pulse">
            <a:extLst>
              <a:ext uri="{FF2B5EF4-FFF2-40B4-BE49-F238E27FC236}">
                <a16:creationId xmlns:a16="http://schemas.microsoft.com/office/drawing/2014/main" id="{803F42BF-8D77-D285-01DE-320D1BCA49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2458904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C1AB3C-A022-E91F-B3AA-8F056DF29FA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Output</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B08532B5-C462-C994-EFBC-E963B11D304A}"/>
              </a:ext>
            </a:extLst>
          </p:cNvPr>
          <p:cNvPicPr>
            <a:picLocks noGrp="1" noChangeAspect="1"/>
          </p:cNvPicPr>
          <p:nvPr>
            <p:ph idx="1"/>
          </p:nvPr>
        </p:nvPicPr>
        <p:blipFill>
          <a:blip r:embed="rId2"/>
          <a:stretch>
            <a:fillRect/>
          </a:stretch>
        </p:blipFill>
        <p:spPr>
          <a:xfrm>
            <a:off x="5414356" y="1358624"/>
            <a:ext cx="6408836" cy="3989499"/>
          </a:xfrm>
          <a:prstGeom prst="rect">
            <a:avLst/>
          </a:prstGeom>
        </p:spPr>
      </p:pic>
    </p:spTree>
    <p:extLst>
      <p:ext uri="{BB962C8B-B14F-4D97-AF65-F5344CB8AC3E}">
        <p14:creationId xmlns:p14="http://schemas.microsoft.com/office/powerpoint/2010/main" val="1706995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3401A8-C7DD-E2C5-44AE-2E37F9EA1F9D}"/>
              </a:ext>
            </a:extLst>
          </p:cNvPr>
          <p:cNvSpPr>
            <a:spLocks noGrp="1"/>
          </p:cNvSpPr>
          <p:nvPr>
            <p:ph type="title"/>
          </p:nvPr>
        </p:nvSpPr>
        <p:spPr>
          <a:xfrm>
            <a:off x="621792" y="1161288"/>
            <a:ext cx="3602736" cy="4526280"/>
          </a:xfrm>
        </p:spPr>
        <p:txBody>
          <a:bodyPr>
            <a:normAutofit/>
          </a:bodyPr>
          <a:lstStyle/>
          <a:p>
            <a:r>
              <a:rPr lang="en-US" sz="2200" b="1" dirty="0"/>
              <a:t>Query 3: Identify healthcare providers handling critical cases</a:t>
            </a:r>
            <a:br>
              <a:rPr lang="en-US" sz="2200" b="1" dirty="0"/>
            </a:br>
            <a:br>
              <a:rPr lang="en-US" sz="2200" b="1" dirty="0"/>
            </a:br>
            <a:r>
              <a:rPr lang="en-US" sz="2200" b="1" dirty="0"/>
              <a:t>Question:</a:t>
            </a:r>
            <a:br>
              <a:rPr lang="en-US" sz="2200" b="1" dirty="0"/>
            </a:br>
            <a:r>
              <a:rPr lang="en-US" sz="2200" dirty="0"/>
              <a:t>Which healthcare providers are handling the most critical cases  and which facilities do they belong to?</a:t>
            </a:r>
            <a:br>
              <a:rPr lang="en-US" sz="2200" dirty="0"/>
            </a:br>
            <a:endParaRPr lang="en-US" sz="2200" dirty="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F47C356-5A65-8D38-8F46-81F1281FCC55}"/>
              </a:ext>
            </a:extLst>
          </p:cNvPr>
          <p:cNvSpPr>
            <a:spLocks noGrp="1"/>
          </p:cNvSpPr>
          <p:nvPr>
            <p:ph idx="1"/>
          </p:nvPr>
        </p:nvSpPr>
        <p:spPr>
          <a:xfrm>
            <a:off x="5434149" y="932688"/>
            <a:ext cx="5916603" cy="4992624"/>
          </a:xfrm>
        </p:spPr>
        <p:txBody>
          <a:bodyPr anchor="ctr">
            <a:normAutofit/>
          </a:bodyPr>
          <a:lstStyle/>
          <a:p>
            <a:pPr>
              <a:lnSpc>
                <a:spcPct val="100000"/>
              </a:lnSpc>
            </a:pPr>
            <a:r>
              <a:rPr lang="en-US" sz="1100" dirty="0"/>
              <a:t>SELECT </a:t>
            </a:r>
          </a:p>
          <a:p>
            <a:pPr>
              <a:lnSpc>
                <a:spcPct val="100000"/>
              </a:lnSpc>
            </a:pPr>
            <a:r>
              <a:rPr lang="en-US" sz="1100" dirty="0"/>
              <a:t>    </a:t>
            </a:r>
            <a:r>
              <a:rPr lang="en-US" sz="1100" dirty="0" err="1"/>
              <a:t>hp.firstname</a:t>
            </a:r>
            <a:r>
              <a:rPr lang="en-US" sz="1100" dirty="0"/>
              <a:t> || ' ' || </a:t>
            </a:r>
            <a:r>
              <a:rPr lang="en-US" sz="1100" dirty="0" err="1"/>
              <a:t>hp.lastname</a:t>
            </a:r>
            <a:r>
              <a:rPr lang="en-US" sz="1100" dirty="0"/>
              <a:t> AS </a:t>
            </a:r>
            <a:r>
              <a:rPr lang="en-US" sz="1100" dirty="0" err="1"/>
              <a:t>provider_name</a:t>
            </a:r>
            <a:r>
              <a:rPr lang="en-US" sz="1100" dirty="0"/>
              <a:t>,</a:t>
            </a:r>
          </a:p>
          <a:p>
            <a:pPr>
              <a:lnSpc>
                <a:spcPct val="100000"/>
              </a:lnSpc>
            </a:pPr>
            <a:r>
              <a:rPr lang="en-US" sz="1100" dirty="0"/>
              <a:t>    h.name AS </a:t>
            </a:r>
            <a:r>
              <a:rPr lang="en-US" sz="1100" dirty="0" err="1"/>
              <a:t>healthcare_facility</a:t>
            </a:r>
            <a:r>
              <a:rPr lang="en-US" sz="1100" dirty="0"/>
              <a:t>,</a:t>
            </a:r>
          </a:p>
          <a:p>
            <a:pPr>
              <a:lnSpc>
                <a:spcPct val="100000"/>
              </a:lnSpc>
            </a:pPr>
            <a:r>
              <a:rPr lang="en-US" sz="1100" dirty="0"/>
              <a:t>    COUNT(</a:t>
            </a:r>
            <a:r>
              <a:rPr lang="en-US" sz="1100" dirty="0" err="1"/>
              <a:t>c.caseid</a:t>
            </a:r>
            <a:r>
              <a:rPr lang="en-US" sz="1100" dirty="0"/>
              <a:t>) AS </a:t>
            </a:r>
            <a:r>
              <a:rPr lang="en-US" sz="1100" dirty="0" err="1"/>
              <a:t>critical_cases</a:t>
            </a:r>
            <a:endParaRPr lang="en-US" sz="1100" dirty="0"/>
          </a:p>
          <a:p>
            <a:pPr>
              <a:lnSpc>
                <a:spcPct val="100000"/>
              </a:lnSpc>
            </a:pPr>
            <a:r>
              <a:rPr lang="en-US" sz="1100" dirty="0"/>
              <a:t>FROM </a:t>
            </a:r>
          </a:p>
          <a:p>
            <a:pPr>
              <a:lnSpc>
                <a:spcPct val="100000"/>
              </a:lnSpc>
            </a:pPr>
            <a:r>
              <a:rPr lang="en-US" sz="1100" dirty="0"/>
              <a:t>    </a:t>
            </a:r>
            <a:r>
              <a:rPr lang="en-US" sz="1100" dirty="0" err="1"/>
              <a:t>case_record</a:t>
            </a:r>
            <a:r>
              <a:rPr lang="en-US" sz="1100" dirty="0"/>
              <a:t> c</a:t>
            </a:r>
          </a:p>
          <a:p>
            <a:pPr>
              <a:lnSpc>
                <a:spcPct val="100000"/>
              </a:lnSpc>
            </a:pPr>
            <a:r>
              <a:rPr lang="en-US" sz="1100" dirty="0"/>
              <a:t>JOIN </a:t>
            </a:r>
          </a:p>
          <a:p>
            <a:pPr>
              <a:lnSpc>
                <a:spcPct val="100000"/>
              </a:lnSpc>
            </a:pPr>
            <a:r>
              <a:rPr lang="en-US" sz="1100" dirty="0"/>
              <a:t>    </a:t>
            </a:r>
            <a:r>
              <a:rPr lang="en-US" sz="1100" dirty="0" err="1"/>
              <a:t>healthcare_provider</a:t>
            </a:r>
            <a:r>
              <a:rPr lang="en-US" sz="1100" dirty="0"/>
              <a:t> hp ON </a:t>
            </a:r>
            <a:r>
              <a:rPr lang="en-US" sz="1100" dirty="0" err="1"/>
              <a:t>c.facilityid</a:t>
            </a:r>
            <a:r>
              <a:rPr lang="en-US" sz="1100" dirty="0"/>
              <a:t> = </a:t>
            </a:r>
            <a:r>
              <a:rPr lang="en-US" sz="1100" dirty="0" err="1"/>
              <a:t>hp.facilityid</a:t>
            </a:r>
            <a:endParaRPr lang="en-US" sz="1100" dirty="0"/>
          </a:p>
          <a:p>
            <a:pPr>
              <a:lnSpc>
                <a:spcPct val="100000"/>
              </a:lnSpc>
            </a:pPr>
            <a:r>
              <a:rPr lang="en-US" sz="1100" dirty="0"/>
              <a:t>JOIN </a:t>
            </a:r>
          </a:p>
          <a:p>
            <a:pPr>
              <a:lnSpc>
                <a:spcPct val="100000"/>
              </a:lnSpc>
            </a:pPr>
            <a:r>
              <a:rPr lang="en-US" sz="1100" dirty="0"/>
              <a:t>    </a:t>
            </a:r>
            <a:r>
              <a:rPr lang="en-US" sz="1100" dirty="0" err="1"/>
              <a:t>healthcare_facility</a:t>
            </a:r>
            <a:r>
              <a:rPr lang="en-US" sz="1100" dirty="0"/>
              <a:t> h ON </a:t>
            </a:r>
            <a:r>
              <a:rPr lang="en-US" sz="1100" dirty="0" err="1"/>
              <a:t>hp.facilityid</a:t>
            </a:r>
            <a:r>
              <a:rPr lang="en-US" sz="1100" dirty="0"/>
              <a:t> = </a:t>
            </a:r>
            <a:r>
              <a:rPr lang="en-US" sz="1100" dirty="0" err="1"/>
              <a:t>h.facilityid</a:t>
            </a:r>
            <a:endParaRPr lang="en-US" sz="1100" dirty="0"/>
          </a:p>
          <a:p>
            <a:pPr>
              <a:lnSpc>
                <a:spcPct val="100000"/>
              </a:lnSpc>
            </a:pPr>
            <a:r>
              <a:rPr lang="en-US" sz="1100" dirty="0"/>
              <a:t>WHERE </a:t>
            </a:r>
          </a:p>
          <a:p>
            <a:pPr>
              <a:lnSpc>
                <a:spcPct val="100000"/>
              </a:lnSpc>
            </a:pPr>
            <a:r>
              <a:rPr lang="en-US" sz="1100" dirty="0"/>
              <a:t>    </a:t>
            </a:r>
            <a:r>
              <a:rPr lang="en-US" sz="1100" dirty="0" err="1"/>
              <a:t>c.severity</a:t>
            </a:r>
            <a:r>
              <a:rPr lang="en-US" sz="1100" dirty="0"/>
              <a:t> IN ('Severe', 'Critical')</a:t>
            </a:r>
          </a:p>
          <a:p>
            <a:pPr>
              <a:lnSpc>
                <a:spcPct val="100000"/>
              </a:lnSpc>
            </a:pPr>
            <a:r>
              <a:rPr lang="en-US" sz="1100" dirty="0"/>
              <a:t>GROUP BY </a:t>
            </a:r>
          </a:p>
          <a:p>
            <a:pPr>
              <a:lnSpc>
                <a:spcPct val="100000"/>
              </a:lnSpc>
            </a:pPr>
            <a:r>
              <a:rPr lang="en-US" sz="1100" dirty="0"/>
              <a:t>    </a:t>
            </a:r>
            <a:r>
              <a:rPr lang="en-US" sz="1100" dirty="0" err="1"/>
              <a:t>hp.providerid</a:t>
            </a:r>
            <a:r>
              <a:rPr lang="en-US" sz="1100" dirty="0"/>
              <a:t>, </a:t>
            </a:r>
            <a:r>
              <a:rPr lang="en-US" sz="1100" dirty="0" err="1"/>
              <a:t>hp.firstname</a:t>
            </a:r>
            <a:r>
              <a:rPr lang="en-US" sz="1100" dirty="0"/>
              <a:t>, </a:t>
            </a:r>
            <a:r>
              <a:rPr lang="en-US" sz="1100" dirty="0" err="1"/>
              <a:t>hp.lastname</a:t>
            </a:r>
            <a:r>
              <a:rPr lang="en-US" sz="1100" dirty="0"/>
              <a:t>, h.name</a:t>
            </a:r>
          </a:p>
          <a:p>
            <a:pPr>
              <a:lnSpc>
                <a:spcPct val="100000"/>
              </a:lnSpc>
            </a:pPr>
            <a:r>
              <a:rPr lang="en-US" sz="1100" dirty="0"/>
              <a:t>ORDER BY </a:t>
            </a:r>
          </a:p>
          <a:p>
            <a:pPr>
              <a:lnSpc>
                <a:spcPct val="100000"/>
              </a:lnSpc>
            </a:pPr>
            <a:r>
              <a:rPr lang="en-US" sz="1100" dirty="0"/>
              <a:t>    </a:t>
            </a:r>
            <a:r>
              <a:rPr lang="en-US" sz="1100" dirty="0" err="1"/>
              <a:t>critical_cases</a:t>
            </a:r>
            <a:r>
              <a:rPr lang="en-US" sz="1100" dirty="0"/>
              <a:t> DESC;</a:t>
            </a:r>
          </a:p>
          <a:p>
            <a:pPr>
              <a:lnSpc>
                <a:spcPct val="100000"/>
              </a:lnSpc>
            </a:pPr>
            <a:endParaRPr lang="en-US" sz="1100" dirty="0"/>
          </a:p>
        </p:txBody>
      </p:sp>
    </p:spTree>
    <p:extLst>
      <p:ext uri="{BB962C8B-B14F-4D97-AF65-F5344CB8AC3E}">
        <p14:creationId xmlns:p14="http://schemas.microsoft.com/office/powerpoint/2010/main" val="3188194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0EA36A-C1F9-2BB5-CC44-9712FDEE71D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Output</a:t>
            </a: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Content Placeholder 12" descr="A screenshot of a medical center&#10;&#10;Description automatically generated">
            <a:extLst>
              <a:ext uri="{FF2B5EF4-FFF2-40B4-BE49-F238E27FC236}">
                <a16:creationId xmlns:a16="http://schemas.microsoft.com/office/drawing/2014/main" id="{1A2B3978-A7FB-02A3-0039-7F3EFE149B29}"/>
              </a:ext>
            </a:extLst>
          </p:cNvPr>
          <p:cNvPicPr>
            <a:picLocks noGrp="1" noChangeAspect="1"/>
          </p:cNvPicPr>
          <p:nvPr>
            <p:ph idx="1"/>
          </p:nvPr>
        </p:nvPicPr>
        <p:blipFill>
          <a:blip r:embed="rId2"/>
          <a:stretch>
            <a:fillRect/>
          </a:stretch>
        </p:blipFill>
        <p:spPr>
          <a:xfrm>
            <a:off x="4864608" y="1367928"/>
            <a:ext cx="6846363" cy="3970890"/>
          </a:xfrm>
          <a:prstGeom prst="rect">
            <a:avLst/>
          </a:prstGeom>
        </p:spPr>
      </p:pic>
    </p:spTree>
    <p:extLst>
      <p:ext uri="{BB962C8B-B14F-4D97-AF65-F5344CB8AC3E}">
        <p14:creationId xmlns:p14="http://schemas.microsoft.com/office/powerpoint/2010/main" val="3492382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B6043-6EEA-5C38-6EE4-C122F3CB8F79}"/>
              </a:ext>
            </a:extLst>
          </p:cNvPr>
          <p:cNvSpPr>
            <a:spLocks noGrp="1"/>
          </p:cNvSpPr>
          <p:nvPr>
            <p:ph type="title"/>
          </p:nvPr>
        </p:nvSpPr>
        <p:spPr/>
        <p:txBody>
          <a:bodyPr/>
          <a:lstStyle/>
          <a:p>
            <a:r>
              <a:rPr lang="en-US" dirty="0"/>
              <a:t>Dimensional Database</a:t>
            </a:r>
          </a:p>
        </p:txBody>
      </p:sp>
      <p:sp>
        <p:nvSpPr>
          <p:cNvPr id="3" name="Content Placeholder 2">
            <a:extLst>
              <a:ext uri="{FF2B5EF4-FFF2-40B4-BE49-F238E27FC236}">
                <a16:creationId xmlns:a16="http://schemas.microsoft.com/office/drawing/2014/main" id="{0A5214C3-0BFB-9698-D25C-41D5C91BBD6F}"/>
              </a:ext>
            </a:extLst>
          </p:cNvPr>
          <p:cNvSpPr>
            <a:spLocks noGrp="1"/>
          </p:cNvSpPr>
          <p:nvPr>
            <p:ph idx="1"/>
          </p:nvPr>
        </p:nvSpPr>
        <p:spPr/>
        <p:txBody>
          <a:bodyPr>
            <a:normAutofit fontScale="77500" lnSpcReduction="20000"/>
          </a:bodyPr>
          <a:lstStyle/>
          <a:p>
            <a:r>
              <a:rPr lang="en-US" b="1" dirty="0"/>
              <a:t>Grain:</a:t>
            </a:r>
          </a:p>
          <a:p>
            <a:pPr marL="0" indent="0">
              <a:buNone/>
            </a:pPr>
            <a:r>
              <a:rPr lang="en-GB" dirty="0"/>
              <a:t>The Patient-Test-Date Level is the finest level of granularity in a healthcare data warehouse. Each record in the fact table represents a single test conducted for a patient on a specific date. This grain ensures that every test, even multiple tests for the same patient on the same date, is recorded as a distinct entry.</a:t>
            </a:r>
          </a:p>
          <a:p>
            <a:pPr marL="0" indent="0">
              <a:buNone/>
            </a:pPr>
            <a:endParaRPr lang="en-GB" dirty="0"/>
          </a:p>
          <a:p>
            <a:pPr marL="0" indent="0">
              <a:buNone/>
            </a:pPr>
            <a:r>
              <a:rPr lang="en-GB" b="1" dirty="0"/>
              <a:t>Why Use the Patient-Test-Date Grain?</a:t>
            </a:r>
          </a:p>
          <a:p>
            <a:r>
              <a:rPr lang="en-US" b="1" dirty="0"/>
              <a:t>Detailed Patient Tracking</a:t>
            </a:r>
            <a:r>
              <a:rPr lang="en-US" dirty="0"/>
              <a:t>: </a:t>
            </a:r>
            <a:r>
              <a:rPr lang="en-GB" dirty="0"/>
              <a:t>This level captures every individual test, enabling detailed tracking of patient histories, treatments, and test outcomes.</a:t>
            </a:r>
          </a:p>
          <a:p>
            <a:r>
              <a:rPr lang="en-US" b="1" dirty="0"/>
              <a:t>Disease Progression Monitoring</a:t>
            </a:r>
            <a:r>
              <a:rPr lang="en-US" dirty="0"/>
              <a:t>: </a:t>
            </a:r>
            <a:r>
              <a:rPr lang="en-GB" dirty="0"/>
              <a:t>By keeping test data at this level, analysts can study disease progression patterns and treatment effectiveness over time.</a:t>
            </a:r>
            <a:endParaRPr lang="en-US" dirty="0"/>
          </a:p>
        </p:txBody>
      </p:sp>
    </p:spTree>
    <p:extLst>
      <p:ext uri="{BB962C8B-B14F-4D97-AF65-F5344CB8AC3E}">
        <p14:creationId xmlns:p14="http://schemas.microsoft.com/office/powerpoint/2010/main" val="1094115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08688-10C4-56FB-9D1D-280A3C3F25B6}"/>
              </a:ext>
            </a:extLst>
          </p:cNvPr>
          <p:cNvSpPr>
            <a:spLocks noGrp="1"/>
          </p:cNvSpPr>
          <p:nvPr>
            <p:ph type="title"/>
          </p:nvPr>
        </p:nvSpPr>
        <p:spPr/>
        <p:txBody>
          <a:bodyPr/>
          <a:lstStyle/>
          <a:p>
            <a:r>
              <a:rPr lang="en-GB" dirty="0"/>
              <a:t>Dimension Tables</a:t>
            </a:r>
            <a:endParaRPr lang="en-IN" dirty="0"/>
          </a:p>
        </p:txBody>
      </p:sp>
      <p:sp>
        <p:nvSpPr>
          <p:cNvPr id="3" name="Content Placeholder 2">
            <a:extLst>
              <a:ext uri="{FF2B5EF4-FFF2-40B4-BE49-F238E27FC236}">
                <a16:creationId xmlns:a16="http://schemas.microsoft.com/office/drawing/2014/main" id="{518112A3-CD62-4A5B-B84D-ADA439D37081}"/>
              </a:ext>
            </a:extLst>
          </p:cNvPr>
          <p:cNvSpPr>
            <a:spLocks noGrp="1"/>
          </p:cNvSpPr>
          <p:nvPr>
            <p:ph idx="1"/>
          </p:nvPr>
        </p:nvSpPr>
        <p:spPr/>
        <p:txBody>
          <a:bodyPr/>
          <a:lstStyle/>
          <a:p>
            <a:r>
              <a:rPr lang="en-GB" b="1" dirty="0" err="1"/>
              <a:t>DimDate</a:t>
            </a:r>
            <a:r>
              <a:rPr lang="en-GB" b="1" dirty="0"/>
              <a:t> </a:t>
            </a:r>
            <a:r>
              <a:rPr lang="en-GB" dirty="0"/>
              <a:t>– </a:t>
            </a:r>
          </a:p>
          <a:p>
            <a:pPr marL="0" indent="0">
              <a:buNone/>
            </a:pPr>
            <a:r>
              <a:rPr lang="en-GB" dirty="0"/>
              <a:t>Stores all possible dates for analysis </a:t>
            </a:r>
          </a:p>
          <a:p>
            <a:pPr marL="0" indent="0">
              <a:buNone/>
            </a:pPr>
            <a:r>
              <a:rPr lang="en-GB" dirty="0"/>
              <a:t>Enables time-based analysis (by year, quarter, month, week)</a:t>
            </a:r>
          </a:p>
          <a:p>
            <a:pPr marL="0" indent="0">
              <a:buNone/>
            </a:pPr>
            <a:r>
              <a:rPr lang="en-GB" dirty="0"/>
              <a:t>Helps track seasonal patterns in disease outbreaks</a:t>
            </a:r>
          </a:p>
          <a:p>
            <a:pPr marL="0" indent="0">
              <a:buNone/>
            </a:pPr>
            <a:r>
              <a:rPr lang="en-GB" dirty="0"/>
              <a:t>Allows weekend vs. weekday comparisons for hospital activity</a:t>
            </a:r>
            <a:endParaRPr lang="en-IN" dirty="0"/>
          </a:p>
        </p:txBody>
      </p:sp>
    </p:spTree>
    <p:extLst>
      <p:ext uri="{BB962C8B-B14F-4D97-AF65-F5344CB8AC3E}">
        <p14:creationId xmlns:p14="http://schemas.microsoft.com/office/powerpoint/2010/main" val="2757153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A21E0-38AA-F7A8-F98A-BB0770FAD8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171B33-54CC-FD7D-9E2C-BACE62DC473E}"/>
              </a:ext>
            </a:extLst>
          </p:cNvPr>
          <p:cNvSpPr>
            <a:spLocks noGrp="1"/>
          </p:cNvSpPr>
          <p:nvPr>
            <p:ph type="title"/>
          </p:nvPr>
        </p:nvSpPr>
        <p:spPr/>
        <p:txBody>
          <a:bodyPr/>
          <a:lstStyle/>
          <a:p>
            <a:r>
              <a:rPr lang="en-GB" dirty="0"/>
              <a:t>Dimension Tables</a:t>
            </a:r>
            <a:endParaRPr lang="en-IN" dirty="0"/>
          </a:p>
        </p:txBody>
      </p:sp>
      <p:sp>
        <p:nvSpPr>
          <p:cNvPr id="3" name="Content Placeholder 2">
            <a:extLst>
              <a:ext uri="{FF2B5EF4-FFF2-40B4-BE49-F238E27FC236}">
                <a16:creationId xmlns:a16="http://schemas.microsoft.com/office/drawing/2014/main" id="{679C2FBA-16FF-25AD-A75D-C37D34F73077}"/>
              </a:ext>
            </a:extLst>
          </p:cNvPr>
          <p:cNvSpPr>
            <a:spLocks noGrp="1"/>
          </p:cNvSpPr>
          <p:nvPr>
            <p:ph idx="1"/>
          </p:nvPr>
        </p:nvSpPr>
        <p:spPr/>
        <p:txBody>
          <a:bodyPr/>
          <a:lstStyle/>
          <a:p>
            <a:r>
              <a:rPr lang="en-IN" b="1" dirty="0" err="1"/>
              <a:t>DimPatient</a:t>
            </a:r>
            <a:r>
              <a:rPr lang="en-IN" b="1" dirty="0"/>
              <a:t> </a:t>
            </a:r>
            <a:r>
              <a:rPr lang="en-IN" dirty="0"/>
              <a:t>– </a:t>
            </a:r>
          </a:p>
          <a:p>
            <a:pPr marL="0" indent="0">
              <a:buNone/>
            </a:pPr>
            <a:r>
              <a:rPr lang="en-IN" dirty="0"/>
              <a:t>Stores patient demographics and classifications</a:t>
            </a:r>
          </a:p>
          <a:p>
            <a:pPr marL="0" indent="0">
              <a:buNone/>
            </a:pPr>
            <a:r>
              <a:rPr lang="en-IN" dirty="0"/>
              <a:t>Tracks changes in patient risk categories over time</a:t>
            </a:r>
          </a:p>
          <a:p>
            <a:pPr marL="0" indent="0">
              <a:buNone/>
            </a:pPr>
            <a:r>
              <a:rPr lang="en-IN" dirty="0"/>
              <a:t>Enables analysis by age groups and risk factors</a:t>
            </a:r>
          </a:p>
          <a:p>
            <a:pPr marL="0" indent="0">
              <a:buNone/>
            </a:pPr>
            <a:r>
              <a:rPr lang="en-IN" dirty="0"/>
              <a:t>Helps identify vulnerable populations</a:t>
            </a:r>
          </a:p>
          <a:p>
            <a:pPr marL="0" indent="0">
              <a:buNone/>
            </a:pPr>
            <a:r>
              <a:rPr lang="en-IN" dirty="0"/>
              <a:t>Includes SCD Type 2 tracking (StartDate, </a:t>
            </a:r>
            <a:r>
              <a:rPr lang="en-IN" dirty="0" err="1"/>
              <a:t>EndDate</a:t>
            </a:r>
            <a:r>
              <a:rPr lang="en-IN" dirty="0"/>
              <a:t>, </a:t>
            </a:r>
            <a:r>
              <a:rPr lang="en-IN" dirty="0" err="1"/>
              <a:t>IsCurrent</a:t>
            </a:r>
            <a:r>
              <a:rPr lang="en-IN" dirty="0"/>
              <a:t>)</a:t>
            </a:r>
          </a:p>
        </p:txBody>
      </p:sp>
    </p:spTree>
    <p:extLst>
      <p:ext uri="{BB962C8B-B14F-4D97-AF65-F5344CB8AC3E}">
        <p14:creationId xmlns:p14="http://schemas.microsoft.com/office/powerpoint/2010/main" val="465594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EC4E4-7D9A-162A-E752-ECB1EC3DFE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F3F5CC-E9F7-8ABF-BE9E-117C1D972F97}"/>
              </a:ext>
            </a:extLst>
          </p:cNvPr>
          <p:cNvSpPr>
            <a:spLocks noGrp="1"/>
          </p:cNvSpPr>
          <p:nvPr>
            <p:ph type="title"/>
          </p:nvPr>
        </p:nvSpPr>
        <p:spPr/>
        <p:txBody>
          <a:bodyPr/>
          <a:lstStyle/>
          <a:p>
            <a:r>
              <a:rPr lang="en-GB" dirty="0"/>
              <a:t>Dimension Tables</a:t>
            </a:r>
            <a:endParaRPr lang="en-IN" dirty="0"/>
          </a:p>
        </p:txBody>
      </p:sp>
      <p:sp>
        <p:nvSpPr>
          <p:cNvPr id="3" name="Content Placeholder 2">
            <a:extLst>
              <a:ext uri="{FF2B5EF4-FFF2-40B4-BE49-F238E27FC236}">
                <a16:creationId xmlns:a16="http://schemas.microsoft.com/office/drawing/2014/main" id="{5B051926-413D-B592-7C89-FD0E80AE3DB3}"/>
              </a:ext>
            </a:extLst>
          </p:cNvPr>
          <p:cNvSpPr>
            <a:spLocks noGrp="1"/>
          </p:cNvSpPr>
          <p:nvPr>
            <p:ph idx="1"/>
          </p:nvPr>
        </p:nvSpPr>
        <p:spPr/>
        <p:txBody>
          <a:bodyPr/>
          <a:lstStyle/>
          <a:p>
            <a:r>
              <a:rPr lang="en-GB" b="1" dirty="0" err="1"/>
              <a:t>DimDisease</a:t>
            </a:r>
            <a:r>
              <a:rPr lang="en-GB" b="1" dirty="0"/>
              <a:t> </a:t>
            </a:r>
            <a:r>
              <a:rPr lang="en-GB" dirty="0"/>
              <a:t>–</a:t>
            </a:r>
          </a:p>
          <a:p>
            <a:pPr marL="0" indent="0">
              <a:buNone/>
            </a:pPr>
            <a:r>
              <a:rPr lang="en-GB" dirty="0"/>
              <a:t>Contains disease and variant information</a:t>
            </a:r>
          </a:p>
          <a:p>
            <a:pPr marL="0" indent="0">
              <a:buNone/>
            </a:pPr>
            <a:r>
              <a:rPr lang="en-GB" dirty="0"/>
              <a:t>Tracks changes in disease classifications</a:t>
            </a:r>
          </a:p>
          <a:p>
            <a:pPr marL="0" indent="0">
              <a:buNone/>
            </a:pPr>
            <a:r>
              <a:rPr lang="en-GB" dirty="0"/>
              <a:t>Enables analysis by disease type and communicability</a:t>
            </a:r>
          </a:p>
          <a:p>
            <a:pPr marL="0" indent="0">
              <a:buNone/>
            </a:pPr>
            <a:r>
              <a:rPr lang="en-GB" dirty="0"/>
              <a:t>Monitors variant evolution and severity</a:t>
            </a:r>
          </a:p>
          <a:p>
            <a:pPr marL="0" indent="0">
              <a:buNone/>
            </a:pPr>
            <a:r>
              <a:rPr lang="en-GB" dirty="0"/>
              <a:t>Includes historical tracking of disease definitions</a:t>
            </a:r>
            <a:endParaRPr lang="en-IN" dirty="0"/>
          </a:p>
        </p:txBody>
      </p:sp>
    </p:spTree>
    <p:extLst>
      <p:ext uri="{BB962C8B-B14F-4D97-AF65-F5344CB8AC3E}">
        <p14:creationId xmlns:p14="http://schemas.microsoft.com/office/powerpoint/2010/main" val="692191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D6589-CB74-6104-CBEF-AF4B119AF1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D063A5-0386-1F97-8373-9A54F5C4B190}"/>
              </a:ext>
            </a:extLst>
          </p:cNvPr>
          <p:cNvSpPr>
            <a:spLocks noGrp="1"/>
          </p:cNvSpPr>
          <p:nvPr>
            <p:ph type="title"/>
          </p:nvPr>
        </p:nvSpPr>
        <p:spPr/>
        <p:txBody>
          <a:bodyPr/>
          <a:lstStyle/>
          <a:p>
            <a:r>
              <a:rPr lang="en-GB" dirty="0"/>
              <a:t>Dimension Tables</a:t>
            </a:r>
            <a:endParaRPr lang="en-IN" dirty="0"/>
          </a:p>
        </p:txBody>
      </p:sp>
      <p:sp>
        <p:nvSpPr>
          <p:cNvPr id="3" name="Content Placeholder 2">
            <a:extLst>
              <a:ext uri="{FF2B5EF4-FFF2-40B4-BE49-F238E27FC236}">
                <a16:creationId xmlns:a16="http://schemas.microsoft.com/office/drawing/2014/main" id="{AAE4508D-B7F1-EC41-4B03-D602CA01178B}"/>
              </a:ext>
            </a:extLst>
          </p:cNvPr>
          <p:cNvSpPr>
            <a:spLocks noGrp="1"/>
          </p:cNvSpPr>
          <p:nvPr>
            <p:ph idx="1"/>
          </p:nvPr>
        </p:nvSpPr>
        <p:spPr/>
        <p:txBody>
          <a:bodyPr/>
          <a:lstStyle/>
          <a:p>
            <a:r>
              <a:rPr lang="en-IN" b="1" dirty="0" err="1"/>
              <a:t>DimLocation</a:t>
            </a:r>
            <a:r>
              <a:rPr lang="en-IN" b="1" dirty="0"/>
              <a:t> </a:t>
            </a:r>
            <a:r>
              <a:rPr lang="en-IN" dirty="0"/>
              <a:t>– </a:t>
            </a:r>
          </a:p>
          <a:p>
            <a:pPr marL="0" indent="0">
              <a:buNone/>
            </a:pPr>
            <a:r>
              <a:rPr lang="en-IN" dirty="0"/>
              <a:t>Stores geographic hierarchy (Country → State → City)</a:t>
            </a:r>
          </a:p>
          <a:p>
            <a:pPr marL="0" indent="0">
              <a:buNone/>
            </a:pPr>
            <a:r>
              <a:rPr lang="en-IN" dirty="0"/>
              <a:t>Includes population and density metrics</a:t>
            </a:r>
          </a:p>
          <a:p>
            <a:pPr marL="0" indent="0">
              <a:buNone/>
            </a:pPr>
            <a:r>
              <a:rPr lang="en-IN" dirty="0"/>
              <a:t>Enables geographic analysis of disease spread</a:t>
            </a:r>
          </a:p>
          <a:p>
            <a:pPr marL="0" indent="0">
              <a:buNone/>
            </a:pPr>
            <a:r>
              <a:rPr lang="en-IN" dirty="0"/>
              <a:t>Helps identify high-risk areas</a:t>
            </a:r>
          </a:p>
          <a:p>
            <a:pPr marL="0" indent="0">
              <a:buNone/>
            </a:pPr>
            <a:r>
              <a:rPr lang="en-IN" dirty="0"/>
              <a:t>Tracks changes in regional demographics</a:t>
            </a:r>
          </a:p>
        </p:txBody>
      </p:sp>
    </p:spTree>
    <p:extLst>
      <p:ext uri="{BB962C8B-B14F-4D97-AF65-F5344CB8AC3E}">
        <p14:creationId xmlns:p14="http://schemas.microsoft.com/office/powerpoint/2010/main" val="4129551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F119B-192B-6973-7D9E-B70B244422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2984C3-8D49-763F-8B0F-F33ED9AEE733}"/>
              </a:ext>
            </a:extLst>
          </p:cNvPr>
          <p:cNvSpPr>
            <a:spLocks noGrp="1"/>
          </p:cNvSpPr>
          <p:nvPr>
            <p:ph type="title"/>
          </p:nvPr>
        </p:nvSpPr>
        <p:spPr/>
        <p:txBody>
          <a:bodyPr/>
          <a:lstStyle/>
          <a:p>
            <a:r>
              <a:rPr lang="en-GB" dirty="0"/>
              <a:t>Dimension Tables</a:t>
            </a:r>
            <a:endParaRPr lang="en-IN" dirty="0"/>
          </a:p>
        </p:txBody>
      </p:sp>
      <p:sp>
        <p:nvSpPr>
          <p:cNvPr id="3" name="Content Placeholder 2">
            <a:extLst>
              <a:ext uri="{FF2B5EF4-FFF2-40B4-BE49-F238E27FC236}">
                <a16:creationId xmlns:a16="http://schemas.microsoft.com/office/drawing/2014/main" id="{56A0C779-9EE9-62A3-A67D-8F5EE609D12F}"/>
              </a:ext>
            </a:extLst>
          </p:cNvPr>
          <p:cNvSpPr>
            <a:spLocks noGrp="1"/>
          </p:cNvSpPr>
          <p:nvPr>
            <p:ph idx="1"/>
          </p:nvPr>
        </p:nvSpPr>
        <p:spPr/>
        <p:txBody>
          <a:bodyPr/>
          <a:lstStyle/>
          <a:p>
            <a:r>
              <a:rPr lang="en-GB" b="1" dirty="0" err="1"/>
              <a:t>DimProvider</a:t>
            </a:r>
            <a:r>
              <a:rPr lang="en-GB" b="1" dirty="0"/>
              <a:t> </a:t>
            </a:r>
            <a:r>
              <a:rPr lang="en-GB" dirty="0"/>
              <a:t>– </a:t>
            </a:r>
          </a:p>
          <a:p>
            <a:pPr marL="0" indent="0">
              <a:buNone/>
            </a:pPr>
            <a:r>
              <a:rPr lang="en-GB" dirty="0"/>
              <a:t>Stores healthcare provider information</a:t>
            </a:r>
          </a:p>
          <a:p>
            <a:pPr marL="0" indent="0">
              <a:buNone/>
            </a:pPr>
            <a:r>
              <a:rPr lang="en-GB" dirty="0"/>
              <a:t>Tracks provider specialties and experience</a:t>
            </a:r>
          </a:p>
          <a:p>
            <a:pPr marL="0" indent="0">
              <a:buNone/>
            </a:pPr>
            <a:r>
              <a:rPr lang="en-GB" dirty="0"/>
              <a:t>Enables analysis of provider performance</a:t>
            </a:r>
          </a:p>
          <a:p>
            <a:pPr marL="0" indent="0">
              <a:buNone/>
            </a:pPr>
            <a:r>
              <a:rPr lang="en-GB" dirty="0"/>
              <a:t>Monitors provider availability and workload</a:t>
            </a:r>
          </a:p>
          <a:p>
            <a:pPr marL="0" indent="0">
              <a:buNone/>
            </a:pPr>
            <a:r>
              <a:rPr lang="en-GB" dirty="0"/>
              <a:t>Maintains historical provider assignments</a:t>
            </a:r>
            <a:endParaRPr lang="en-IN" dirty="0"/>
          </a:p>
        </p:txBody>
      </p:sp>
    </p:spTree>
    <p:extLst>
      <p:ext uri="{BB962C8B-B14F-4D97-AF65-F5344CB8AC3E}">
        <p14:creationId xmlns:p14="http://schemas.microsoft.com/office/powerpoint/2010/main" val="3721480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0E509-CF7A-1F76-071C-FCD5E0C322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A5CC2B-B764-F264-112A-8E5E3DE420ED}"/>
              </a:ext>
            </a:extLst>
          </p:cNvPr>
          <p:cNvSpPr>
            <a:spLocks noGrp="1"/>
          </p:cNvSpPr>
          <p:nvPr>
            <p:ph type="title"/>
          </p:nvPr>
        </p:nvSpPr>
        <p:spPr/>
        <p:txBody>
          <a:bodyPr/>
          <a:lstStyle/>
          <a:p>
            <a:r>
              <a:rPr lang="en-GB" dirty="0"/>
              <a:t>Dimension Tables</a:t>
            </a:r>
            <a:endParaRPr lang="en-IN" dirty="0"/>
          </a:p>
        </p:txBody>
      </p:sp>
      <p:sp>
        <p:nvSpPr>
          <p:cNvPr id="3" name="Content Placeholder 2">
            <a:extLst>
              <a:ext uri="{FF2B5EF4-FFF2-40B4-BE49-F238E27FC236}">
                <a16:creationId xmlns:a16="http://schemas.microsoft.com/office/drawing/2014/main" id="{F7CADCF2-1F57-AFAD-822F-391346C79100}"/>
              </a:ext>
            </a:extLst>
          </p:cNvPr>
          <p:cNvSpPr>
            <a:spLocks noGrp="1"/>
          </p:cNvSpPr>
          <p:nvPr>
            <p:ph idx="1"/>
          </p:nvPr>
        </p:nvSpPr>
        <p:spPr/>
        <p:txBody>
          <a:bodyPr/>
          <a:lstStyle/>
          <a:p>
            <a:r>
              <a:rPr lang="en-GB" b="1" dirty="0" err="1"/>
              <a:t>DimFacility</a:t>
            </a:r>
            <a:r>
              <a:rPr lang="en-GB" b="1" dirty="0"/>
              <a:t> </a:t>
            </a:r>
            <a:r>
              <a:rPr lang="en-GB" dirty="0"/>
              <a:t>– </a:t>
            </a:r>
          </a:p>
          <a:p>
            <a:pPr marL="0" indent="0">
              <a:buNone/>
            </a:pPr>
            <a:r>
              <a:rPr lang="en-GB" dirty="0"/>
              <a:t>Contains healthcare facility information</a:t>
            </a:r>
          </a:p>
          <a:p>
            <a:pPr marL="0" indent="0">
              <a:buNone/>
            </a:pPr>
            <a:r>
              <a:rPr lang="en-GB" dirty="0"/>
              <a:t>Tracks facility capabilities and capacity</a:t>
            </a:r>
          </a:p>
          <a:p>
            <a:pPr marL="0" indent="0">
              <a:buNone/>
            </a:pPr>
            <a:r>
              <a:rPr lang="en-GB" dirty="0"/>
              <a:t>Enables resource allocation analysis</a:t>
            </a:r>
          </a:p>
          <a:p>
            <a:pPr marL="0" indent="0">
              <a:buNone/>
            </a:pPr>
            <a:r>
              <a:rPr lang="en-GB" dirty="0"/>
              <a:t>Monitors emergency response capabilities</a:t>
            </a:r>
          </a:p>
          <a:p>
            <a:pPr marL="0" indent="0">
              <a:buNone/>
            </a:pPr>
            <a:r>
              <a:rPr lang="en-GB" dirty="0"/>
              <a:t>Tracks changes in facility status</a:t>
            </a:r>
            <a:endParaRPr lang="en-IN" dirty="0"/>
          </a:p>
        </p:txBody>
      </p:sp>
    </p:spTree>
    <p:extLst>
      <p:ext uri="{BB962C8B-B14F-4D97-AF65-F5344CB8AC3E}">
        <p14:creationId xmlns:p14="http://schemas.microsoft.com/office/powerpoint/2010/main" val="658789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FF35EC-4351-0DCA-A61E-09B9BFD85B84}"/>
              </a:ext>
            </a:extLst>
          </p:cNvPr>
          <p:cNvSpPr>
            <a:spLocks noGrp="1"/>
          </p:cNvSpPr>
          <p:nvPr>
            <p:ph type="title"/>
          </p:nvPr>
        </p:nvSpPr>
        <p:spPr>
          <a:xfrm>
            <a:off x="841246" y="978619"/>
            <a:ext cx="5991244" cy="1106424"/>
          </a:xfrm>
        </p:spPr>
        <p:txBody>
          <a:bodyPr>
            <a:normAutofit/>
          </a:bodyPr>
          <a:lstStyle/>
          <a:p>
            <a:r>
              <a:rPr lang="en-US" sz="3200"/>
              <a:t>Business Problem</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B0A5B1F-3156-0F3E-9747-82A450E72305}"/>
              </a:ext>
            </a:extLst>
          </p:cNvPr>
          <p:cNvSpPr>
            <a:spLocks noGrp="1"/>
          </p:cNvSpPr>
          <p:nvPr>
            <p:ph idx="1"/>
          </p:nvPr>
        </p:nvSpPr>
        <p:spPr>
          <a:xfrm>
            <a:off x="841248" y="2252870"/>
            <a:ext cx="5993892" cy="3560251"/>
          </a:xfrm>
        </p:spPr>
        <p:txBody>
          <a:bodyPr>
            <a:normAutofit fontScale="92500" lnSpcReduction="10000"/>
          </a:bodyPr>
          <a:lstStyle/>
          <a:p>
            <a:r>
              <a:rPr lang="en-US" dirty="0"/>
              <a:t>Infectious diseases pose significant challenges to healthcare organizations, including the need to monitor outbreaks, manage patient cases effectively, and allocate resources efficiently. Without a centralized system, tracking disease patterns and coordinating public health responses becomes fragmented and inefficient, leading to delayed interventions and suboptimal outcomes.</a:t>
            </a:r>
          </a:p>
        </p:txBody>
      </p:sp>
      <p:pic>
        <p:nvPicPr>
          <p:cNvPr id="7" name="Graphic 6" descr="Doctor">
            <a:extLst>
              <a:ext uri="{FF2B5EF4-FFF2-40B4-BE49-F238E27FC236}">
                <a16:creationId xmlns:a16="http://schemas.microsoft.com/office/drawing/2014/main" id="{64553D0A-B744-720A-D0E9-5BCC3977F6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1101973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9099-C276-CC92-9D66-39C89DBA3DB6}"/>
              </a:ext>
            </a:extLst>
          </p:cNvPr>
          <p:cNvSpPr>
            <a:spLocks noGrp="1"/>
          </p:cNvSpPr>
          <p:nvPr>
            <p:ph type="title"/>
          </p:nvPr>
        </p:nvSpPr>
        <p:spPr/>
        <p:txBody>
          <a:bodyPr/>
          <a:lstStyle/>
          <a:p>
            <a:r>
              <a:rPr lang="en-GB" dirty="0"/>
              <a:t>Dimension Tables</a:t>
            </a:r>
            <a:endParaRPr lang="en-IN" dirty="0"/>
          </a:p>
        </p:txBody>
      </p:sp>
      <p:sp>
        <p:nvSpPr>
          <p:cNvPr id="3" name="Content Placeholder 2">
            <a:extLst>
              <a:ext uri="{FF2B5EF4-FFF2-40B4-BE49-F238E27FC236}">
                <a16:creationId xmlns:a16="http://schemas.microsoft.com/office/drawing/2014/main" id="{070BAF2E-18AA-5147-C74B-26952BAC8CF3}"/>
              </a:ext>
            </a:extLst>
          </p:cNvPr>
          <p:cNvSpPr>
            <a:spLocks noGrp="1"/>
          </p:cNvSpPr>
          <p:nvPr>
            <p:ph idx="1"/>
          </p:nvPr>
        </p:nvSpPr>
        <p:spPr/>
        <p:txBody>
          <a:bodyPr/>
          <a:lstStyle/>
          <a:p>
            <a:pPr marL="0" indent="0">
              <a:buNone/>
            </a:pPr>
            <a:r>
              <a:rPr lang="en-GB" b="1" dirty="0"/>
              <a:t>Each dimension table includes:-</a:t>
            </a:r>
            <a:r>
              <a:rPr lang="en-GB" dirty="0"/>
              <a:t> </a:t>
            </a:r>
          </a:p>
          <a:p>
            <a:r>
              <a:rPr lang="en-GB" dirty="0"/>
              <a:t>Natural keys (IDs from source system)</a:t>
            </a:r>
          </a:p>
          <a:p>
            <a:r>
              <a:rPr lang="en-GB" dirty="0"/>
              <a:t>Business attributes for analysis</a:t>
            </a:r>
          </a:p>
          <a:p>
            <a:r>
              <a:rPr lang="en-GB" dirty="0"/>
              <a:t>Historical tracking capabilities</a:t>
            </a:r>
          </a:p>
          <a:p>
            <a:r>
              <a:rPr lang="en-GB" dirty="0"/>
              <a:t>Current status indicators</a:t>
            </a:r>
          </a:p>
          <a:p>
            <a:r>
              <a:rPr lang="en-GB" dirty="0"/>
              <a:t>Relevant metrics for analysis</a:t>
            </a:r>
            <a:endParaRPr lang="en-IN" dirty="0"/>
          </a:p>
        </p:txBody>
      </p:sp>
    </p:spTree>
    <p:extLst>
      <p:ext uri="{BB962C8B-B14F-4D97-AF65-F5344CB8AC3E}">
        <p14:creationId xmlns:p14="http://schemas.microsoft.com/office/powerpoint/2010/main" val="2799920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8842-5B7C-A44E-67AB-0095F898DC15}"/>
              </a:ext>
            </a:extLst>
          </p:cNvPr>
          <p:cNvSpPr>
            <a:spLocks noGrp="1"/>
          </p:cNvSpPr>
          <p:nvPr>
            <p:ph type="title"/>
          </p:nvPr>
        </p:nvSpPr>
        <p:spPr/>
        <p:txBody>
          <a:bodyPr/>
          <a:lstStyle/>
          <a:p>
            <a:r>
              <a:rPr lang="en-GB" dirty="0"/>
              <a:t>Fact Tables</a:t>
            </a:r>
            <a:endParaRPr lang="en-IN" dirty="0"/>
          </a:p>
        </p:txBody>
      </p:sp>
      <p:sp>
        <p:nvSpPr>
          <p:cNvPr id="3" name="Content Placeholder 2">
            <a:extLst>
              <a:ext uri="{FF2B5EF4-FFF2-40B4-BE49-F238E27FC236}">
                <a16:creationId xmlns:a16="http://schemas.microsoft.com/office/drawing/2014/main" id="{830E0A06-A1FC-1C7E-4E60-E379525C6B50}"/>
              </a:ext>
            </a:extLst>
          </p:cNvPr>
          <p:cNvSpPr>
            <a:spLocks noGrp="1"/>
          </p:cNvSpPr>
          <p:nvPr>
            <p:ph idx="1"/>
          </p:nvPr>
        </p:nvSpPr>
        <p:spPr>
          <a:xfrm>
            <a:off x="1115568" y="2171700"/>
            <a:ext cx="10168128" cy="4000500"/>
          </a:xfrm>
        </p:spPr>
        <p:txBody>
          <a:bodyPr>
            <a:normAutofit fontScale="70000" lnSpcReduction="20000"/>
          </a:bodyPr>
          <a:lstStyle/>
          <a:p>
            <a:r>
              <a:rPr lang="en-GB" b="1" dirty="0" err="1"/>
              <a:t>FactCases</a:t>
            </a:r>
            <a:r>
              <a:rPr lang="en-GB" b="1" dirty="0"/>
              <a:t> </a:t>
            </a:r>
            <a:r>
              <a:rPr lang="en-GB" dirty="0"/>
              <a:t>– Records individual patient disease cases</a:t>
            </a:r>
          </a:p>
          <a:p>
            <a:pPr marL="0" indent="0">
              <a:buNone/>
            </a:pPr>
            <a:r>
              <a:rPr lang="en-GB" dirty="0"/>
              <a:t>Measures:  </a:t>
            </a:r>
          </a:p>
          <a:p>
            <a:r>
              <a:rPr lang="en-GB" dirty="0"/>
              <a:t>Severity of cases</a:t>
            </a:r>
          </a:p>
          <a:p>
            <a:r>
              <a:rPr lang="en-GB" dirty="0"/>
              <a:t>Length of stay in facilities </a:t>
            </a:r>
          </a:p>
          <a:p>
            <a:r>
              <a:rPr lang="en-GB" dirty="0"/>
              <a:t>Treatment outcomes </a:t>
            </a:r>
          </a:p>
          <a:p>
            <a:r>
              <a:rPr lang="en-GB" dirty="0"/>
              <a:t>Treatment costs</a:t>
            </a:r>
          </a:p>
          <a:p>
            <a:pPr marL="0" indent="0">
              <a:buNone/>
            </a:pPr>
            <a:r>
              <a:rPr lang="en-GB" dirty="0"/>
              <a:t>Business Use: </a:t>
            </a:r>
          </a:p>
          <a:p>
            <a:r>
              <a:rPr lang="en-GB" dirty="0"/>
              <a:t>Track treatment effectiveness </a:t>
            </a:r>
          </a:p>
          <a:p>
            <a:r>
              <a:rPr lang="en-GB" dirty="0"/>
              <a:t>Monitor healthcare costs </a:t>
            </a:r>
          </a:p>
          <a:p>
            <a:r>
              <a:rPr lang="en-GB" dirty="0" err="1"/>
              <a:t>Analyze</a:t>
            </a:r>
            <a:r>
              <a:rPr lang="en-GB" dirty="0"/>
              <a:t> patient outcomes </a:t>
            </a:r>
          </a:p>
          <a:p>
            <a:r>
              <a:rPr lang="en-GB" dirty="0"/>
              <a:t>Measure facility performance</a:t>
            </a:r>
            <a:endParaRPr lang="en-IN" dirty="0"/>
          </a:p>
        </p:txBody>
      </p:sp>
    </p:spTree>
    <p:extLst>
      <p:ext uri="{BB962C8B-B14F-4D97-AF65-F5344CB8AC3E}">
        <p14:creationId xmlns:p14="http://schemas.microsoft.com/office/powerpoint/2010/main" val="4086946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A1A3E-08DC-93FA-9469-40BC07503F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1FF2DC-F95D-7C96-9BD9-F214BEFF4F96}"/>
              </a:ext>
            </a:extLst>
          </p:cNvPr>
          <p:cNvSpPr>
            <a:spLocks noGrp="1"/>
          </p:cNvSpPr>
          <p:nvPr>
            <p:ph type="title"/>
          </p:nvPr>
        </p:nvSpPr>
        <p:spPr/>
        <p:txBody>
          <a:bodyPr/>
          <a:lstStyle/>
          <a:p>
            <a:r>
              <a:rPr lang="en-GB" dirty="0"/>
              <a:t>Fact Tables</a:t>
            </a:r>
            <a:endParaRPr lang="en-IN" dirty="0"/>
          </a:p>
        </p:txBody>
      </p:sp>
      <p:sp>
        <p:nvSpPr>
          <p:cNvPr id="3" name="Content Placeholder 2">
            <a:extLst>
              <a:ext uri="{FF2B5EF4-FFF2-40B4-BE49-F238E27FC236}">
                <a16:creationId xmlns:a16="http://schemas.microsoft.com/office/drawing/2014/main" id="{B8F80241-1201-615F-216F-FE6BA21D32EC}"/>
              </a:ext>
            </a:extLst>
          </p:cNvPr>
          <p:cNvSpPr>
            <a:spLocks noGrp="1"/>
          </p:cNvSpPr>
          <p:nvPr>
            <p:ph idx="1"/>
          </p:nvPr>
        </p:nvSpPr>
        <p:spPr>
          <a:xfrm>
            <a:off x="1115568" y="2171700"/>
            <a:ext cx="10168128" cy="4000500"/>
          </a:xfrm>
        </p:spPr>
        <p:txBody>
          <a:bodyPr>
            <a:normAutofit fontScale="85000" lnSpcReduction="20000"/>
          </a:bodyPr>
          <a:lstStyle/>
          <a:p>
            <a:r>
              <a:rPr lang="en-GB" b="1" dirty="0" err="1"/>
              <a:t>FactTests</a:t>
            </a:r>
            <a:r>
              <a:rPr lang="en-GB" b="1" dirty="0"/>
              <a:t> </a:t>
            </a:r>
            <a:r>
              <a:rPr lang="en-GB" dirty="0"/>
              <a:t>- Tracks all disease testing activities</a:t>
            </a:r>
          </a:p>
          <a:p>
            <a:pPr marL="0" indent="0">
              <a:buNone/>
            </a:pPr>
            <a:r>
              <a:rPr lang="en-GB" dirty="0"/>
              <a:t>Measures: </a:t>
            </a:r>
          </a:p>
          <a:p>
            <a:r>
              <a:rPr lang="en-GB" dirty="0"/>
              <a:t>Test results </a:t>
            </a:r>
          </a:p>
          <a:p>
            <a:r>
              <a:rPr lang="en-GB" dirty="0"/>
              <a:t>Test types </a:t>
            </a:r>
          </a:p>
          <a:p>
            <a:r>
              <a:rPr lang="en-GB" dirty="0"/>
              <a:t>Testing costs</a:t>
            </a:r>
          </a:p>
          <a:p>
            <a:pPr marL="0" indent="0">
              <a:buNone/>
            </a:pPr>
            <a:r>
              <a:rPr lang="en-GB" dirty="0"/>
              <a:t>Business Use: </a:t>
            </a:r>
          </a:p>
          <a:p>
            <a:r>
              <a:rPr lang="en-GB" dirty="0"/>
              <a:t>Monitor testing patterns</a:t>
            </a:r>
          </a:p>
          <a:p>
            <a:r>
              <a:rPr lang="en-GB" dirty="0"/>
              <a:t>Track positivity rates </a:t>
            </a:r>
          </a:p>
          <a:p>
            <a:r>
              <a:rPr lang="en-GB" dirty="0" err="1"/>
              <a:t>Analyze</a:t>
            </a:r>
            <a:r>
              <a:rPr lang="en-GB" dirty="0"/>
              <a:t> testing costs </a:t>
            </a:r>
          </a:p>
          <a:p>
            <a:r>
              <a:rPr lang="en-GB" dirty="0"/>
              <a:t>Measure testing efficiency</a:t>
            </a:r>
            <a:endParaRPr lang="en-IN" dirty="0"/>
          </a:p>
        </p:txBody>
      </p:sp>
    </p:spTree>
    <p:extLst>
      <p:ext uri="{BB962C8B-B14F-4D97-AF65-F5344CB8AC3E}">
        <p14:creationId xmlns:p14="http://schemas.microsoft.com/office/powerpoint/2010/main" val="2257844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5BA3A-840F-7BB9-B59F-7548AAEBEA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D1F5AD-CF70-5B94-EBD6-D49DE4CFB55D}"/>
              </a:ext>
            </a:extLst>
          </p:cNvPr>
          <p:cNvSpPr>
            <a:spLocks noGrp="1"/>
          </p:cNvSpPr>
          <p:nvPr>
            <p:ph type="title"/>
          </p:nvPr>
        </p:nvSpPr>
        <p:spPr/>
        <p:txBody>
          <a:bodyPr/>
          <a:lstStyle/>
          <a:p>
            <a:r>
              <a:rPr lang="en-GB" dirty="0"/>
              <a:t>Fact Tables</a:t>
            </a:r>
            <a:endParaRPr lang="en-IN" dirty="0"/>
          </a:p>
        </p:txBody>
      </p:sp>
      <p:sp>
        <p:nvSpPr>
          <p:cNvPr id="3" name="Content Placeholder 2">
            <a:extLst>
              <a:ext uri="{FF2B5EF4-FFF2-40B4-BE49-F238E27FC236}">
                <a16:creationId xmlns:a16="http://schemas.microsoft.com/office/drawing/2014/main" id="{DBF5342D-31C2-E738-5839-E4B2B59F9CD3}"/>
              </a:ext>
            </a:extLst>
          </p:cNvPr>
          <p:cNvSpPr>
            <a:spLocks noGrp="1"/>
          </p:cNvSpPr>
          <p:nvPr>
            <p:ph idx="1"/>
          </p:nvPr>
        </p:nvSpPr>
        <p:spPr>
          <a:xfrm>
            <a:off x="1115568" y="2171700"/>
            <a:ext cx="10168128" cy="4000500"/>
          </a:xfrm>
        </p:spPr>
        <p:txBody>
          <a:bodyPr>
            <a:normAutofit fontScale="70000" lnSpcReduction="20000"/>
          </a:bodyPr>
          <a:lstStyle/>
          <a:p>
            <a:r>
              <a:rPr lang="en-GB" b="1" dirty="0" err="1"/>
              <a:t>FactOutbreaks</a:t>
            </a:r>
            <a:r>
              <a:rPr lang="en-GB" b="1" dirty="0"/>
              <a:t> </a:t>
            </a:r>
            <a:r>
              <a:rPr lang="en-GB" dirty="0"/>
              <a:t>- Monitors disease outbreak events</a:t>
            </a:r>
          </a:p>
          <a:p>
            <a:pPr marL="0" indent="0">
              <a:buNone/>
            </a:pPr>
            <a:r>
              <a:rPr lang="en-GB" dirty="0"/>
              <a:t>Measures:  </a:t>
            </a:r>
          </a:p>
          <a:p>
            <a:r>
              <a:rPr lang="en-GB" dirty="0"/>
              <a:t>Total cases in outbreak  </a:t>
            </a:r>
          </a:p>
          <a:p>
            <a:r>
              <a:rPr lang="en-GB" dirty="0"/>
              <a:t>Mortality rates  </a:t>
            </a:r>
          </a:p>
          <a:p>
            <a:r>
              <a:rPr lang="en-GB" dirty="0"/>
              <a:t>Economic impact  </a:t>
            </a:r>
          </a:p>
          <a:p>
            <a:r>
              <a:rPr lang="en-GB" dirty="0"/>
              <a:t>Duration (start/end dates)</a:t>
            </a:r>
          </a:p>
          <a:p>
            <a:pPr marL="0" indent="0">
              <a:buNone/>
            </a:pPr>
            <a:r>
              <a:rPr lang="en-GB" dirty="0"/>
              <a:t>Business Use:  </a:t>
            </a:r>
          </a:p>
          <a:p>
            <a:r>
              <a:rPr lang="en-GB" dirty="0"/>
              <a:t>Track outbreak patterns  </a:t>
            </a:r>
          </a:p>
          <a:p>
            <a:r>
              <a:rPr lang="en-GB" dirty="0"/>
              <a:t>Assess economic impact  </a:t>
            </a:r>
          </a:p>
          <a:p>
            <a:r>
              <a:rPr lang="en-GB" dirty="0"/>
              <a:t>Monitor containment effectiveness  </a:t>
            </a:r>
          </a:p>
          <a:p>
            <a:r>
              <a:rPr lang="en-GB" dirty="0"/>
              <a:t>Predict future outbreaks</a:t>
            </a:r>
            <a:endParaRPr lang="en-IN" dirty="0"/>
          </a:p>
        </p:txBody>
      </p:sp>
    </p:spTree>
    <p:extLst>
      <p:ext uri="{BB962C8B-B14F-4D97-AF65-F5344CB8AC3E}">
        <p14:creationId xmlns:p14="http://schemas.microsoft.com/office/powerpoint/2010/main" val="861543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B7E13-B495-A9BE-ADFD-A30B51BCA7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775A1B-64A0-2352-D747-0797259063FC}"/>
              </a:ext>
            </a:extLst>
          </p:cNvPr>
          <p:cNvSpPr>
            <a:spLocks noGrp="1"/>
          </p:cNvSpPr>
          <p:nvPr>
            <p:ph type="title"/>
          </p:nvPr>
        </p:nvSpPr>
        <p:spPr/>
        <p:txBody>
          <a:bodyPr/>
          <a:lstStyle/>
          <a:p>
            <a:r>
              <a:rPr lang="en-GB" dirty="0"/>
              <a:t>Fact Tables</a:t>
            </a:r>
            <a:endParaRPr lang="en-IN" dirty="0"/>
          </a:p>
        </p:txBody>
      </p:sp>
      <p:sp>
        <p:nvSpPr>
          <p:cNvPr id="3" name="Content Placeholder 2">
            <a:extLst>
              <a:ext uri="{FF2B5EF4-FFF2-40B4-BE49-F238E27FC236}">
                <a16:creationId xmlns:a16="http://schemas.microsoft.com/office/drawing/2014/main" id="{5DFCA1B2-B00F-AF11-E91E-3F156C512E49}"/>
              </a:ext>
            </a:extLst>
          </p:cNvPr>
          <p:cNvSpPr>
            <a:spLocks noGrp="1"/>
          </p:cNvSpPr>
          <p:nvPr>
            <p:ph idx="1"/>
          </p:nvPr>
        </p:nvSpPr>
        <p:spPr>
          <a:xfrm>
            <a:off x="1115568" y="2171700"/>
            <a:ext cx="10168128" cy="4000500"/>
          </a:xfrm>
        </p:spPr>
        <p:txBody>
          <a:bodyPr>
            <a:normAutofit fontScale="70000" lnSpcReduction="20000"/>
          </a:bodyPr>
          <a:lstStyle/>
          <a:p>
            <a:r>
              <a:rPr lang="en-GB" b="1" dirty="0" err="1"/>
              <a:t>FactInventory</a:t>
            </a:r>
            <a:r>
              <a:rPr lang="en-GB" b="1" dirty="0"/>
              <a:t> </a:t>
            </a:r>
            <a:r>
              <a:rPr lang="en-GB" dirty="0"/>
              <a:t>- Tracks medical resource inventory</a:t>
            </a:r>
          </a:p>
          <a:p>
            <a:pPr marL="0" indent="0">
              <a:buNone/>
            </a:pPr>
            <a:r>
              <a:rPr lang="en-GB" dirty="0"/>
              <a:t>Measures:  </a:t>
            </a:r>
          </a:p>
          <a:p>
            <a:r>
              <a:rPr lang="en-GB" dirty="0"/>
              <a:t>Resource quantities  </a:t>
            </a:r>
          </a:p>
          <a:p>
            <a:r>
              <a:rPr lang="en-GB" dirty="0"/>
              <a:t>Resource values  </a:t>
            </a:r>
          </a:p>
          <a:p>
            <a:r>
              <a:rPr lang="en-GB" dirty="0"/>
              <a:t>Days of supply  </a:t>
            </a:r>
          </a:p>
          <a:p>
            <a:r>
              <a:rPr lang="en-GB" dirty="0"/>
              <a:t>Resource types</a:t>
            </a:r>
          </a:p>
          <a:p>
            <a:pPr marL="0" indent="0">
              <a:buNone/>
            </a:pPr>
            <a:r>
              <a:rPr lang="en-GB" dirty="0"/>
              <a:t>Business Use:  </a:t>
            </a:r>
          </a:p>
          <a:p>
            <a:r>
              <a:rPr lang="en-GB" dirty="0"/>
              <a:t>Monitor resource utilization  </a:t>
            </a:r>
          </a:p>
          <a:p>
            <a:r>
              <a:rPr lang="en-GB" dirty="0"/>
              <a:t>Track supply levels  </a:t>
            </a:r>
          </a:p>
          <a:p>
            <a:r>
              <a:rPr lang="en-GB" dirty="0"/>
              <a:t>Optimize resource distribution  </a:t>
            </a:r>
          </a:p>
          <a:p>
            <a:r>
              <a:rPr lang="en-GB" dirty="0"/>
              <a:t>Prevent stockouts</a:t>
            </a:r>
            <a:endParaRPr lang="en-IN" dirty="0"/>
          </a:p>
        </p:txBody>
      </p:sp>
    </p:spTree>
    <p:extLst>
      <p:ext uri="{BB962C8B-B14F-4D97-AF65-F5344CB8AC3E}">
        <p14:creationId xmlns:p14="http://schemas.microsoft.com/office/powerpoint/2010/main" val="1795089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86185-002D-44AA-9026-96EA255303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6A6949-5E73-9154-5408-E5AE0E50AC5A}"/>
              </a:ext>
            </a:extLst>
          </p:cNvPr>
          <p:cNvSpPr>
            <a:spLocks noGrp="1"/>
          </p:cNvSpPr>
          <p:nvPr>
            <p:ph type="title"/>
          </p:nvPr>
        </p:nvSpPr>
        <p:spPr/>
        <p:txBody>
          <a:bodyPr>
            <a:normAutofit/>
          </a:bodyPr>
          <a:lstStyle/>
          <a:p>
            <a:r>
              <a:rPr lang="en-GB" b="1" dirty="0"/>
              <a:t>Key Analysis Capabilities:</a:t>
            </a:r>
            <a:endParaRPr lang="en-IN" dirty="0"/>
          </a:p>
        </p:txBody>
      </p:sp>
      <p:sp>
        <p:nvSpPr>
          <p:cNvPr id="3" name="Content Placeholder 2">
            <a:extLst>
              <a:ext uri="{FF2B5EF4-FFF2-40B4-BE49-F238E27FC236}">
                <a16:creationId xmlns:a16="http://schemas.microsoft.com/office/drawing/2014/main" id="{CE6223ED-A836-0F89-9757-44195AA5D346}"/>
              </a:ext>
            </a:extLst>
          </p:cNvPr>
          <p:cNvSpPr>
            <a:spLocks noGrp="1"/>
          </p:cNvSpPr>
          <p:nvPr>
            <p:ph idx="1"/>
          </p:nvPr>
        </p:nvSpPr>
        <p:spPr>
          <a:xfrm>
            <a:off x="1115568" y="2171700"/>
            <a:ext cx="10168128" cy="4000500"/>
          </a:xfrm>
        </p:spPr>
        <p:txBody>
          <a:bodyPr>
            <a:normAutofit/>
          </a:bodyPr>
          <a:lstStyle/>
          <a:p>
            <a:pPr marL="457200" indent="-457200">
              <a:buAutoNum type="arabicPeriod"/>
            </a:pPr>
            <a:r>
              <a:rPr lang="en-GB" dirty="0"/>
              <a:t>Cost Analysis</a:t>
            </a:r>
          </a:p>
          <a:p>
            <a:pPr marL="457200" indent="-457200">
              <a:buAutoNum type="arabicPeriod"/>
            </a:pPr>
            <a:r>
              <a:rPr lang="en-GB" dirty="0"/>
              <a:t>Resource Utilization</a:t>
            </a:r>
          </a:p>
          <a:p>
            <a:pPr marL="457200" indent="-457200">
              <a:buAutoNum type="arabicPeriod"/>
            </a:pPr>
            <a:r>
              <a:rPr lang="en-GB" dirty="0"/>
              <a:t>Disease Spread Patterns</a:t>
            </a:r>
          </a:p>
          <a:p>
            <a:pPr marL="457200" indent="-457200">
              <a:buAutoNum type="arabicPeriod"/>
            </a:pPr>
            <a:r>
              <a:rPr lang="en-GB" dirty="0"/>
              <a:t>Healthcare Outcomes</a:t>
            </a:r>
          </a:p>
          <a:p>
            <a:pPr marL="457200" indent="-457200">
              <a:buAutoNum type="arabicPeriod"/>
            </a:pPr>
            <a:r>
              <a:rPr lang="en-GB" dirty="0"/>
              <a:t>Facility Performance</a:t>
            </a:r>
          </a:p>
          <a:p>
            <a:pPr marL="457200" indent="-457200">
              <a:buAutoNum type="arabicPeriod"/>
            </a:pPr>
            <a:r>
              <a:rPr lang="en-GB" dirty="0"/>
              <a:t>Provider Effectiveness</a:t>
            </a:r>
            <a:endParaRPr lang="en-IN" dirty="0"/>
          </a:p>
        </p:txBody>
      </p:sp>
    </p:spTree>
    <p:extLst>
      <p:ext uri="{BB962C8B-B14F-4D97-AF65-F5344CB8AC3E}">
        <p14:creationId xmlns:p14="http://schemas.microsoft.com/office/powerpoint/2010/main" val="41186500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45E9-40E2-34F2-2442-05F4B0EB051F}"/>
              </a:ext>
            </a:extLst>
          </p:cNvPr>
          <p:cNvSpPr>
            <a:spLocks noGrp="1"/>
          </p:cNvSpPr>
          <p:nvPr>
            <p:ph type="title"/>
          </p:nvPr>
        </p:nvSpPr>
        <p:spPr/>
        <p:txBody>
          <a:bodyPr>
            <a:normAutofit fontScale="90000"/>
          </a:bodyPr>
          <a:lstStyle/>
          <a:p>
            <a:r>
              <a:rPr lang="en-GB" dirty="0"/>
              <a:t>Comparison Between NO SQL and RELATIONAL Databases</a:t>
            </a:r>
            <a:endParaRPr lang="en-IN" dirty="0"/>
          </a:p>
        </p:txBody>
      </p:sp>
      <p:sp>
        <p:nvSpPr>
          <p:cNvPr id="3" name="Content Placeholder 2">
            <a:extLst>
              <a:ext uri="{FF2B5EF4-FFF2-40B4-BE49-F238E27FC236}">
                <a16:creationId xmlns:a16="http://schemas.microsoft.com/office/drawing/2014/main" id="{235AAAF7-ECC2-DC6D-AFBB-6CEFA003FE43}"/>
              </a:ext>
            </a:extLst>
          </p:cNvPr>
          <p:cNvSpPr>
            <a:spLocks noGrp="1"/>
          </p:cNvSpPr>
          <p:nvPr>
            <p:ph idx="1"/>
          </p:nvPr>
        </p:nvSpPr>
        <p:spPr>
          <a:xfrm>
            <a:off x="1115568" y="2478023"/>
            <a:ext cx="10168128" cy="4122801"/>
          </a:xfrm>
        </p:spPr>
        <p:txBody>
          <a:bodyPr>
            <a:noAutofit/>
          </a:bodyPr>
          <a:lstStyle/>
          <a:p>
            <a:pPr marL="0" indent="0">
              <a:lnSpc>
                <a:spcPct val="107000"/>
              </a:lnSpc>
              <a:spcAft>
                <a:spcPts val="800"/>
              </a:spcAft>
              <a:buNone/>
            </a:pPr>
            <a:r>
              <a:rPr lang="en-IN" sz="1400" b="1" kern="100" dirty="0">
                <a:effectLst/>
                <a:latin typeface="Neue Haas Grotesk Text Pro (Body)"/>
                <a:ea typeface="Calibri" panose="020F0502020204030204" pitchFamily="34" charset="0"/>
                <a:cs typeface="Times New Roman" panose="02020603050405020304" pitchFamily="18" charset="0"/>
              </a:rPr>
              <a:t>Relational/Current Database Structure</a:t>
            </a:r>
            <a:endParaRPr lang="en-IN" sz="1400" kern="100" dirty="0">
              <a:effectLst/>
              <a:latin typeface="Neue Haas Grotesk Text Pro (Body)"/>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kern="100" dirty="0">
                <a:effectLst/>
                <a:latin typeface="Neue Haas Grotesk Text Pro (Body)"/>
                <a:ea typeface="Calibri" panose="020F0502020204030204" pitchFamily="34" charset="0"/>
                <a:cs typeface="Times New Roman" panose="02020603050405020304" pitchFamily="18" charset="0"/>
              </a:rPr>
              <a:t>The schema represents a relational database model with clearly defined tables, primary keys, foreign keys, and relationships. Each table corresponds to a specific entity in the domain (e.g., patient, disease, region, </a:t>
            </a:r>
            <a:r>
              <a:rPr lang="en-IN" sz="1400" kern="100" dirty="0" err="1">
                <a:effectLst/>
                <a:latin typeface="Neue Haas Grotesk Text Pro (Body)"/>
                <a:ea typeface="Calibri" panose="020F0502020204030204" pitchFamily="34" charset="0"/>
                <a:cs typeface="Times New Roman" panose="02020603050405020304" pitchFamily="18" charset="0"/>
              </a:rPr>
              <a:t>healthcare_facility</a:t>
            </a:r>
            <a:r>
              <a:rPr lang="en-IN" sz="1400" kern="100" dirty="0">
                <a:effectLst/>
                <a:latin typeface="Neue Haas Grotesk Text Pro (Body)"/>
                <a:ea typeface="Calibri" panose="020F0502020204030204" pitchFamily="34" charset="0"/>
                <a:cs typeface="Times New Roman" panose="02020603050405020304" pitchFamily="18" charset="0"/>
              </a:rPr>
              <a:t>) and contains attributes relevant to that entity.</a:t>
            </a:r>
          </a:p>
          <a:p>
            <a:pPr marL="0" indent="0">
              <a:lnSpc>
                <a:spcPct val="107000"/>
              </a:lnSpc>
              <a:spcAft>
                <a:spcPts val="800"/>
              </a:spcAft>
              <a:buNone/>
            </a:pPr>
            <a:r>
              <a:rPr lang="en-IN" sz="1400" b="1" kern="100" dirty="0">
                <a:effectLst/>
                <a:latin typeface="Neue Haas Grotesk Text Pro (Body)"/>
                <a:ea typeface="Calibri" panose="020F0502020204030204" pitchFamily="34" charset="0"/>
                <a:cs typeface="Times New Roman" panose="02020603050405020304" pitchFamily="18" charset="0"/>
              </a:rPr>
              <a:t>Key Characteristics:</a:t>
            </a:r>
            <a:endParaRPr lang="en-IN" sz="1400" kern="100" dirty="0">
              <a:effectLst/>
              <a:latin typeface="Neue Haas Grotesk Text Pro (Body)"/>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100" dirty="0">
                <a:effectLst/>
                <a:latin typeface="Neue Haas Grotesk Text Pro (Body)"/>
                <a:ea typeface="Calibri" panose="020F0502020204030204" pitchFamily="34" charset="0"/>
                <a:cs typeface="Times New Roman" panose="02020603050405020304" pitchFamily="18" charset="0"/>
              </a:rPr>
              <a:t>Normalization</a:t>
            </a:r>
            <a:r>
              <a:rPr lang="en-IN" sz="1400" kern="100" dirty="0">
                <a:effectLst/>
                <a:latin typeface="Neue Haas Grotesk Text Pro (Body)"/>
                <a:ea typeface="Calibri" panose="020F0502020204030204" pitchFamily="34" charset="0"/>
                <a:cs typeface="Times New Roman" panose="02020603050405020304" pitchFamily="18" charset="0"/>
              </a:rPr>
              <a:t>: Data is normalized across multiple tables to eliminate redundancy. For example, disease details are stored in the disease table, while its variants are in a separate </a:t>
            </a:r>
            <a:r>
              <a:rPr lang="en-IN" sz="1400" kern="100" dirty="0" err="1">
                <a:effectLst/>
                <a:latin typeface="Neue Haas Grotesk Text Pro (Body)"/>
                <a:ea typeface="Calibri" panose="020F0502020204030204" pitchFamily="34" charset="0"/>
                <a:cs typeface="Times New Roman" panose="02020603050405020304" pitchFamily="18" charset="0"/>
              </a:rPr>
              <a:t>disease_variant</a:t>
            </a:r>
            <a:r>
              <a:rPr lang="en-IN" sz="1400" kern="100" dirty="0">
                <a:effectLst/>
                <a:latin typeface="Neue Haas Grotesk Text Pro (Body)"/>
                <a:ea typeface="Calibri" panose="020F0502020204030204" pitchFamily="34" charset="0"/>
                <a:cs typeface="Times New Roman" panose="02020603050405020304" pitchFamily="18" charset="0"/>
              </a:rPr>
              <a:t> table.</a:t>
            </a:r>
          </a:p>
          <a:p>
            <a:pPr marL="342900" lvl="0" indent="-342900">
              <a:lnSpc>
                <a:spcPct val="107000"/>
              </a:lnSpc>
              <a:spcAft>
                <a:spcPts val="800"/>
              </a:spcAft>
              <a:buFont typeface="+mj-lt"/>
              <a:buAutoNum type="arabicPeriod"/>
              <a:tabLst>
                <a:tab pos="457200" algn="l"/>
              </a:tabLst>
            </a:pPr>
            <a:r>
              <a:rPr lang="en-IN" sz="1400" b="1" kern="100" dirty="0">
                <a:effectLst/>
                <a:latin typeface="Neue Haas Grotesk Text Pro (Body)"/>
                <a:ea typeface="Calibri" panose="020F0502020204030204" pitchFamily="34" charset="0"/>
                <a:cs typeface="Times New Roman" panose="02020603050405020304" pitchFamily="18" charset="0"/>
              </a:rPr>
              <a:t>Relationships</a:t>
            </a:r>
            <a:r>
              <a:rPr lang="en-IN" sz="1400" kern="100" dirty="0">
                <a:effectLst/>
                <a:latin typeface="Neue Haas Grotesk Text Pro (Body)"/>
                <a:ea typeface="Calibri" panose="020F0502020204030204" pitchFamily="34" charset="0"/>
                <a:cs typeface="Times New Roman" panose="02020603050405020304" pitchFamily="18" charset="0"/>
              </a:rPr>
              <a:t>: Tables are linked through foreign keys. For instance, </a:t>
            </a:r>
            <a:r>
              <a:rPr lang="en-IN" sz="1400" kern="100" dirty="0" err="1">
                <a:effectLst/>
                <a:latin typeface="Neue Haas Grotesk Text Pro (Body)"/>
                <a:ea typeface="Calibri" panose="020F0502020204030204" pitchFamily="34" charset="0"/>
                <a:cs typeface="Times New Roman" panose="02020603050405020304" pitchFamily="18" charset="0"/>
              </a:rPr>
              <a:t>case_record</a:t>
            </a:r>
            <a:r>
              <a:rPr lang="en-IN" sz="1400" kern="100" dirty="0">
                <a:effectLst/>
                <a:latin typeface="Neue Haas Grotesk Text Pro (Body)"/>
                <a:ea typeface="Calibri" panose="020F0502020204030204" pitchFamily="34" charset="0"/>
                <a:cs typeface="Times New Roman" panose="02020603050405020304" pitchFamily="18" charset="0"/>
              </a:rPr>
              <a:t> links to patient, disease, and </a:t>
            </a:r>
            <a:r>
              <a:rPr lang="en-IN" sz="1400" kern="100" dirty="0" err="1">
                <a:effectLst/>
                <a:latin typeface="Neue Haas Grotesk Text Pro (Body)"/>
                <a:ea typeface="Calibri" panose="020F0502020204030204" pitchFamily="34" charset="0"/>
                <a:cs typeface="Times New Roman" panose="02020603050405020304" pitchFamily="18" charset="0"/>
              </a:rPr>
              <a:t>healthcare_facility</a:t>
            </a:r>
            <a:r>
              <a:rPr lang="en-IN" sz="1400" kern="100" dirty="0">
                <a:effectLst/>
                <a:latin typeface="Neue Haas Grotesk Text Pro (Body)"/>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en-IN" sz="1400" b="1" kern="100" dirty="0">
                <a:effectLst/>
                <a:latin typeface="Neue Haas Grotesk Text Pro (Body)"/>
                <a:ea typeface="Calibri" panose="020F0502020204030204" pitchFamily="34" charset="0"/>
                <a:cs typeface="Times New Roman" panose="02020603050405020304" pitchFamily="18" charset="0"/>
              </a:rPr>
              <a:t>Indexes</a:t>
            </a:r>
            <a:r>
              <a:rPr lang="en-IN" sz="1400" kern="100" dirty="0">
                <a:effectLst/>
                <a:latin typeface="Neue Haas Grotesk Text Pro (Body)"/>
                <a:ea typeface="Calibri" panose="020F0502020204030204" pitchFamily="34" charset="0"/>
                <a:cs typeface="Times New Roman" panose="02020603050405020304" pitchFamily="18" charset="0"/>
              </a:rPr>
              <a:t>: Indexed columns (e.g., </a:t>
            </a:r>
            <a:r>
              <a:rPr lang="en-IN" sz="1400" kern="100" dirty="0" err="1">
                <a:effectLst/>
                <a:latin typeface="Neue Haas Grotesk Text Pro (Body)"/>
                <a:ea typeface="Calibri" panose="020F0502020204030204" pitchFamily="34" charset="0"/>
                <a:cs typeface="Times New Roman" panose="02020603050405020304" pitchFamily="18" charset="0"/>
              </a:rPr>
              <a:t>idx_test_patient</a:t>
            </a:r>
            <a:r>
              <a:rPr lang="en-IN" sz="1400" kern="100" dirty="0">
                <a:effectLst/>
                <a:latin typeface="Neue Haas Grotesk Text Pro (Body)"/>
                <a:ea typeface="Calibri" panose="020F0502020204030204" pitchFamily="34" charset="0"/>
                <a:cs typeface="Times New Roman" panose="02020603050405020304" pitchFamily="18" charset="0"/>
              </a:rPr>
              <a:t>) enhance query performance.</a:t>
            </a:r>
          </a:p>
          <a:p>
            <a:pPr marL="342900" lvl="0" indent="-342900">
              <a:lnSpc>
                <a:spcPct val="107000"/>
              </a:lnSpc>
              <a:spcAft>
                <a:spcPts val="800"/>
              </a:spcAft>
              <a:buFont typeface="+mj-lt"/>
              <a:buAutoNum type="arabicPeriod"/>
              <a:tabLst>
                <a:tab pos="457200" algn="l"/>
              </a:tabLst>
            </a:pPr>
            <a:r>
              <a:rPr lang="en-IN" sz="1400" b="1" dirty="0">
                <a:effectLst/>
                <a:latin typeface="Neue Haas Grotesk Text Pro (Body)"/>
                <a:ea typeface="Calibri" panose="020F0502020204030204" pitchFamily="34" charset="0"/>
                <a:cs typeface="Times New Roman" panose="02020603050405020304" pitchFamily="18" charset="0"/>
              </a:rPr>
              <a:t>Joins</a:t>
            </a:r>
            <a:r>
              <a:rPr lang="en-IN" sz="1400" dirty="0">
                <a:effectLst/>
                <a:latin typeface="Neue Haas Grotesk Text Pro (Body)"/>
                <a:ea typeface="Calibri" panose="020F0502020204030204" pitchFamily="34" charset="0"/>
                <a:cs typeface="Times New Roman" panose="02020603050405020304" pitchFamily="18" charset="0"/>
              </a:rPr>
              <a:t>: Retrieving complex data typically involves joining multiple tables using relationships.</a:t>
            </a:r>
            <a:endParaRPr lang="en-IN" sz="1400" dirty="0">
              <a:latin typeface="Neue Haas Grotesk Text Pro (Body)"/>
            </a:endParaRPr>
          </a:p>
        </p:txBody>
      </p:sp>
    </p:spTree>
    <p:extLst>
      <p:ext uri="{BB962C8B-B14F-4D97-AF65-F5344CB8AC3E}">
        <p14:creationId xmlns:p14="http://schemas.microsoft.com/office/powerpoint/2010/main" val="3086779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EFBE2-EA77-7995-AC3D-51BAE03101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A1BB2A-73AE-153E-E7C2-A7B52F160E57}"/>
              </a:ext>
            </a:extLst>
          </p:cNvPr>
          <p:cNvSpPr>
            <a:spLocks noGrp="1"/>
          </p:cNvSpPr>
          <p:nvPr>
            <p:ph type="title"/>
          </p:nvPr>
        </p:nvSpPr>
        <p:spPr/>
        <p:txBody>
          <a:bodyPr>
            <a:normAutofit fontScale="90000"/>
          </a:bodyPr>
          <a:lstStyle/>
          <a:p>
            <a:r>
              <a:rPr lang="en-GB" dirty="0"/>
              <a:t>Comparison Between NO SQL and RELATIONAL Databases</a:t>
            </a:r>
            <a:endParaRPr lang="en-IN" dirty="0"/>
          </a:p>
        </p:txBody>
      </p:sp>
      <p:sp>
        <p:nvSpPr>
          <p:cNvPr id="3" name="Content Placeholder 2">
            <a:extLst>
              <a:ext uri="{FF2B5EF4-FFF2-40B4-BE49-F238E27FC236}">
                <a16:creationId xmlns:a16="http://schemas.microsoft.com/office/drawing/2014/main" id="{2BB8B969-1263-9FB3-E41B-7AEC71BF8BAC}"/>
              </a:ext>
            </a:extLst>
          </p:cNvPr>
          <p:cNvSpPr>
            <a:spLocks noGrp="1"/>
          </p:cNvSpPr>
          <p:nvPr>
            <p:ph idx="1"/>
          </p:nvPr>
        </p:nvSpPr>
        <p:spPr>
          <a:xfrm>
            <a:off x="1115568" y="2292286"/>
            <a:ext cx="10168128" cy="4408552"/>
          </a:xfrm>
        </p:spPr>
        <p:txBody>
          <a:bodyPr>
            <a:noAutofit/>
          </a:bodyPr>
          <a:lstStyle/>
          <a:p>
            <a:pPr marL="0" indent="0">
              <a:lnSpc>
                <a:spcPct val="107000"/>
              </a:lnSpc>
              <a:spcAft>
                <a:spcPts val="800"/>
              </a:spcAft>
              <a:buNone/>
            </a:pPr>
            <a:r>
              <a:rPr lang="en-IN" sz="1400" b="1" kern="100" dirty="0">
                <a:effectLst/>
                <a:latin typeface="Neue Haas Grotesk Text Pro (Body)"/>
                <a:ea typeface="Calibri" panose="020F0502020204030204" pitchFamily="34" charset="0"/>
                <a:cs typeface="Times New Roman" panose="02020603050405020304" pitchFamily="18" charset="0"/>
              </a:rPr>
              <a:t>NoSQL Database Structure</a:t>
            </a:r>
            <a:endParaRPr lang="en-IN" sz="1400" kern="100" dirty="0">
              <a:effectLst/>
              <a:latin typeface="Neue Haas Grotesk Text Pro (Body)"/>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kern="100" dirty="0">
                <a:effectLst/>
                <a:latin typeface="Neue Haas Grotesk Text Pro (Body)"/>
                <a:ea typeface="Calibri" panose="020F0502020204030204" pitchFamily="34" charset="0"/>
                <a:cs typeface="Times New Roman" panose="02020603050405020304" pitchFamily="18" charset="0"/>
              </a:rPr>
              <a:t>In a NoSQL database (e.g., MongoDB, Couchbase), the schema would be more flexible and could be structured using documents or collections. The data model would likely use a denormalized approach to improve performance for certain queries and avoid joins.</a:t>
            </a:r>
          </a:p>
          <a:p>
            <a:pPr marL="0" indent="0">
              <a:lnSpc>
                <a:spcPct val="107000"/>
              </a:lnSpc>
              <a:spcAft>
                <a:spcPts val="800"/>
              </a:spcAft>
              <a:buNone/>
            </a:pPr>
            <a:r>
              <a:rPr lang="en-IN" sz="1400" b="1" kern="100" dirty="0">
                <a:effectLst/>
                <a:latin typeface="Neue Haas Grotesk Text Pro (Body)"/>
                <a:ea typeface="Calibri" panose="020F0502020204030204" pitchFamily="34" charset="0"/>
                <a:cs typeface="Times New Roman" panose="02020603050405020304" pitchFamily="18" charset="0"/>
              </a:rPr>
              <a:t>Key Characteristics:</a:t>
            </a:r>
            <a:endParaRPr lang="en-IN" sz="1400" kern="100" dirty="0">
              <a:effectLst/>
              <a:latin typeface="Neue Haas Grotesk Text Pro (Body)"/>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100" dirty="0">
                <a:effectLst/>
                <a:latin typeface="Neue Haas Grotesk Text Pro (Body)"/>
                <a:ea typeface="Calibri" panose="020F0502020204030204" pitchFamily="34" charset="0"/>
                <a:cs typeface="Times New Roman" panose="02020603050405020304" pitchFamily="18" charset="0"/>
              </a:rPr>
              <a:t>Collections and Documents</a:t>
            </a:r>
            <a:r>
              <a:rPr lang="en-IN" sz="1400" kern="100" dirty="0">
                <a:effectLst/>
                <a:latin typeface="Neue Haas Grotesk Text Pro (Body)"/>
                <a:ea typeface="Calibri" panose="020F0502020204030204" pitchFamily="34" charset="0"/>
                <a:cs typeface="Times New Roman" panose="02020603050405020304" pitchFamily="18" charset="0"/>
              </a:rPr>
              <a:t>: Each entity could be a collection, and related data might be embedded within documents instead of using separate tables.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Neue Haas Grotesk Text Pro (Body)"/>
                <a:ea typeface="Calibri" panose="020F0502020204030204" pitchFamily="34" charset="0"/>
                <a:cs typeface="Times New Roman" panose="02020603050405020304" pitchFamily="18" charset="0"/>
              </a:rPr>
              <a:t>Example: </a:t>
            </a:r>
            <a:r>
              <a:rPr lang="en-IN" sz="1400" kern="100" dirty="0" err="1">
                <a:effectLst/>
                <a:latin typeface="Neue Haas Grotesk Text Pro (Body)"/>
                <a:ea typeface="Calibri" panose="020F0502020204030204" pitchFamily="34" charset="0"/>
                <a:cs typeface="Times New Roman" panose="02020603050405020304" pitchFamily="18" charset="0"/>
              </a:rPr>
              <a:t>case_record</a:t>
            </a:r>
            <a:r>
              <a:rPr lang="en-IN" sz="1400" kern="100" dirty="0">
                <a:effectLst/>
                <a:latin typeface="Neue Haas Grotesk Text Pro (Body)"/>
                <a:ea typeface="Calibri" panose="020F0502020204030204" pitchFamily="34" charset="0"/>
                <a:cs typeface="Times New Roman" panose="02020603050405020304" pitchFamily="18" charset="0"/>
              </a:rPr>
              <a:t> might embed patient and disease data directly within the document.</a:t>
            </a:r>
          </a:p>
          <a:p>
            <a:pPr marL="342900" lvl="0" indent="-342900">
              <a:lnSpc>
                <a:spcPct val="107000"/>
              </a:lnSpc>
              <a:spcAft>
                <a:spcPts val="800"/>
              </a:spcAft>
              <a:buFont typeface="+mj-lt"/>
              <a:buAutoNum type="arabicPeriod"/>
              <a:tabLst>
                <a:tab pos="457200" algn="l"/>
              </a:tabLst>
            </a:pPr>
            <a:r>
              <a:rPr lang="en-IN" sz="1400" b="1" kern="100" dirty="0">
                <a:effectLst/>
                <a:latin typeface="Neue Haas Grotesk Text Pro (Body)"/>
                <a:ea typeface="Calibri" panose="020F0502020204030204" pitchFamily="34" charset="0"/>
                <a:cs typeface="Times New Roman" panose="02020603050405020304" pitchFamily="18" charset="0"/>
              </a:rPr>
              <a:t>Schema Flexibility</a:t>
            </a:r>
            <a:r>
              <a:rPr lang="en-IN" sz="1400" kern="100" dirty="0">
                <a:effectLst/>
                <a:latin typeface="Neue Haas Grotesk Text Pro (Body)"/>
                <a:ea typeface="Calibri" panose="020F0502020204030204" pitchFamily="34" charset="0"/>
                <a:cs typeface="Times New Roman" panose="02020603050405020304" pitchFamily="18" charset="0"/>
              </a:rPr>
              <a:t>: Fields can vary between documents within a collection, allowing dynamic schema adjustments.</a:t>
            </a:r>
          </a:p>
          <a:p>
            <a:pPr marL="342900" lvl="0" indent="-342900">
              <a:lnSpc>
                <a:spcPct val="107000"/>
              </a:lnSpc>
              <a:spcAft>
                <a:spcPts val="800"/>
              </a:spcAft>
              <a:buFont typeface="+mj-lt"/>
              <a:buAutoNum type="arabicPeriod"/>
              <a:tabLst>
                <a:tab pos="457200" algn="l"/>
              </a:tabLst>
            </a:pPr>
            <a:r>
              <a:rPr lang="en-IN" sz="1400" b="1" kern="100" dirty="0">
                <a:effectLst/>
                <a:latin typeface="Neue Haas Grotesk Text Pro (Body)"/>
                <a:ea typeface="Calibri" panose="020F0502020204030204" pitchFamily="34" charset="0"/>
                <a:cs typeface="Times New Roman" panose="02020603050405020304" pitchFamily="18" charset="0"/>
              </a:rPr>
              <a:t>Denormalization</a:t>
            </a:r>
            <a:r>
              <a:rPr lang="en-IN" sz="1400" kern="100" dirty="0">
                <a:effectLst/>
                <a:latin typeface="Neue Haas Grotesk Text Pro (Body)"/>
                <a:ea typeface="Calibri" panose="020F0502020204030204" pitchFamily="34" charset="0"/>
                <a:cs typeface="Times New Roman" panose="02020603050405020304" pitchFamily="18" charset="0"/>
              </a:rPr>
              <a:t>: Related data (e.g., disease and its variants) could be stored together in a single document to reduce lookup times.</a:t>
            </a:r>
          </a:p>
          <a:p>
            <a:pPr marL="342900" lvl="0" indent="-342900">
              <a:lnSpc>
                <a:spcPct val="107000"/>
              </a:lnSpc>
              <a:spcAft>
                <a:spcPts val="800"/>
              </a:spcAft>
              <a:buFont typeface="+mj-lt"/>
              <a:buAutoNum type="arabicPeriod"/>
              <a:tabLst>
                <a:tab pos="457200" algn="l"/>
              </a:tabLst>
            </a:pPr>
            <a:r>
              <a:rPr lang="en-IN" sz="1400" b="1" dirty="0">
                <a:effectLst/>
                <a:latin typeface="Neue Haas Grotesk Text Pro (Body)"/>
                <a:ea typeface="Calibri" panose="020F0502020204030204" pitchFamily="34" charset="0"/>
                <a:cs typeface="Times New Roman" panose="02020603050405020304" pitchFamily="18" charset="0"/>
              </a:rPr>
              <a:t>Scalability</a:t>
            </a:r>
            <a:r>
              <a:rPr lang="en-IN" sz="1400" dirty="0">
                <a:effectLst/>
                <a:latin typeface="Neue Haas Grotesk Text Pro (Body)"/>
                <a:ea typeface="Calibri" panose="020F0502020204030204" pitchFamily="34" charset="0"/>
                <a:cs typeface="Times New Roman" panose="02020603050405020304" pitchFamily="18" charset="0"/>
              </a:rPr>
              <a:t>: Horizontal scaling is easier, as documents are distributed across clusters.</a:t>
            </a:r>
            <a:endParaRPr lang="en-IN" sz="1800" dirty="0">
              <a:latin typeface="Neue Haas Grotesk Text Pro (Body)"/>
            </a:endParaRPr>
          </a:p>
        </p:txBody>
      </p:sp>
    </p:spTree>
    <p:extLst>
      <p:ext uri="{BB962C8B-B14F-4D97-AF65-F5344CB8AC3E}">
        <p14:creationId xmlns:p14="http://schemas.microsoft.com/office/powerpoint/2010/main" val="1489272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59A3A-3AF1-6E69-A513-E5EFD81270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D582F5-9BD6-B9AA-A1D9-1806C2FB36D5}"/>
              </a:ext>
            </a:extLst>
          </p:cNvPr>
          <p:cNvSpPr>
            <a:spLocks noGrp="1"/>
          </p:cNvSpPr>
          <p:nvPr>
            <p:ph type="title"/>
          </p:nvPr>
        </p:nvSpPr>
        <p:spPr/>
        <p:txBody>
          <a:bodyPr>
            <a:normAutofit fontScale="90000"/>
          </a:bodyPr>
          <a:lstStyle/>
          <a:p>
            <a:r>
              <a:rPr lang="en-GB" dirty="0"/>
              <a:t>Comparison Between NO SQL and RELATIONAL Databases</a:t>
            </a:r>
            <a:endParaRPr lang="en-IN" dirty="0"/>
          </a:p>
        </p:txBody>
      </p:sp>
      <p:graphicFrame>
        <p:nvGraphicFramePr>
          <p:cNvPr id="4" name="Content Placeholder 3">
            <a:extLst>
              <a:ext uri="{FF2B5EF4-FFF2-40B4-BE49-F238E27FC236}">
                <a16:creationId xmlns:a16="http://schemas.microsoft.com/office/drawing/2014/main" id="{2F57C9A5-4B53-E878-DBE5-3A4FB12FE290}"/>
              </a:ext>
            </a:extLst>
          </p:cNvPr>
          <p:cNvGraphicFramePr>
            <a:graphicFrameLocks noGrp="1"/>
          </p:cNvGraphicFramePr>
          <p:nvPr>
            <p:ph idx="1"/>
            <p:extLst>
              <p:ext uri="{D42A27DB-BD31-4B8C-83A1-F6EECF244321}">
                <p14:modId xmlns:p14="http://schemas.microsoft.com/office/powerpoint/2010/main" val="830828060"/>
              </p:ext>
            </p:extLst>
          </p:nvPr>
        </p:nvGraphicFramePr>
        <p:xfrm>
          <a:off x="1115568" y="2257425"/>
          <a:ext cx="10168127" cy="4171951"/>
        </p:xfrm>
        <a:graphic>
          <a:graphicData uri="http://schemas.openxmlformats.org/drawingml/2006/table">
            <a:tbl>
              <a:tblPr firstRow="1" firstCol="1" bandRow="1">
                <a:tableStyleId>{5C22544A-7EE6-4342-B048-85BDC9FD1C3A}</a:tableStyleId>
              </a:tblPr>
              <a:tblGrid>
                <a:gridCol w="3389000">
                  <a:extLst>
                    <a:ext uri="{9D8B030D-6E8A-4147-A177-3AD203B41FA5}">
                      <a16:colId xmlns:a16="http://schemas.microsoft.com/office/drawing/2014/main" val="3781589547"/>
                    </a:ext>
                  </a:extLst>
                </a:gridCol>
                <a:gridCol w="3389000">
                  <a:extLst>
                    <a:ext uri="{9D8B030D-6E8A-4147-A177-3AD203B41FA5}">
                      <a16:colId xmlns:a16="http://schemas.microsoft.com/office/drawing/2014/main" val="3547641743"/>
                    </a:ext>
                  </a:extLst>
                </a:gridCol>
                <a:gridCol w="3390127">
                  <a:extLst>
                    <a:ext uri="{9D8B030D-6E8A-4147-A177-3AD203B41FA5}">
                      <a16:colId xmlns:a16="http://schemas.microsoft.com/office/drawing/2014/main" val="1125565627"/>
                    </a:ext>
                  </a:extLst>
                </a:gridCol>
              </a:tblGrid>
              <a:tr h="214185">
                <a:tc>
                  <a:txBody>
                    <a:bodyPr/>
                    <a:lstStyle/>
                    <a:p>
                      <a:pPr>
                        <a:lnSpc>
                          <a:spcPct val="107000"/>
                        </a:lnSpc>
                        <a:spcAft>
                          <a:spcPts val="800"/>
                        </a:spcAft>
                      </a:pPr>
                      <a:r>
                        <a:rPr lang="en-IN" sz="1100" kern="100">
                          <a:effectLst/>
                        </a:rPr>
                        <a:t>Feature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Relational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NoSQL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7051732"/>
                  </a:ext>
                </a:extLst>
              </a:tr>
              <a:tr h="438550">
                <a:tc>
                  <a:txBody>
                    <a:bodyPr/>
                    <a:lstStyle/>
                    <a:p>
                      <a:pPr>
                        <a:lnSpc>
                          <a:spcPct val="107000"/>
                        </a:lnSpc>
                        <a:spcAft>
                          <a:spcPts val="800"/>
                        </a:spcAft>
                      </a:pPr>
                      <a:r>
                        <a:rPr lang="en-IN" sz="1100" kern="100" dirty="0">
                          <a:effectLst/>
                        </a:rPr>
                        <a:t>Structure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Fixed schema with tables and relationships.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Flexible schema with collections and documents.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3765819"/>
                  </a:ext>
                </a:extLst>
              </a:tr>
              <a:tr h="438550">
                <a:tc>
                  <a:txBody>
                    <a:bodyPr/>
                    <a:lstStyle/>
                    <a:p>
                      <a:pPr>
                        <a:lnSpc>
                          <a:spcPct val="107000"/>
                        </a:lnSpc>
                        <a:spcAft>
                          <a:spcPts val="800"/>
                        </a:spcAft>
                      </a:pPr>
                      <a:r>
                        <a:rPr lang="en-IN" sz="1100" kern="100">
                          <a:effectLst/>
                        </a:rPr>
                        <a:t>Normalization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High normalization, avoids data redundancy.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Denormalization for performance.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3062782"/>
                  </a:ext>
                </a:extLst>
              </a:tr>
              <a:tr h="438550">
                <a:tc>
                  <a:txBody>
                    <a:bodyPr/>
                    <a:lstStyle/>
                    <a:p>
                      <a:pPr>
                        <a:lnSpc>
                          <a:spcPct val="107000"/>
                        </a:lnSpc>
                        <a:spcAft>
                          <a:spcPts val="800"/>
                        </a:spcAft>
                      </a:pPr>
                      <a:r>
                        <a:rPr lang="en-IN" sz="1100" kern="100">
                          <a:effectLst/>
                        </a:rPr>
                        <a:t>Joins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Requires joins for related data.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Embeds related data to avoid joins.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5431087"/>
                  </a:ext>
                </a:extLst>
              </a:tr>
              <a:tr h="663233">
                <a:tc>
                  <a:txBody>
                    <a:bodyPr/>
                    <a:lstStyle/>
                    <a:p>
                      <a:pPr>
                        <a:lnSpc>
                          <a:spcPct val="107000"/>
                        </a:lnSpc>
                        <a:spcAft>
                          <a:spcPts val="800"/>
                        </a:spcAft>
                      </a:pPr>
                      <a:r>
                        <a:rPr lang="en-IN" sz="1100" kern="100">
                          <a:effectLst/>
                        </a:rPr>
                        <a:t>Query Language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SQL (structured queries).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100" kern="100">
                          <a:effectLst/>
                        </a:rPr>
                        <a:t>NoSQL (e.g., MongoDB Query Language, JSON-like).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529036"/>
                  </a:ext>
                </a:extLst>
              </a:tr>
              <a:tr h="438550">
                <a:tc>
                  <a:txBody>
                    <a:bodyPr/>
                    <a:lstStyle/>
                    <a:p>
                      <a:pPr>
                        <a:lnSpc>
                          <a:spcPct val="107000"/>
                        </a:lnSpc>
                        <a:spcAft>
                          <a:spcPts val="800"/>
                        </a:spcAft>
                      </a:pPr>
                      <a:r>
                        <a:rPr lang="en-IN" sz="1100" kern="100">
                          <a:effectLst/>
                        </a:rPr>
                        <a:t>Scalability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Vertical scaling (limited horizontal scaling).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Easy horizontal scaling via sharding.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8577759"/>
                  </a:ext>
                </a:extLst>
              </a:tr>
              <a:tr h="438550">
                <a:tc>
                  <a:txBody>
                    <a:bodyPr/>
                    <a:lstStyle/>
                    <a:p>
                      <a:pPr>
                        <a:lnSpc>
                          <a:spcPct val="107000"/>
                        </a:lnSpc>
                        <a:spcAft>
                          <a:spcPts val="800"/>
                        </a:spcAft>
                      </a:pPr>
                      <a:r>
                        <a:rPr lang="en-IN" sz="1100" kern="100">
                          <a:effectLst/>
                        </a:rPr>
                        <a:t>Flexibility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Schema is rigid; changes can be costly.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Schema is flexible; supports dynamic fields.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0546614"/>
                  </a:ext>
                </a:extLst>
              </a:tr>
              <a:tr h="438550">
                <a:tc>
                  <a:txBody>
                    <a:bodyPr/>
                    <a:lstStyle/>
                    <a:p>
                      <a:pPr>
                        <a:lnSpc>
                          <a:spcPct val="107000"/>
                        </a:lnSpc>
                        <a:spcAft>
                          <a:spcPts val="800"/>
                        </a:spcAft>
                      </a:pPr>
                      <a:r>
                        <a:rPr lang="en-IN" sz="1100" kern="100">
                          <a:effectLst/>
                        </a:rPr>
                        <a:t>Performance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Slower for complex queries due to joins.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Faster for read-heavy operations (denormalized).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5827412"/>
                  </a:ext>
                </a:extLst>
              </a:tr>
              <a:tr h="663233">
                <a:tc>
                  <a:txBody>
                    <a:bodyPr/>
                    <a:lstStyle/>
                    <a:p>
                      <a:pPr>
                        <a:lnSpc>
                          <a:spcPct val="107000"/>
                        </a:lnSpc>
                        <a:spcAft>
                          <a:spcPts val="800"/>
                        </a:spcAft>
                      </a:pPr>
                      <a:r>
                        <a:rPr lang="en-IN" sz="1100" kern="100">
                          <a:effectLst/>
                        </a:rPr>
                        <a:t>Use Case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Best for complex transactions and data integrity.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Best for unstructured or semi-structured data.</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5119177"/>
                  </a:ext>
                </a:extLst>
              </a:tr>
            </a:tbl>
          </a:graphicData>
        </a:graphic>
      </p:graphicFrame>
    </p:spTree>
    <p:extLst>
      <p:ext uri="{BB962C8B-B14F-4D97-AF65-F5344CB8AC3E}">
        <p14:creationId xmlns:p14="http://schemas.microsoft.com/office/powerpoint/2010/main" val="939967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DD428-CECA-D854-83E2-17E16CCAD3BE}"/>
              </a:ext>
            </a:extLst>
          </p:cNvPr>
          <p:cNvSpPr>
            <a:spLocks noGrp="1"/>
          </p:cNvSpPr>
          <p:nvPr>
            <p:ph type="title"/>
          </p:nvPr>
        </p:nvSpPr>
        <p:spPr>
          <a:xfrm>
            <a:off x="1115568" y="548640"/>
            <a:ext cx="10168128" cy="1033939"/>
          </a:xfrm>
        </p:spPr>
        <p:txBody>
          <a:bodyPr/>
          <a:lstStyle/>
          <a:p>
            <a:r>
              <a:rPr lang="en-GB" dirty="0"/>
              <a:t>AWS Architecture</a:t>
            </a:r>
            <a:endParaRPr lang="en-IN" dirty="0"/>
          </a:p>
        </p:txBody>
      </p:sp>
      <p:pic>
        <p:nvPicPr>
          <p:cNvPr id="5" name="Content Placeholder 4">
            <a:extLst>
              <a:ext uri="{FF2B5EF4-FFF2-40B4-BE49-F238E27FC236}">
                <a16:creationId xmlns:a16="http://schemas.microsoft.com/office/drawing/2014/main" id="{122A5292-CC3E-445C-E5DB-5D0C4CC1AD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8899" y="1382554"/>
            <a:ext cx="6844307" cy="5475446"/>
          </a:xfrm>
        </p:spPr>
      </p:pic>
    </p:spTree>
    <p:extLst>
      <p:ext uri="{BB962C8B-B14F-4D97-AF65-F5344CB8AC3E}">
        <p14:creationId xmlns:p14="http://schemas.microsoft.com/office/powerpoint/2010/main" val="1987482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8F559D-58E2-40A1-F3C4-0E255A68C63F}"/>
              </a:ext>
            </a:extLst>
          </p:cNvPr>
          <p:cNvSpPr>
            <a:spLocks noGrp="1"/>
          </p:cNvSpPr>
          <p:nvPr>
            <p:ph type="title"/>
          </p:nvPr>
        </p:nvSpPr>
        <p:spPr>
          <a:xfrm>
            <a:off x="621792" y="1161288"/>
            <a:ext cx="3602736" cy="4526280"/>
          </a:xfrm>
        </p:spPr>
        <p:txBody>
          <a:bodyPr>
            <a:normAutofit/>
          </a:bodyPr>
          <a:lstStyle/>
          <a:p>
            <a:r>
              <a:rPr lang="en-US" dirty="0"/>
              <a:t>Business Problem Being Solved</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BC0C7B73-0FAC-72E6-0D7B-81CD42EF9F1E}"/>
              </a:ext>
            </a:extLst>
          </p:cNvPr>
          <p:cNvGraphicFramePr>
            <a:graphicFrameLocks noGrp="1"/>
          </p:cNvGraphicFramePr>
          <p:nvPr>
            <p:ph idx="1"/>
            <p:extLst>
              <p:ext uri="{D42A27DB-BD31-4B8C-83A1-F6EECF244321}">
                <p14:modId xmlns:p14="http://schemas.microsoft.com/office/powerpoint/2010/main" val="314454824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44744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66F5-4FEF-E6EF-2B49-A09377D95A61}"/>
              </a:ext>
            </a:extLst>
          </p:cNvPr>
          <p:cNvSpPr>
            <a:spLocks noGrp="1"/>
          </p:cNvSpPr>
          <p:nvPr>
            <p:ph type="title"/>
          </p:nvPr>
        </p:nvSpPr>
        <p:spPr/>
        <p:txBody>
          <a:bodyPr/>
          <a:lstStyle/>
          <a:p>
            <a:r>
              <a:rPr lang="en-GB" dirty="0"/>
              <a:t>AWS Architecture</a:t>
            </a:r>
            <a:endParaRPr lang="en-IN" dirty="0"/>
          </a:p>
        </p:txBody>
      </p:sp>
      <p:sp>
        <p:nvSpPr>
          <p:cNvPr id="3" name="Content Placeholder 2">
            <a:extLst>
              <a:ext uri="{FF2B5EF4-FFF2-40B4-BE49-F238E27FC236}">
                <a16:creationId xmlns:a16="http://schemas.microsoft.com/office/drawing/2014/main" id="{B7D66400-EB8A-6DD5-9BCB-AC9CB3B34B9C}"/>
              </a:ext>
            </a:extLst>
          </p:cNvPr>
          <p:cNvSpPr>
            <a:spLocks noGrp="1"/>
          </p:cNvSpPr>
          <p:nvPr>
            <p:ph idx="1"/>
          </p:nvPr>
        </p:nvSpPr>
        <p:spPr>
          <a:xfrm>
            <a:off x="628650" y="2057400"/>
            <a:ext cx="10655046" cy="4800600"/>
          </a:xfrm>
        </p:spPr>
        <p:txBody>
          <a:bodyPr>
            <a:normAutofit fontScale="70000" lnSpcReduction="20000"/>
          </a:bodyPr>
          <a:lstStyle/>
          <a:p>
            <a:pPr marL="0" indent="0">
              <a:buNone/>
            </a:pPr>
            <a:r>
              <a:rPr lang="en-IN" b="1" dirty="0"/>
              <a:t>Core Infrastructure:-</a:t>
            </a:r>
            <a:r>
              <a:rPr lang="en-IN" dirty="0"/>
              <a:t> </a:t>
            </a:r>
          </a:p>
          <a:p>
            <a:r>
              <a:rPr lang="en-IN" dirty="0"/>
              <a:t>Multi-AZ VPC with public/private subnets</a:t>
            </a:r>
          </a:p>
          <a:p>
            <a:r>
              <a:rPr lang="en-IN" dirty="0"/>
              <a:t>Application Load Balancer (ALB) for traffic distribution</a:t>
            </a:r>
          </a:p>
          <a:p>
            <a:r>
              <a:rPr lang="en-IN" dirty="0"/>
              <a:t>ECS/EKS clusters for containerized applications</a:t>
            </a:r>
          </a:p>
          <a:p>
            <a:r>
              <a:rPr lang="en-IN" dirty="0"/>
              <a:t>Lambda functions for serverless processing</a:t>
            </a:r>
          </a:p>
          <a:p>
            <a:pPr marL="0" indent="0">
              <a:buNone/>
            </a:pPr>
            <a:r>
              <a:rPr lang="en-IN" b="1" dirty="0"/>
              <a:t>Data Processing (Lambda Architecture):</a:t>
            </a:r>
          </a:p>
          <a:p>
            <a:r>
              <a:rPr lang="en-IN" dirty="0"/>
              <a:t>Batch Layer   - </a:t>
            </a:r>
          </a:p>
          <a:p>
            <a:pPr marL="0" indent="0">
              <a:buNone/>
            </a:pPr>
            <a:r>
              <a:rPr lang="en-IN" dirty="0"/>
              <a:t>S3 → Glue ETL → EMR → Aurora </a:t>
            </a:r>
          </a:p>
          <a:p>
            <a:r>
              <a:rPr lang="en-IN" dirty="0"/>
              <a:t>Speed Layer   - </a:t>
            </a:r>
          </a:p>
          <a:p>
            <a:pPr marL="0" indent="0">
              <a:buNone/>
            </a:pPr>
            <a:r>
              <a:rPr lang="en-IN" dirty="0"/>
              <a:t>Kinesis → Lambda → DynamoDB</a:t>
            </a:r>
          </a:p>
          <a:p>
            <a:r>
              <a:rPr lang="en-IN" dirty="0"/>
              <a:t>Serving Layer   - </a:t>
            </a:r>
          </a:p>
          <a:p>
            <a:pPr marL="0" indent="0">
              <a:buNone/>
            </a:pPr>
            <a:r>
              <a:rPr lang="en-IN" dirty="0"/>
              <a:t>Aurora (relational) + DynamoDB (NoSQL)  </a:t>
            </a:r>
          </a:p>
          <a:p>
            <a:pPr marL="0" indent="0">
              <a:buNone/>
            </a:pPr>
            <a:r>
              <a:rPr lang="en-IN" dirty="0" err="1"/>
              <a:t>ElastiCache</a:t>
            </a:r>
            <a:r>
              <a:rPr lang="en-IN" dirty="0"/>
              <a:t> for performance</a:t>
            </a:r>
          </a:p>
        </p:txBody>
      </p:sp>
    </p:spTree>
    <p:extLst>
      <p:ext uri="{BB962C8B-B14F-4D97-AF65-F5344CB8AC3E}">
        <p14:creationId xmlns:p14="http://schemas.microsoft.com/office/powerpoint/2010/main" val="313717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2D2E-119A-DCD8-074E-0546AE89BFD5}"/>
              </a:ext>
            </a:extLst>
          </p:cNvPr>
          <p:cNvSpPr>
            <a:spLocks noGrp="1"/>
          </p:cNvSpPr>
          <p:nvPr>
            <p:ph type="title"/>
          </p:nvPr>
        </p:nvSpPr>
        <p:spPr/>
        <p:txBody>
          <a:bodyPr/>
          <a:lstStyle/>
          <a:p>
            <a:r>
              <a:rPr lang="en-GB" dirty="0"/>
              <a:t>AWS Architecture</a:t>
            </a:r>
            <a:endParaRPr lang="en-IN" dirty="0"/>
          </a:p>
        </p:txBody>
      </p:sp>
      <p:sp>
        <p:nvSpPr>
          <p:cNvPr id="3" name="Content Placeholder 2">
            <a:extLst>
              <a:ext uri="{FF2B5EF4-FFF2-40B4-BE49-F238E27FC236}">
                <a16:creationId xmlns:a16="http://schemas.microsoft.com/office/drawing/2014/main" id="{5BF4E28B-BD03-C9BB-3481-398B106B11E1}"/>
              </a:ext>
            </a:extLst>
          </p:cNvPr>
          <p:cNvSpPr>
            <a:spLocks noGrp="1"/>
          </p:cNvSpPr>
          <p:nvPr>
            <p:ph idx="1"/>
          </p:nvPr>
        </p:nvSpPr>
        <p:spPr/>
        <p:txBody>
          <a:bodyPr>
            <a:normAutofit fontScale="85000" lnSpcReduction="20000"/>
          </a:bodyPr>
          <a:lstStyle/>
          <a:p>
            <a:pPr marL="0" indent="0">
              <a:buNone/>
            </a:pPr>
            <a:r>
              <a:rPr lang="en-IN" b="1" dirty="0"/>
              <a:t>Security</a:t>
            </a:r>
            <a:r>
              <a:rPr lang="en-IN" dirty="0"/>
              <a:t>:- </a:t>
            </a:r>
          </a:p>
          <a:p>
            <a:r>
              <a:rPr lang="en-IN" dirty="0"/>
              <a:t>Multi-layer security (WAF, Shield, VPC)</a:t>
            </a:r>
          </a:p>
          <a:p>
            <a:r>
              <a:rPr lang="en-IN" dirty="0"/>
              <a:t>Encryption at rest and in transit</a:t>
            </a:r>
          </a:p>
          <a:p>
            <a:r>
              <a:rPr lang="en-IN" dirty="0"/>
              <a:t>IAM roles and AWS Secrets Manager</a:t>
            </a:r>
          </a:p>
          <a:p>
            <a:pPr marL="0" indent="0">
              <a:buNone/>
            </a:pPr>
            <a:r>
              <a:rPr lang="en-IN" b="1" dirty="0"/>
              <a:t>High Availability</a:t>
            </a:r>
            <a:r>
              <a:rPr lang="en-IN" dirty="0"/>
              <a:t>:- </a:t>
            </a:r>
          </a:p>
          <a:p>
            <a:r>
              <a:rPr lang="en-IN" dirty="0"/>
              <a:t>Multi-AZ deployments</a:t>
            </a:r>
          </a:p>
          <a:p>
            <a:r>
              <a:rPr lang="en-IN" dirty="0"/>
              <a:t>Auto-scaling groups</a:t>
            </a:r>
          </a:p>
          <a:p>
            <a:r>
              <a:rPr lang="en-IN" dirty="0"/>
              <a:t>Cross-region replication</a:t>
            </a:r>
          </a:p>
          <a:p>
            <a:r>
              <a:rPr lang="en-IN" dirty="0"/>
              <a:t>Disaster recovery strategy</a:t>
            </a:r>
          </a:p>
        </p:txBody>
      </p:sp>
    </p:spTree>
    <p:extLst>
      <p:ext uri="{BB962C8B-B14F-4D97-AF65-F5344CB8AC3E}">
        <p14:creationId xmlns:p14="http://schemas.microsoft.com/office/powerpoint/2010/main" val="12906098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3D8B3-D6F0-4432-D76B-CE54433634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9E3E5F-B210-755F-8030-18C03B71F901}"/>
              </a:ext>
            </a:extLst>
          </p:cNvPr>
          <p:cNvSpPr>
            <a:spLocks noGrp="1"/>
          </p:cNvSpPr>
          <p:nvPr>
            <p:ph type="title"/>
          </p:nvPr>
        </p:nvSpPr>
        <p:spPr/>
        <p:txBody>
          <a:bodyPr/>
          <a:lstStyle/>
          <a:p>
            <a:r>
              <a:rPr lang="en-GB" dirty="0"/>
              <a:t>AWS Architecture</a:t>
            </a:r>
            <a:endParaRPr lang="en-IN" dirty="0"/>
          </a:p>
        </p:txBody>
      </p:sp>
      <p:sp>
        <p:nvSpPr>
          <p:cNvPr id="3" name="Content Placeholder 2">
            <a:extLst>
              <a:ext uri="{FF2B5EF4-FFF2-40B4-BE49-F238E27FC236}">
                <a16:creationId xmlns:a16="http://schemas.microsoft.com/office/drawing/2014/main" id="{2249764A-79E3-164B-C6BA-8DFE124787BA}"/>
              </a:ext>
            </a:extLst>
          </p:cNvPr>
          <p:cNvSpPr>
            <a:spLocks noGrp="1"/>
          </p:cNvSpPr>
          <p:nvPr>
            <p:ph idx="1"/>
          </p:nvPr>
        </p:nvSpPr>
        <p:spPr/>
        <p:txBody>
          <a:bodyPr>
            <a:normAutofit fontScale="85000" lnSpcReduction="20000"/>
          </a:bodyPr>
          <a:lstStyle/>
          <a:p>
            <a:pPr marL="0" indent="0">
              <a:buNone/>
            </a:pPr>
            <a:r>
              <a:rPr lang="en-IN" b="1" dirty="0"/>
              <a:t>Performance Optimization</a:t>
            </a:r>
            <a:r>
              <a:rPr lang="en-IN" dirty="0"/>
              <a:t>:- </a:t>
            </a:r>
          </a:p>
          <a:p>
            <a:r>
              <a:rPr lang="en-IN" dirty="0"/>
              <a:t>Aurora read replicas</a:t>
            </a:r>
          </a:p>
          <a:p>
            <a:r>
              <a:rPr lang="en-IN" dirty="0"/>
              <a:t>DynamoDB DAX</a:t>
            </a:r>
          </a:p>
          <a:p>
            <a:r>
              <a:rPr lang="en-IN" dirty="0" err="1"/>
              <a:t>ElastiCache</a:t>
            </a:r>
            <a:endParaRPr lang="en-IN" dirty="0"/>
          </a:p>
          <a:p>
            <a:r>
              <a:rPr lang="en-IN" dirty="0"/>
              <a:t>CloudFront CDN</a:t>
            </a:r>
          </a:p>
          <a:p>
            <a:pPr marL="0" indent="0">
              <a:buNone/>
            </a:pPr>
            <a:r>
              <a:rPr lang="en-IN" b="1" dirty="0"/>
              <a:t>Monitoring</a:t>
            </a:r>
            <a:r>
              <a:rPr lang="en-IN" dirty="0"/>
              <a:t>:- </a:t>
            </a:r>
          </a:p>
          <a:p>
            <a:r>
              <a:rPr lang="en-IN" dirty="0"/>
              <a:t>CloudWatch metrics</a:t>
            </a:r>
          </a:p>
          <a:p>
            <a:r>
              <a:rPr lang="en-IN" dirty="0"/>
              <a:t>X-Ray tracing</a:t>
            </a:r>
          </a:p>
          <a:p>
            <a:r>
              <a:rPr lang="en-IN" dirty="0"/>
              <a:t>Centralized </a:t>
            </a:r>
            <a:r>
              <a:rPr lang="en-IN" dirty="0" err="1"/>
              <a:t>loggingKey</a:t>
            </a:r>
            <a:r>
              <a:rPr lang="en-IN" dirty="0"/>
              <a:t> </a:t>
            </a:r>
          </a:p>
          <a:p>
            <a:pPr marL="0" indent="0">
              <a:buNone/>
            </a:pPr>
            <a:endParaRPr lang="en-IN" dirty="0"/>
          </a:p>
        </p:txBody>
      </p:sp>
    </p:spTree>
    <p:extLst>
      <p:ext uri="{BB962C8B-B14F-4D97-AF65-F5344CB8AC3E}">
        <p14:creationId xmlns:p14="http://schemas.microsoft.com/office/powerpoint/2010/main" val="459280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45F61-8D89-D1AD-5566-32F707CDD0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2444EB-FCE3-057C-CA7C-10F38528751E}"/>
              </a:ext>
            </a:extLst>
          </p:cNvPr>
          <p:cNvSpPr>
            <a:spLocks noGrp="1"/>
          </p:cNvSpPr>
          <p:nvPr>
            <p:ph type="title"/>
          </p:nvPr>
        </p:nvSpPr>
        <p:spPr/>
        <p:txBody>
          <a:bodyPr/>
          <a:lstStyle/>
          <a:p>
            <a:r>
              <a:rPr lang="en-GB" dirty="0"/>
              <a:t>AWS Architecture</a:t>
            </a:r>
            <a:endParaRPr lang="en-IN" dirty="0"/>
          </a:p>
        </p:txBody>
      </p:sp>
      <p:sp>
        <p:nvSpPr>
          <p:cNvPr id="3" name="Content Placeholder 2">
            <a:extLst>
              <a:ext uri="{FF2B5EF4-FFF2-40B4-BE49-F238E27FC236}">
                <a16:creationId xmlns:a16="http://schemas.microsoft.com/office/drawing/2014/main" id="{A7303C69-1B9B-A6AE-9533-077F8273E551}"/>
              </a:ext>
            </a:extLst>
          </p:cNvPr>
          <p:cNvSpPr>
            <a:spLocks noGrp="1"/>
          </p:cNvSpPr>
          <p:nvPr>
            <p:ph idx="1"/>
          </p:nvPr>
        </p:nvSpPr>
        <p:spPr/>
        <p:txBody>
          <a:bodyPr>
            <a:normAutofit/>
          </a:bodyPr>
          <a:lstStyle/>
          <a:p>
            <a:pPr marL="0" indent="0">
              <a:buNone/>
            </a:pPr>
            <a:r>
              <a:rPr lang="en-IN" b="1" dirty="0"/>
              <a:t>Benefits</a:t>
            </a:r>
            <a:r>
              <a:rPr lang="en-IN" dirty="0"/>
              <a:t>:</a:t>
            </a:r>
          </a:p>
          <a:p>
            <a:pPr marL="0" indent="0">
              <a:buNone/>
            </a:pPr>
            <a:r>
              <a:rPr lang="en-IN" dirty="0"/>
              <a:t>✓ Scalable</a:t>
            </a:r>
          </a:p>
          <a:p>
            <a:pPr marL="0" indent="0">
              <a:buNone/>
            </a:pPr>
            <a:r>
              <a:rPr lang="en-IN" dirty="0"/>
              <a:t>✓ Highly available</a:t>
            </a:r>
          </a:p>
          <a:p>
            <a:pPr marL="0" indent="0">
              <a:buNone/>
            </a:pPr>
            <a:r>
              <a:rPr lang="en-IN" dirty="0"/>
              <a:t>✓ Secure</a:t>
            </a:r>
          </a:p>
          <a:p>
            <a:pPr marL="0" indent="0">
              <a:buNone/>
            </a:pPr>
            <a:r>
              <a:rPr lang="en-IN" dirty="0"/>
              <a:t>✓ Cost-efficient</a:t>
            </a:r>
          </a:p>
          <a:p>
            <a:pPr marL="0" indent="0">
              <a:buNone/>
            </a:pPr>
            <a:r>
              <a:rPr lang="en-IN" dirty="0"/>
              <a:t>✓ Compliant</a:t>
            </a:r>
          </a:p>
          <a:p>
            <a:pPr marL="0" indent="0">
              <a:buNone/>
            </a:pPr>
            <a:r>
              <a:rPr lang="en-IN" dirty="0"/>
              <a:t>✓ Real-time &amp; batch processing capable</a:t>
            </a:r>
          </a:p>
          <a:p>
            <a:pPr marL="0" indent="0">
              <a:buNone/>
            </a:pPr>
            <a:endParaRPr lang="en-IN" dirty="0"/>
          </a:p>
        </p:txBody>
      </p:sp>
    </p:spTree>
    <p:extLst>
      <p:ext uri="{BB962C8B-B14F-4D97-AF65-F5344CB8AC3E}">
        <p14:creationId xmlns:p14="http://schemas.microsoft.com/office/powerpoint/2010/main" val="42110529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CDD2E-E2B7-0C73-3F83-E1137C1348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7094A0-21C7-BC53-E7BC-2436F914C0FA}"/>
              </a:ext>
            </a:extLst>
          </p:cNvPr>
          <p:cNvSpPr>
            <a:spLocks noGrp="1"/>
          </p:cNvSpPr>
          <p:nvPr>
            <p:ph type="title"/>
          </p:nvPr>
        </p:nvSpPr>
        <p:spPr/>
        <p:txBody>
          <a:bodyPr>
            <a:normAutofit fontScale="90000"/>
          </a:bodyPr>
          <a:lstStyle/>
          <a:p>
            <a:r>
              <a:rPr lang="en-GB" dirty="0"/>
              <a:t>Snowflake Integration Benefits for Disease Tracking System</a:t>
            </a:r>
            <a:endParaRPr lang="en-IN" dirty="0"/>
          </a:p>
        </p:txBody>
      </p:sp>
      <p:sp>
        <p:nvSpPr>
          <p:cNvPr id="3" name="Content Placeholder 2">
            <a:extLst>
              <a:ext uri="{FF2B5EF4-FFF2-40B4-BE49-F238E27FC236}">
                <a16:creationId xmlns:a16="http://schemas.microsoft.com/office/drawing/2014/main" id="{D1004EC7-8038-0A39-BCEC-889F9B255BE9}"/>
              </a:ext>
            </a:extLst>
          </p:cNvPr>
          <p:cNvSpPr>
            <a:spLocks noGrp="1"/>
          </p:cNvSpPr>
          <p:nvPr>
            <p:ph idx="1"/>
          </p:nvPr>
        </p:nvSpPr>
        <p:spPr/>
        <p:txBody>
          <a:bodyPr/>
          <a:lstStyle/>
          <a:p>
            <a:pPr marL="0" indent="0">
              <a:buNone/>
            </a:pPr>
            <a:r>
              <a:rPr lang="en-IN" b="1" dirty="0"/>
              <a:t>Key Advantages:- </a:t>
            </a:r>
          </a:p>
          <a:p>
            <a:r>
              <a:rPr lang="en-IN" dirty="0"/>
              <a:t>Single platform for structured (patient data) &amp; semi-structured (medical notes) data</a:t>
            </a:r>
          </a:p>
          <a:p>
            <a:r>
              <a:rPr lang="en-IN" dirty="0"/>
              <a:t>Automatic scaling for outbreak scenarios</a:t>
            </a:r>
          </a:p>
          <a:p>
            <a:r>
              <a:rPr lang="en-IN" dirty="0"/>
              <a:t>Pay-per-second pricing with storage/compute separation</a:t>
            </a:r>
          </a:p>
          <a:p>
            <a:r>
              <a:rPr lang="en-IN" dirty="0"/>
              <a:t>Zero-copy cloning for testing environments</a:t>
            </a:r>
          </a:p>
          <a:p>
            <a:r>
              <a:rPr lang="en-IN" dirty="0"/>
              <a:t>Time travel feature for historical analysis</a:t>
            </a:r>
          </a:p>
        </p:txBody>
      </p:sp>
    </p:spTree>
    <p:extLst>
      <p:ext uri="{BB962C8B-B14F-4D97-AF65-F5344CB8AC3E}">
        <p14:creationId xmlns:p14="http://schemas.microsoft.com/office/powerpoint/2010/main" val="2966857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553B4-2CB9-043C-7D5F-2DB732C67F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183BA1-F7BD-15A3-0880-CD7FDE402879}"/>
              </a:ext>
            </a:extLst>
          </p:cNvPr>
          <p:cNvSpPr>
            <a:spLocks noGrp="1"/>
          </p:cNvSpPr>
          <p:nvPr>
            <p:ph type="title"/>
          </p:nvPr>
        </p:nvSpPr>
        <p:spPr/>
        <p:txBody>
          <a:bodyPr>
            <a:normAutofit fontScale="90000"/>
          </a:bodyPr>
          <a:lstStyle/>
          <a:p>
            <a:r>
              <a:rPr lang="en-GB" dirty="0"/>
              <a:t>Snowflake Integration Benefits for Disease Tracking System</a:t>
            </a:r>
            <a:endParaRPr lang="en-IN" dirty="0"/>
          </a:p>
        </p:txBody>
      </p:sp>
      <p:sp>
        <p:nvSpPr>
          <p:cNvPr id="3" name="Content Placeholder 2">
            <a:extLst>
              <a:ext uri="{FF2B5EF4-FFF2-40B4-BE49-F238E27FC236}">
                <a16:creationId xmlns:a16="http://schemas.microsoft.com/office/drawing/2014/main" id="{D0570E2E-3502-77F0-3280-8A98C7627E68}"/>
              </a:ext>
            </a:extLst>
          </p:cNvPr>
          <p:cNvSpPr>
            <a:spLocks noGrp="1"/>
          </p:cNvSpPr>
          <p:nvPr>
            <p:ph idx="1"/>
          </p:nvPr>
        </p:nvSpPr>
        <p:spPr/>
        <p:txBody>
          <a:bodyPr/>
          <a:lstStyle/>
          <a:p>
            <a:pPr marL="0" indent="0">
              <a:buNone/>
            </a:pPr>
            <a:r>
              <a:rPr lang="en-IN" b="1" dirty="0"/>
              <a:t>Healthcare-Specific Benefits:-</a:t>
            </a:r>
            <a:r>
              <a:rPr lang="en-IN" dirty="0"/>
              <a:t> </a:t>
            </a:r>
          </a:p>
          <a:p>
            <a:r>
              <a:rPr lang="en-IN" dirty="0"/>
              <a:t>HIPAA compliance &amp; robust security features</a:t>
            </a:r>
          </a:p>
          <a:p>
            <a:r>
              <a:rPr lang="en-IN" dirty="0"/>
              <a:t>Secure data sharing with partners</a:t>
            </a:r>
          </a:p>
          <a:p>
            <a:r>
              <a:rPr lang="en-IN" dirty="0"/>
              <a:t>Real-time outbreak monitoring capabilities</a:t>
            </a:r>
          </a:p>
          <a:p>
            <a:r>
              <a:rPr lang="en-IN" dirty="0"/>
              <a:t>Geospatial analysis for disease spread tracking</a:t>
            </a:r>
          </a:p>
          <a:p>
            <a:r>
              <a:rPr lang="en-IN" dirty="0"/>
              <a:t>Seamless AWS integration via </a:t>
            </a:r>
            <a:r>
              <a:rPr lang="en-IN" dirty="0" err="1"/>
              <a:t>Snowpipe</a:t>
            </a:r>
            <a:endParaRPr lang="en-IN" dirty="0"/>
          </a:p>
        </p:txBody>
      </p:sp>
    </p:spTree>
    <p:extLst>
      <p:ext uri="{BB962C8B-B14F-4D97-AF65-F5344CB8AC3E}">
        <p14:creationId xmlns:p14="http://schemas.microsoft.com/office/powerpoint/2010/main" val="12577954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28909-83FF-D037-803A-8809AD8C8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D911F7-6722-B279-CF41-07256BD59D43}"/>
              </a:ext>
            </a:extLst>
          </p:cNvPr>
          <p:cNvSpPr>
            <a:spLocks noGrp="1"/>
          </p:cNvSpPr>
          <p:nvPr>
            <p:ph type="title"/>
          </p:nvPr>
        </p:nvSpPr>
        <p:spPr/>
        <p:txBody>
          <a:bodyPr>
            <a:normAutofit fontScale="90000"/>
          </a:bodyPr>
          <a:lstStyle/>
          <a:p>
            <a:r>
              <a:rPr lang="en-GB" dirty="0"/>
              <a:t>Snowflake Integration Benefits for Disease Tracking System</a:t>
            </a:r>
            <a:endParaRPr lang="en-IN" dirty="0"/>
          </a:p>
        </p:txBody>
      </p:sp>
      <p:sp>
        <p:nvSpPr>
          <p:cNvPr id="3" name="Content Placeholder 2">
            <a:extLst>
              <a:ext uri="{FF2B5EF4-FFF2-40B4-BE49-F238E27FC236}">
                <a16:creationId xmlns:a16="http://schemas.microsoft.com/office/drawing/2014/main" id="{B3F8BF1E-2A63-92E9-6B57-4AF5EF07E975}"/>
              </a:ext>
            </a:extLst>
          </p:cNvPr>
          <p:cNvSpPr>
            <a:spLocks noGrp="1"/>
          </p:cNvSpPr>
          <p:nvPr>
            <p:ph idx="1"/>
          </p:nvPr>
        </p:nvSpPr>
        <p:spPr/>
        <p:txBody>
          <a:bodyPr/>
          <a:lstStyle/>
          <a:p>
            <a:pPr marL="0" indent="0">
              <a:buNone/>
            </a:pPr>
            <a:r>
              <a:rPr lang="en-IN" b="1" dirty="0"/>
              <a:t>Cost &amp; Performance Impact:</a:t>
            </a:r>
          </a:p>
          <a:p>
            <a:pPr marL="0" indent="0">
              <a:buNone/>
            </a:pPr>
            <a:r>
              <a:rPr lang="en-IN" dirty="0"/>
              <a:t>✓ Reduced operational overhead</a:t>
            </a:r>
          </a:p>
          <a:p>
            <a:pPr marL="0" indent="0">
              <a:buNone/>
            </a:pPr>
            <a:r>
              <a:rPr lang="en-IN" dirty="0"/>
              <a:t>✓ Improved complex query performance</a:t>
            </a:r>
          </a:p>
          <a:p>
            <a:pPr marL="0" indent="0">
              <a:buNone/>
            </a:pPr>
            <a:r>
              <a:rPr lang="en-IN" dirty="0"/>
              <a:t>✓ Better resource utilization</a:t>
            </a:r>
          </a:p>
          <a:p>
            <a:pPr marL="0" indent="0">
              <a:buNone/>
            </a:pPr>
            <a:r>
              <a:rPr lang="en-IN" dirty="0"/>
              <a:t>✓ Simplified data warehouse architecture</a:t>
            </a:r>
          </a:p>
          <a:p>
            <a:pPr marL="0" indent="0">
              <a:buNone/>
            </a:pPr>
            <a:r>
              <a:rPr lang="en-IN" dirty="0"/>
              <a:t>✓ Enhanced analytical capabilities</a:t>
            </a:r>
          </a:p>
        </p:txBody>
      </p:sp>
    </p:spTree>
    <p:extLst>
      <p:ext uri="{BB962C8B-B14F-4D97-AF65-F5344CB8AC3E}">
        <p14:creationId xmlns:p14="http://schemas.microsoft.com/office/powerpoint/2010/main" val="1677539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2C4EA-1B69-9EBC-BA4F-7691C589A9A5}"/>
              </a:ext>
            </a:extLst>
          </p:cNvPr>
          <p:cNvSpPr>
            <a:spLocks noGrp="1"/>
          </p:cNvSpPr>
          <p:nvPr>
            <p:ph type="title"/>
          </p:nvPr>
        </p:nvSpPr>
        <p:spPr/>
        <p:txBody>
          <a:bodyPr/>
          <a:lstStyle/>
          <a:p>
            <a:r>
              <a:rPr lang="en-US" b="1"/>
              <a:t>Disease Outbreak Analysis</a:t>
            </a:r>
            <a:r>
              <a:rPr lang="en-US"/>
              <a:t>:</a:t>
            </a:r>
            <a:endParaRPr lang="en-US" dirty="0"/>
          </a:p>
        </p:txBody>
      </p:sp>
      <p:pic>
        <p:nvPicPr>
          <p:cNvPr id="5" name="Content Placeholder 4" descr="A graph of cases of coronavirus&#10;&#10;Description automatically generated">
            <a:extLst>
              <a:ext uri="{FF2B5EF4-FFF2-40B4-BE49-F238E27FC236}">
                <a16:creationId xmlns:a16="http://schemas.microsoft.com/office/drawing/2014/main" id="{97A5E87F-02E0-2748-186C-5609D116DB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896" y="2271259"/>
            <a:ext cx="6195463" cy="3694112"/>
          </a:xfrm>
        </p:spPr>
      </p:pic>
      <p:sp>
        <p:nvSpPr>
          <p:cNvPr id="7" name="TextBox 6">
            <a:extLst>
              <a:ext uri="{FF2B5EF4-FFF2-40B4-BE49-F238E27FC236}">
                <a16:creationId xmlns:a16="http://schemas.microsoft.com/office/drawing/2014/main" id="{A576EA3C-BA3F-654B-3462-C54557F6B7E9}"/>
              </a:ext>
            </a:extLst>
          </p:cNvPr>
          <p:cNvSpPr txBox="1"/>
          <p:nvPr/>
        </p:nvSpPr>
        <p:spPr>
          <a:xfrm>
            <a:off x="7206344" y="2272052"/>
            <a:ext cx="3309256" cy="2308324"/>
          </a:xfrm>
          <a:prstGeom prst="rect">
            <a:avLst/>
          </a:prstGeom>
          <a:noFill/>
        </p:spPr>
        <p:txBody>
          <a:bodyPr wrap="square">
            <a:spAutoFit/>
          </a:bodyPr>
          <a:lstStyle/>
          <a:p>
            <a:r>
              <a:rPr lang="en-US" b="1"/>
              <a:t>Total Cases by Region for Disease Outbreaks</a:t>
            </a:r>
            <a:r>
              <a:rPr lang="en-US"/>
              <a:t>: A bar chart shows the total number of cases by region, highlighting high-risk areas such as "North Region" and "Dubai" with significant outbreaks.</a:t>
            </a:r>
            <a:endParaRPr lang="en-US" dirty="0"/>
          </a:p>
        </p:txBody>
      </p:sp>
    </p:spTree>
    <p:extLst>
      <p:ext uri="{BB962C8B-B14F-4D97-AF65-F5344CB8AC3E}">
        <p14:creationId xmlns:p14="http://schemas.microsoft.com/office/powerpoint/2010/main" val="19758371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9244-3FEE-41E7-400A-E64C71881E9D}"/>
              </a:ext>
            </a:extLst>
          </p:cNvPr>
          <p:cNvSpPr>
            <a:spLocks noGrp="1"/>
          </p:cNvSpPr>
          <p:nvPr>
            <p:ph type="title"/>
          </p:nvPr>
        </p:nvSpPr>
        <p:spPr/>
        <p:txBody>
          <a:bodyPr/>
          <a:lstStyle/>
          <a:p>
            <a:r>
              <a:rPr lang="en-US" b="1" dirty="0"/>
              <a:t>Healthcare Facility Utilization</a:t>
            </a:r>
            <a:endParaRPr lang="en-US" dirty="0"/>
          </a:p>
        </p:txBody>
      </p:sp>
      <p:pic>
        <p:nvPicPr>
          <p:cNvPr id="5" name="Content Placeholder 4" descr="A graph of different colored bars">
            <a:extLst>
              <a:ext uri="{FF2B5EF4-FFF2-40B4-BE49-F238E27FC236}">
                <a16:creationId xmlns:a16="http://schemas.microsoft.com/office/drawing/2014/main" id="{2721A4BF-22B1-0E50-A6B3-4CE445A19A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713" y="2434545"/>
            <a:ext cx="6198594" cy="3694112"/>
          </a:xfrm>
        </p:spPr>
      </p:pic>
      <p:sp>
        <p:nvSpPr>
          <p:cNvPr id="7" name="TextBox 6">
            <a:extLst>
              <a:ext uri="{FF2B5EF4-FFF2-40B4-BE49-F238E27FC236}">
                <a16:creationId xmlns:a16="http://schemas.microsoft.com/office/drawing/2014/main" id="{BD238235-61E5-BF12-DF6F-5B53553543B7}"/>
              </a:ext>
            </a:extLst>
          </p:cNvPr>
          <p:cNvSpPr txBox="1"/>
          <p:nvPr/>
        </p:nvSpPr>
        <p:spPr>
          <a:xfrm>
            <a:off x="7543799" y="2629869"/>
            <a:ext cx="2980267" cy="2308324"/>
          </a:xfrm>
          <a:prstGeom prst="rect">
            <a:avLst/>
          </a:prstGeom>
          <a:noFill/>
        </p:spPr>
        <p:txBody>
          <a:bodyPr wrap="square">
            <a:spAutoFit/>
          </a:bodyPr>
          <a:lstStyle/>
          <a:p>
            <a:r>
              <a:rPr lang="en-US" b="1" dirty="0"/>
              <a:t>Bed and ICU Capacity by Region</a:t>
            </a:r>
            <a:r>
              <a:rPr lang="en-US" dirty="0"/>
              <a:t>: A stacked bar chart compares bed and ICU capacities across regions, showing resource distribution and regions with higher healthcare facility capacity.</a:t>
            </a:r>
          </a:p>
        </p:txBody>
      </p:sp>
    </p:spTree>
    <p:extLst>
      <p:ext uri="{BB962C8B-B14F-4D97-AF65-F5344CB8AC3E}">
        <p14:creationId xmlns:p14="http://schemas.microsoft.com/office/powerpoint/2010/main" val="965409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06EF-422C-026F-1A11-970E436EA388}"/>
              </a:ext>
            </a:extLst>
          </p:cNvPr>
          <p:cNvSpPr>
            <a:spLocks noGrp="1"/>
          </p:cNvSpPr>
          <p:nvPr>
            <p:ph type="title"/>
          </p:nvPr>
        </p:nvSpPr>
        <p:spPr/>
        <p:txBody>
          <a:bodyPr>
            <a:normAutofit/>
          </a:bodyPr>
          <a:lstStyle/>
          <a:p>
            <a:r>
              <a:rPr lang="en-US" b="1" dirty="0"/>
              <a:t>Patient Disease Severity By Gender</a:t>
            </a:r>
            <a:r>
              <a:rPr lang="en-US" dirty="0"/>
              <a:t>:</a:t>
            </a:r>
          </a:p>
        </p:txBody>
      </p:sp>
      <p:pic>
        <p:nvPicPr>
          <p:cNvPr id="5" name="Content Placeholder 4" descr="A graph of a disease">
            <a:extLst>
              <a:ext uri="{FF2B5EF4-FFF2-40B4-BE49-F238E27FC236}">
                <a16:creationId xmlns:a16="http://schemas.microsoft.com/office/drawing/2014/main" id="{3326294C-0AC8-9017-82EE-AD84296FC7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370" y="2347460"/>
            <a:ext cx="6198594" cy="3694112"/>
          </a:xfrm>
        </p:spPr>
      </p:pic>
      <p:sp>
        <p:nvSpPr>
          <p:cNvPr id="9" name="TextBox 8">
            <a:extLst>
              <a:ext uri="{FF2B5EF4-FFF2-40B4-BE49-F238E27FC236}">
                <a16:creationId xmlns:a16="http://schemas.microsoft.com/office/drawing/2014/main" id="{EC3FC782-B50E-DF98-5F01-C065E7505CEA}"/>
              </a:ext>
            </a:extLst>
          </p:cNvPr>
          <p:cNvSpPr txBox="1"/>
          <p:nvPr/>
        </p:nvSpPr>
        <p:spPr>
          <a:xfrm>
            <a:off x="7566408" y="2821461"/>
            <a:ext cx="3323491" cy="2308324"/>
          </a:xfrm>
          <a:prstGeom prst="rect">
            <a:avLst/>
          </a:prstGeom>
          <a:noFill/>
        </p:spPr>
        <p:txBody>
          <a:bodyPr wrap="square">
            <a:spAutoFit/>
          </a:bodyPr>
          <a:lstStyle/>
          <a:p>
            <a:r>
              <a:rPr lang="en-US" b="1" dirty="0"/>
              <a:t>Disease Severity Distribution by Gender</a:t>
            </a:r>
            <a:r>
              <a:rPr lang="en-US" dirty="0"/>
              <a:t>: A stacked bar chart illustrates the distribution of disease severity (e.g., severe, moderate) by gender, providing demographic insights into health impacts.</a:t>
            </a:r>
          </a:p>
        </p:txBody>
      </p:sp>
    </p:spTree>
    <p:extLst>
      <p:ext uri="{BB962C8B-B14F-4D97-AF65-F5344CB8AC3E}">
        <p14:creationId xmlns:p14="http://schemas.microsoft.com/office/powerpoint/2010/main" val="644731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8EBF2-3BD7-AB7F-FCF2-4A60D07077D3}"/>
              </a:ext>
            </a:extLst>
          </p:cNvPr>
          <p:cNvSpPr>
            <a:spLocks noGrp="1"/>
          </p:cNvSpPr>
          <p:nvPr>
            <p:ph type="title"/>
          </p:nvPr>
        </p:nvSpPr>
        <p:spPr>
          <a:xfrm>
            <a:off x="621792" y="1161288"/>
            <a:ext cx="3602736" cy="4526280"/>
          </a:xfrm>
        </p:spPr>
        <p:txBody>
          <a:bodyPr>
            <a:normAutofit/>
          </a:bodyPr>
          <a:lstStyle/>
          <a:p>
            <a:r>
              <a:rPr lang="en-US" dirty="0"/>
              <a:t>Main Entities in the Disease Model</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Content Placeholder 2">
            <a:extLst>
              <a:ext uri="{FF2B5EF4-FFF2-40B4-BE49-F238E27FC236}">
                <a16:creationId xmlns:a16="http://schemas.microsoft.com/office/drawing/2014/main" id="{8713F535-1590-3FAB-ABE3-38946BB73447}"/>
              </a:ext>
            </a:extLst>
          </p:cNvPr>
          <p:cNvSpPr>
            <a:spLocks noGrp="1"/>
          </p:cNvSpPr>
          <p:nvPr>
            <p:ph idx="1"/>
          </p:nvPr>
        </p:nvSpPr>
        <p:spPr>
          <a:xfrm>
            <a:off x="5434149" y="932688"/>
            <a:ext cx="5916603" cy="4992624"/>
          </a:xfrm>
        </p:spPr>
        <p:txBody>
          <a:bodyPr anchor="ctr">
            <a:normAutofit/>
          </a:bodyPr>
          <a:lstStyle/>
          <a:p>
            <a:pPr marL="342900" marR="0" lvl="0" indent="-342900">
              <a:lnSpc>
                <a:spcPct val="100000"/>
              </a:lnSpc>
              <a:spcAft>
                <a:spcPts val="800"/>
              </a:spcAft>
              <a:buFont typeface="+mj-lt"/>
              <a:buAutoNum type="arabicPeriod"/>
              <a:tabLst>
                <a:tab pos="457200" algn="l"/>
              </a:tabLst>
            </a:pPr>
            <a:r>
              <a:rPr lang="en-US" sz="1300" b="1" kern="100">
                <a:effectLst/>
                <a:latin typeface="Aptos" panose="020B0004020202020204" pitchFamily="34" charset="0"/>
                <a:ea typeface="Aptos" panose="020B0004020202020204" pitchFamily="34" charset="0"/>
                <a:cs typeface="Times New Roman" panose="02020603050405020304" pitchFamily="18" charset="0"/>
              </a:rPr>
              <a:t>Patient</a:t>
            </a:r>
            <a:r>
              <a:rPr lang="en-US" sz="1300" b="1" kern="100">
                <a:latin typeface="Aptos" panose="020B0004020202020204" pitchFamily="34" charset="0"/>
                <a:ea typeface="Aptos" panose="020B0004020202020204" pitchFamily="34" charset="0"/>
                <a:cs typeface="Times New Roman" panose="02020603050405020304" pitchFamily="18" charset="0"/>
              </a:rPr>
              <a:t>  -   </a:t>
            </a:r>
            <a:r>
              <a:rPr lang="en-US" sz="1300" kern="100">
                <a:effectLst/>
                <a:latin typeface="Aptos" panose="020B0004020202020204" pitchFamily="34" charset="0"/>
                <a:ea typeface="Aptos" panose="020B0004020202020204" pitchFamily="34" charset="0"/>
                <a:cs typeface="Times New Roman" panose="02020603050405020304" pitchFamily="18" charset="0"/>
              </a:rPr>
              <a:t>Stores information such as personal details and medical history.</a:t>
            </a:r>
          </a:p>
          <a:p>
            <a:pPr marL="342900" marR="0" lvl="0" indent="-342900">
              <a:lnSpc>
                <a:spcPct val="100000"/>
              </a:lnSpc>
              <a:spcAft>
                <a:spcPts val="800"/>
              </a:spcAft>
              <a:buFont typeface="+mj-lt"/>
              <a:buAutoNum type="arabicPeriod"/>
              <a:tabLst>
                <a:tab pos="457200" algn="l"/>
              </a:tabLst>
            </a:pPr>
            <a:r>
              <a:rPr lang="en-US" sz="1300" b="1" kern="100">
                <a:effectLst/>
                <a:latin typeface="Aptos" panose="020B0004020202020204" pitchFamily="34" charset="0"/>
                <a:ea typeface="Aptos" panose="020B0004020202020204" pitchFamily="34" charset="0"/>
                <a:cs typeface="Times New Roman" panose="02020603050405020304" pitchFamily="18" charset="0"/>
              </a:rPr>
              <a:t>Disease  - </a:t>
            </a:r>
            <a:r>
              <a:rPr lang="en-US" sz="1300" kern="100">
                <a:effectLst/>
                <a:latin typeface="Aptos" panose="020B0004020202020204" pitchFamily="34" charset="0"/>
                <a:ea typeface="Aptos" panose="020B0004020202020204" pitchFamily="34" charset="0"/>
                <a:cs typeface="Times New Roman" panose="02020603050405020304" pitchFamily="18" charset="0"/>
              </a:rPr>
              <a:t>Captures details about diseases, including symptoms, classification, and transmission methods.</a:t>
            </a:r>
          </a:p>
          <a:p>
            <a:pPr marL="342900" marR="0" lvl="0" indent="-342900">
              <a:lnSpc>
                <a:spcPct val="100000"/>
              </a:lnSpc>
              <a:spcAft>
                <a:spcPts val="800"/>
              </a:spcAft>
              <a:buFont typeface="+mj-lt"/>
              <a:buAutoNum type="arabicPeriod"/>
              <a:tabLst>
                <a:tab pos="457200" algn="l"/>
              </a:tabLst>
            </a:pPr>
            <a:r>
              <a:rPr lang="en-US" sz="1300" b="1" kern="100">
                <a:effectLst/>
                <a:latin typeface="Aptos" panose="020B0004020202020204" pitchFamily="34" charset="0"/>
                <a:ea typeface="Aptos" panose="020B0004020202020204" pitchFamily="34" charset="0"/>
                <a:cs typeface="Times New Roman" panose="02020603050405020304" pitchFamily="18" charset="0"/>
              </a:rPr>
              <a:t>Case Record </a:t>
            </a:r>
            <a:r>
              <a:rPr lang="en-US" sz="1300" b="1" kern="100">
                <a:latin typeface="Aptos" panose="020B0004020202020204" pitchFamily="34" charset="0"/>
                <a:ea typeface="Aptos" panose="020B0004020202020204" pitchFamily="34" charset="0"/>
                <a:cs typeface="Times New Roman" panose="02020603050405020304" pitchFamily="18" charset="0"/>
              </a:rPr>
              <a:t> - </a:t>
            </a:r>
            <a:r>
              <a:rPr lang="en-US" sz="1300" kern="100">
                <a:effectLst/>
                <a:latin typeface="Aptos" panose="020B0004020202020204" pitchFamily="34" charset="0"/>
                <a:ea typeface="Aptos" panose="020B0004020202020204" pitchFamily="34" charset="0"/>
                <a:cs typeface="Times New Roman" panose="02020603050405020304" pitchFamily="18" charset="0"/>
              </a:rPr>
              <a:t>Tracks disease cases for patients, including diagnosis, treatment, and outcomes.</a:t>
            </a:r>
          </a:p>
          <a:p>
            <a:pPr marL="342900" marR="0" lvl="0" indent="-342900">
              <a:lnSpc>
                <a:spcPct val="100000"/>
              </a:lnSpc>
              <a:spcAft>
                <a:spcPts val="800"/>
              </a:spcAft>
              <a:buFont typeface="+mj-lt"/>
              <a:buAutoNum type="arabicPeriod"/>
              <a:tabLst>
                <a:tab pos="457200" algn="l"/>
              </a:tabLst>
            </a:pPr>
            <a:r>
              <a:rPr lang="en-US" sz="1300" b="1" kern="100">
                <a:effectLst/>
                <a:latin typeface="Aptos" panose="020B0004020202020204" pitchFamily="34" charset="0"/>
                <a:ea typeface="Aptos" panose="020B0004020202020204" pitchFamily="34" charset="0"/>
                <a:cs typeface="Times New Roman" panose="02020603050405020304" pitchFamily="18" charset="0"/>
              </a:rPr>
              <a:t>Disease Test</a:t>
            </a:r>
            <a:r>
              <a:rPr lang="en-US" sz="1300" b="1" kern="100">
                <a:latin typeface="Aptos" panose="020B0004020202020204" pitchFamily="34" charset="0"/>
                <a:ea typeface="Aptos" panose="020B0004020202020204" pitchFamily="34" charset="0"/>
                <a:cs typeface="Times New Roman" panose="02020603050405020304" pitchFamily="18" charset="0"/>
              </a:rPr>
              <a:t>  -  </a:t>
            </a:r>
            <a:r>
              <a:rPr lang="en-US" sz="1300" kern="100">
                <a:effectLst/>
                <a:latin typeface="Aptos" panose="020B0004020202020204" pitchFamily="34" charset="0"/>
                <a:ea typeface="Aptos" panose="020B0004020202020204" pitchFamily="34" charset="0"/>
                <a:cs typeface="Times New Roman" panose="02020603050405020304" pitchFamily="18" charset="0"/>
              </a:rPr>
              <a:t>Logs tests conducted for diseases, linking patients, healthcare providers, and facilities.</a:t>
            </a:r>
          </a:p>
          <a:p>
            <a:pPr marL="342900" marR="0" lvl="0" indent="-342900">
              <a:lnSpc>
                <a:spcPct val="100000"/>
              </a:lnSpc>
              <a:spcAft>
                <a:spcPts val="800"/>
              </a:spcAft>
              <a:buFont typeface="+mj-lt"/>
              <a:buAutoNum type="arabicPeriod"/>
              <a:tabLst>
                <a:tab pos="457200" algn="l"/>
              </a:tabLst>
            </a:pPr>
            <a:r>
              <a:rPr lang="en-US" sz="1300" b="1" kern="100">
                <a:effectLst/>
                <a:latin typeface="Aptos" panose="020B0004020202020204" pitchFamily="34" charset="0"/>
                <a:ea typeface="Aptos" panose="020B0004020202020204" pitchFamily="34" charset="0"/>
                <a:cs typeface="Times New Roman" panose="02020603050405020304" pitchFamily="18" charset="0"/>
              </a:rPr>
              <a:t>Healthcare Facility</a:t>
            </a:r>
            <a:r>
              <a:rPr lang="en-US" sz="1300" b="1" kern="100">
                <a:latin typeface="Aptos" panose="020B0004020202020204" pitchFamily="34" charset="0"/>
                <a:ea typeface="Aptos" panose="020B0004020202020204" pitchFamily="34" charset="0"/>
                <a:cs typeface="Times New Roman" panose="02020603050405020304" pitchFamily="18" charset="0"/>
              </a:rPr>
              <a:t>   -  </a:t>
            </a:r>
            <a:r>
              <a:rPr lang="en-US" sz="1300" kern="100">
                <a:effectLst/>
                <a:latin typeface="Aptos" panose="020B0004020202020204" pitchFamily="34" charset="0"/>
                <a:ea typeface="Aptos" panose="020B0004020202020204" pitchFamily="34" charset="0"/>
                <a:cs typeface="Times New Roman" panose="02020603050405020304" pitchFamily="18" charset="0"/>
              </a:rPr>
              <a:t>Represents healthcare centers like hospitals and clinics where treatments and tests occur.</a:t>
            </a:r>
          </a:p>
          <a:p>
            <a:pPr marL="342900" marR="0" lvl="0" indent="-342900">
              <a:lnSpc>
                <a:spcPct val="100000"/>
              </a:lnSpc>
              <a:spcAft>
                <a:spcPts val="800"/>
              </a:spcAft>
              <a:buFont typeface="+mj-lt"/>
              <a:buAutoNum type="arabicPeriod"/>
              <a:tabLst>
                <a:tab pos="457200" algn="l"/>
              </a:tabLst>
            </a:pPr>
            <a:r>
              <a:rPr lang="en-US" sz="1300" b="1" kern="100">
                <a:effectLst/>
                <a:latin typeface="Aptos" panose="020B0004020202020204" pitchFamily="34" charset="0"/>
                <a:ea typeface="Aptos" panose="020B0004020202020204" pitchFamily="34" charset="0"/>
                <a:cs typeface="Times New Roman" panose="02020603050405020304" pitchFamily="18" charset="0"/>
              </a:rPr>
              <a:t>Resource Inventory</a:t>
            </a:r>
            <a:r>
              <a:rPr lang="en-US" sz="1300" b="1" kern="100">
                <a:latin typeface="Aptos" panose="020B0004020202020204" pitchFamily="34" charset="0"/>
                <a:ea typeface="Aptos" panose="020B0004020202020204" pitchFamily="34" charset="0"/>
                <a:cs typeface="Times New Roman" panose="02020603050405020304" pitchFamily="18" charset="0"/>
              </a:rPr>
              <a:t> - </a:t>
            </a:r>
            <a:r>
              <a:rPr lang="en-US" sz="1300" kern="100">
                <a:effectLst/>
                <a:latin typeface="Aptos" panose="020B0004020202020204" pitchFamily="34" charset="0"/>
                <a:ea typeface="Aptos" panose="020B0004020202020204" pitchFamily="34" charset="0"/>
                <a:cs typeface="Times New Roman" panose="02020603050405020304" pitchFamily="18" charset="0"/>
              </a:rPr>
              <a:t>Maintains records of resources such as equipment and supplies available in healthcare facilities.</a:t>
            </a:r>
          </a:p>
          <a:p>
            <a:pPr marL="342900" marR="0" lvl="0" indent="-342900">
              <a:lnSpc>
                <a:spcPct val="100000"/>
              </a:lnSpc>
              <a:spcAft>
                <a:spcPts val="800"/>
              </a:spcAft>
              <a:buFont typeface="+mj-lt"/>
              <a:buAutoNum type="arabicPeriod"/>
              <a:tabLst>
                <a:tab pos="457200" algn="l"/>
              </a:tabLst>
            </a:pPr>
            <a:r>
              <a:rPr lang="en-US" sz="1300" b="1" kern="100">
                <a:effectLst/>
                <a:latin typeface="Aptos" panose="020B0004020202020204" pitchFamily="34" charset="0"/>
                <a:ea typeface="Aptos" panose="020B0004020202020204" pitchFamily="34" charset="0"/>
                <a:cs typeface="Times New Roman" panose="02020603050405020304" pitchFamily="18" charset="0"/>
              </a:rPr>
              <a:t>Healthcare Provider</a:t>
            </a:r>
            <a:r>
              <a:rPr lang="en-US" sz="1300" b="1" kern="100">
                <a:latin typeface="Aptos" panose="020B0004020202020204" pitchFamily="34" charset="0"/>
                <a:ea typeface="Aptos" panose="020B0004020202020204" pitchFamily="34" charset="0"/>
                <a:cs typeface="Times New Roman" panose="02020603050405020304" pitchFamily="18" charset="0"/>
              </a:rPr>
              <a:t>  -  </a:t>
            </a:r>
            <a:r>
              <a:rPr lang="en-US" sz="1300" kern="100">
                <a:effectLst/>
                <a:latin typeface="Aptos" panose="020B0004020202020204" pitchFamily="34" charset="0"/>
                <a:ea typeface="Aptos" panose="020B0004020202020204" pitchFamily="34" charset="0"/>
                <a:cs typeface="Times New Roman" panose="02020603050405020304" pitchFamily="18" charset="0"/>
              </a:rPr>
              <a:t>Stores details about medical professionals, such as doctors and nurses, associated with healthcare facilities.</a:t>
            </a:r>
          </a:p>
          <a:p>
            <a:pPr marL="342900" marR="0" lvl="0" indent="-342900">
              <a:lnSpc>
                <a:spcPct val="100000"/>
              </a:lnSpc>
              <a:spcAft>
                <a:spcPts val="800"/>
              </a:spcAft>
              <a:buFont typeface="+mj-lt"/>
              <a:buAutoNum type="arabicPeriod"/>
              <a:tabLst>
                <a:tab pos="457200" algn="l"/>
              </a:tabLst>
            </a:pPr>
            <a:r>
              <a:rPr lang="en-US" sz="1300" b="1" kern="100">
                <a:effectLst/>
                <a:latin typeface="Aptos" panose="020B0004020202020204" pitchFamily="34" charset="0"/>
                <a:ea typeface="Aptos" panose="020B0004020202020204" pitchFamily="34" charset="0"/>
                <a:cs typeface="Times New Roman" panose="02020603050405020304" pitchFamily="18" charset="0"/>
              </a:rPr>
              <a:t>Disease Outbreak</a:t>
            </a:r>
            <a:r>
              <a:rPr lang="en-US" sz="1300" b="1" kern="100">
                <a:latin typeface="Aptos" panose="020B0004020202020204" pitchFamily="34" charset="0"/>
                <a:ea typeface="Aptos" panose="020B0004020202020204" pitchFamily="34" charset="0"/>
                <a:cs typeface="Times New Roman" panose="02020603050405020304" pitchFamily="18" charset="0"/>
              </a:rPr>
              <a:t>  -  </a:t>
            </a:r>
            <a:r>
              <a:rPr lang="en-US" sz="1300" kern="100">
                <a:effectLst/>
                <a:latin typeface="Aptos" panose="020B0004020202020204" pitchFamily="34" charset="0"/>
                <a:ea typeface="Aptos" panose="020B0004020202020204" pitchFamily="34" charset="0"/>
                <a:cs typeface="Times New Roman" panose="02020603050405020304" pitchFamily="18" charset="0"/>
              </a:rPr>
              <a:t>Records information about disease outbreaks, including affected regions, start and end dates, and containment measures.</a:t>
            </a:r>
          </a:p>
          <a:p>
            <a:pPr marL="342900" marR="0" lvl="0" indent="-342900">
              <a:lnSpc>
                <a:spcPct val="100000"/>
              </a:lnSpc>
              <a:spcAft>
                <a:spcPts val="800"/>
              </a:spcAft>
              <a:buFont typeface="+mj-lt"/>
              <a:buAutoNum type="arabicPeriod"/>
              <a:tabLst>
                <a:tab pos="457200" algn="l"/>
              </a:tabLst>
            </a:pPr>
            <a:endParaRPr lang="en-US" sz="13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0000"/>
              </a:lnSpc>
            </a:pPr>
            <a:endParaRPr lang="en-US" sz="1300"/>
          </a:p>
        </p:txBody>
      </p:sp>
    </p:spTree>
    <p:extLst>
      <p:ext uri="{BB962C8B-B14F-4D97-AF65-F5344CB8AC3E}">
        <p14:creationId xmlns:p14="http://schemas.microsoft.com/office/powerpoint/2010/main" val="21110799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DFBE-7A46-27DF-DBA2-FFBA3470AA37}"/>
              </a:ext>
            </a:extLst>
          </p:cNvPr>
          <p:cNvSpPr>
            <a:spLocks noGrp="1"/>
          </p:cNvSpPr>
          <p:nvPr>
            <p:ph type="title"/>
          </p:nvPr>
        </p:nvSpPr>
        <p:spPr/>
        <p:txBody>
          <a:bodyPr/>
          <a:lstStyle/>
          <a:p>
            <a:r>
              <a:rPr lang="en-US" b="1" dirty="0"/>
              <a:t>Resource Inventory</a:t>
            </a:r>
            <a:r>
              <a:rPr lang="en-US" dirty="0"/>
              <a:t>:</a:t>
            </a:r>
          </a:p>
        </p:txBody>
      </p:sp>
      <p:pic>
        <p:nvPicPr>
          <p:cNvPr id="5" name="Content Placeholder 4" descr="A graph with green bars&#10;&#10;Description automatically generated">
            <a:extLst>
              <a:ext uri="{FF2B5EF4-FFF2-40B4-BE49-F238E27FC236}">
                <a16:creationId xmlns:a16="http://schemas.microsoft.com/office/drawing/2014/main" id="{23526CDE-7644-351F-3778-E92D940FD3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573" y="2455510"/>
            <a:ext cx="6198594" cy="3694112"/>
          </a:xfrm>
        </p:spPr>
      </p:pic>
      <p:sp>
        <p:nvSpPr>
          <p:cNvPr id="7" name="TextBox 6">
            <a:extLst>
              <a:ext uri="{FF2B5EF4-FFF2-40B4-BE49-F238E27FC236}">
                <a16:creationId xmlns:a16="http://schemas.microsoft.com/office/drawing/2014/main" id="{0E0BD351-502A-25FB-CC9A-6EA376066C7F}"/>
              </a:ext>
            </a:extLst>
          </p:cNvPr>
          <p:cNvSpPr txBox="1"/>
          <p:nvPr/>
        </p:nvSpPr>
        <p:spPr>
          <a:xfrm>
            <a:off x="7516167" y="2854917"/>
            <a:ext cx="3637503" cy="2031325"/>
          </a:xfrm>
          <a:prstGeom prst="rect">
            <a:avLst/>
          </a:prstGeom>
          <a:noFill/>
        </p:spPr>
        <p:txBody>
          <a:bodyPr wrap="square">
            <a:spAutoFit/>
          </a:bodyPr>
          <a:lstStyle/>
          <a:p>
            <a:r>
              <a:rPr lang="en-US" b="1" dirty="0"/>
              <a:t>Resource Inventory Availability by Facility</a:t>
            </a:r>
            <a:r>
              <a:rPr lang="en-US" dirty="0"/>
              <a:t>: A bar chart displays the availability of critical resources like ventilators and insulin in facilities, with a threshold line indicating critical minimum levels.</a:t>
            </a:r>
          </a:p>
        </p:txBody>
      </p:sp>
    </p:spTree>
    <p:extLst>
      <p:ext uri="{BB962C8B-B14F-4D97-AF65-F5344CB8AC3E}">
        <p14:creationId xmlns:p14="http://schemas.microsoft.com/office/powerpoint/2010/main" val="17783597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14" name="Straight Connector 1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erial view of a highway near the ocean">
            <a:extLst>
              <a:ext uri="{FF2B5EF4-FFF2-40B4-BE49-F238E27FC236}">
                <a16:creationId xmlns:a16="http://schemas.microsoft.com/office/drawing/2014/main" id="{203B9701-9CCC-AECD-0DC4-4E3900DB1123}"/>
              </a:ext>
            </a:extLst>
          </p:cNvPr>
          <p:cNvPicPr>
            <a:picLocks noChangeAspect="1"/>
          </p:cNvPicPr>
          <p:nvPr/>
        </p:nvPicPr>
        <p:blipFill>
          <a:blip r:embed="rId2"/>
          <a:srcRect t="11833" b="13167"/>
          <a:stretch/>
        </p:blipFill>
        <p:spPr>
          <a:xfrm>
            <a:off x="20" y="10"/>
            <a:ext cx="12191979" cy="6857990"/>
          </a:xfrm>
          <a:prstGeom prst="rect">
            <a:avLst/>
          </a:prstGeom>
        </p:spPr>
      </p:pic>
      <p:sp>
        <p:nvSpPr>
          <p:cNvPr id="16" name="Rectangle 15">
            <a:extLst>
              <a:ext uri="{FF2B5EF4-FFF2-40B4-BE49-F238E27FC236}">
                <a16:creationId xmlns:a16="http://schemas.microsoft.com/office/drawing/2014/main" id="{5144B498-CCDC-D4DC-B7BB-68A8A7A83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4248" cy="685800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AD8C64F6-E1CB-55AA-DD00-C60EA13C4252}"/>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4800" u="sng"/>
              <a:t>Thank You</a:t>
            </a:r>
          </a:p>
        </p:txBody>
      </p:sp>
      <p:sp>
        <p:nvSpPr>
          <p:cNvPr id="18" name="Rectangle 17">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096634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76F1-945C-B270-7AD1-5C06BF336712}"/>
              </a:ext>
            </a:extLst>
          </p:cNvPr>
          <p:cNvSpPr>
            <a:spLocks noGrp="1"/>
          </p:cNvSpPr>
          <p:nvPr>
            <p:ph type="title"/>
          </p:nvPr>
        </p:nvSpPr>
        <p:spPr/>
        <p:txBody>
          <a:bodyPr/>
          <a:lstStyle/>
          <a:p>
            <a:r>
              <a:rPr lang="en-US"/>
              <a:t>ER Diagram</a:t>
            </a:r>
            <a:endParaRPr lang="en-US" dirty="0"/>
          </a:p>
        </p:txBody>
      </p:sp>
      <p:pic>
        <p:nvPicPr>
          <p:cNvPr id="9" name="Content Placeholder 8" descr="A diagram of a computer">
            <a:extLst>
              <a:ext uri="{FF2B5EF4-FFF2-40B4-BE49-F238E27FC236}">
                <a16:creationId xmlns:a16="http://schemas.microsoft.com/office/drawing/2014/main" id="{D35CCED5-4468-C3D6-A47D-8B3AD1A65B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61741" y="2110154"/>
            <a:ext cx="10389995" cy="4747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76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566167-05AF-BD3E-87C4-FDAD4F4F387B}"/>
              </a:ext>
            </a:extLst>
          </p:cNvPr>
          <p:cNvSpPr>
            <a:spLocks noGrp="1"/>
          </p:cNvSpPr>
          <p:nvPr>
            <p:ph type="title"/>
          </p:nvPr>
        </p:nvSpPr>
        <p:spPr>
          <a:xfrm>
            <a:off x="621792" y="1161288"/>
            <a:ext cx="3602736" cy="4526280"/>
          </a:xfrm>
        </p:spPr>
        <p:txBody>
          <a:bodyPr>
            <a:normAutofit/>
          </a:bodyPr>
          <a:lstStyle/>
          <a:p>
            <a:r>
              <a:rPr lang="en-US" sz="3100"/>
              <a:t>Detailed breakdown of the </a:t>
            </a:r>
            <a:r>
              <a:rPr lang="en-US" sz="3100" b="1"/>
              <a:t>8 main entities</a:t>
            </a:r>
            <a:r>
              <a:rPr lang="en-US" sz="3100"/>
              <a:t>, their attributes, primary/foreign keys, relationships, cardinality, and optionality's: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567A22E-AC64-7D2B-85A6-049E2D1691FB}"/>
              </a:ext>
            </a:extLst>
          </p:cNvPr>
          <p:cNvGraphicFramePr>
            <a:graphicFrameLocks noGrp="1"/>
          </p:cNvGraphicFramePr>
          <p:nvPr>
            <p:ph idx="1"/>
            <p:extLst>
              <p:ext uri="{D42A27DB-BD31-4B8C-83A1-F6EECF244321}">
                <p14:modId xmlns:p14="http://schemas.microsoft.com/office/powerpoint/2010/main" val="424842401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894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FD5E89-0AB1-C6C8-8A5E-09587EF37674}"/>
              </a:ext>
            </a:extLst>
          </p:cNvPr>
          <p:cNvSpPr>
            <a:spLocks noGrp="1"/>
          </p:cNvSpPr>
          <p:nvPr>
            <p:ph type="title"/>
          </p:nvPr>
        </p:nvSpPr>
        <p:spPr>
          <a:xfrm>
            <a:off x="621792" y="1161288"/>
            <a:ext cx="3602736" cy="4526280"/>
          </a:xfrm>
        </p:spPr>
        <p:txBody>
          <a:bodyPr>
            <a:normAutofit/>
          </a:bodyPr>
          <a:lstStyle/>
          <a:p>
            <a:r>
              <a:rPr kumimoji="0" lang="en-US" altLang="en-US" sz="4000" b="1" i="0" u="none" strike="noStrike" cap="none" normalizeH="0" baseline="0">
                <a:ln>
                  <a:noFill/>
                </a:ln>
                <a:solidFill>
                  <a:schemeClr val="tx1"/>
                </a:solidFill>
                <a:effectLst/>
                <a:latin typeface="Arial" panose="020B0604020202020204" pitchFamily="34" charset="0"/>
              </a:rPr>
              <a:t>2. </a:t>
            </a:r>
            <a:r>
              <a:rPr lang="en-US" altLang="en-US">
                <a:latin typeface="Arial Unicode MS"/>
              </a:rPr>
              <a:t>D</a:t>
            </a:r>
            <a:r>
              <a:rPr kumimoji="0" lang="en-US" altLang="en-US" sz="4000" b="1" i="0" u="none" strike="noStrike" cap="none" normalizeH="0" baseline="0">
                <a:ln>
                  <a:noFill/>
                </a:ln>
                <a:solidFill>
                  <a:schemeClr val="tx1"/>
                </a:solidFill>
                <a:effectLst/>
                <a:latin typeface="Arial Unicode MS"/>
              </a:rPr>
              <a:t>isease</a:t>
            </a:r>
            <a:br>
              <a:rPr kumimoji="0" lang="en-US" altLang="en-US" sz="4000" b="1" i="0" u="none" strike="noStrike" cap="none" normalizeH="0" baseline="0">
                <a:ln>
                  <a:noFill/>
                </a:ln>
                <a:solidFill>
                  <a:schemeClr val="tx1"/>
                </a:solidFill>
                <a:effectLst/>
              </a:rPr>
            </a:br>
            <a:endParaRPr lang="en-US" dirty="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2">
            <a:extLst>
              <a:ext uri="{FF2B5EF4-FFF2-40B4-BE49-F238E27FC236}">
                <a16:creationId xmlns:a16="http://schemas.microsoft.com/office/drawing/2014/main" id="{6DC88958-691F-0144-C389-85B40EF8B3B4}"/>
              </a:ext>
            </a:extLst>
          </p:cNvPr>
          <p:cNvSpPr>
            <a:spLocks noGrp="1" noChangeArrowheads="1"/>
          </p:cNvSpPr>
          <p:nvPr>
            <p:ph idx="1"/>
          </p:nvPr>
        </p:nvSpPr>
        <p:spPr bwMode="auto">
          <a:xfrm>
            <a:off x="5434013" y="928317"/>
            <a:ext cx="5388013"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Attributes</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Arial Unicode MS"/>
              </a:rPr>
              <a:t>diseaseid</a:t>
            </a:r>
            <a:r>
              <a:rPr kumimoji="0" lang="en-US" altLang="en-US" sz="1100" b="0" i="0" u="none" strike="noStrike" cap="none" normalizeH="0" baseline="0" dirty="0">
                <a:ln>
                  <a:noFill/>
                </a:ln>
                <a:solidFill>
                  <a:schemeClr val="tx1"/>
                </a:solidFill>
                <a:effectLst/>
              </a:rPr>
              <a:t> (PK)</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Unicode MS"/>
              </a:rPr>
              <a:t>name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Unicode MS"/>
              </a:rPr>
              <a:t>classification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Unicode MS"/>
              </a:rPr>
              <a:t>description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Arial Unicode MS"/>
              </a:rPr>
              <a:t>iscommunicable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Unicode MS"/>
              </a:rPr>
              <a:t>symptoms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Arial Unicode MS"/>
              </a:rPr>
              <a:t>transmissionmethod</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Arial Unicode MS"/>
              </a:rPr>
              <a:t>incubationperioddays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Arial Unicode MS"/>
              </a:rPr>
              <a:t>mortalityrate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Arial Unicode MS"/>
              </a:rPr>
              <a:t>created_at</a:t>
            </a:r>
            <a:endParaRPr kumimoji="0" lang="en-US" altLang="en-US" sz="11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Relationships</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Linked to </a:t>
            </a:r>
            <a:r>
              <a:rPr kumimoji="0" lang="en-US" altLang="en-US" sz="1100" b="0" i="0" u="none" strike="noStrike" cap="none" normalizeH="0" baseline="0" dirty="0" err="1">
                <a:ln>
                  <a:noFill/>
                </a:ln>
                <a:solidFill>
                  <a:schemeClr val="tx1"/>
                </a:solidFill>
                <a:effectLst/>
                <a:latin typeface="Arial Unicode MS"/>
              </a:rPr>
              <a:t>disease_test</a:t>
            </a:r>
            <a:r>
              <a:rPr kumimoji="0" lang="en-US" altLang="en-US" sz="1100" b="0" i="0" u="none" strike="noStrike" cap="none" normalizeH="0" baseline="0" dirty="0">
                <a:ln>
                  <a:noFill/>
                </a:ln>
                <a:solidFill>
                  <a:schemeClr val="tx1"/>
                </a:solidFill>
                <a:effectLst/>
              </a:rPr>
              <a:t> (</a:t>
            </a:r>
            <a:r>
              <a:rPr kumimoji="0" lang="en-US" altLang="en-US" sz="1100" b="0" i="0" u="none" strike="noStrike" cap="none" normalizeH="0" baseline="0" dirty="0" err="1">
                <a:ln>
                  <a:noFill/>
                </a:ln>
                <a:solidFill>
                  <a:schemeClr val="tx1"/>
                </a:solidFill>
                <a:effectLst/>
              </a:rPr>
              <a:t>diseaseid</a:t>
            </a:r>
            <a:r>
              <a:rPr kumimoji="0" lang="en-US" altLang="en-US" sz="1100" b="0" i="0" u="none" strike="noStrike" cap="none" normalizeH="0" baseline="0" dirty="0">
                <a:ln>
                  <a:noFill/>
                </a:ln>
                <a:solidFill>
                  <a:schemeClr val="tx1"/>
                </a:solidFill>
                <a:effectLst/>
              </a:rPr>
              <a:t> → </a:t>
            </a:r>
            <a:r>
              <a:rPr kumimoji="0" lang="en-US" altLang="en-US" sz="1100" b="0" i="0" u="none" strike="noStrike" cap="none" normalizeH="0" baseline="0" dirty="0" err="1">
                <a:ln>
                  <a:noFill/>
                </a:ln>
                <a:solidFill>
                  <a:schemeClr val="tx1"/>
                </a:solidFill>
                <a:effectLst/>
              </a:rPr>
              <a:t>diseaseid</a:t>
            </a:r>
            <a:r>
              <a:rPr kumimoji="0" lang="en-US" altLang="en-US" sz="1100" b="0" i="0" u="none" strike="noStrike" cap="none" normalizeH="0" baseline="0" dirty="0">
                <a:ln>
                  <a:noFill/>
                </a:ln>
                <a:solidFill>
                  <a:schemeClr val="tx1"/>
                </a:solidFill>
                <a:effectLst/>
              </a:rPr>
              <a:t>).</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Linked to </a:t>
            </a:r>
            <a:r>
              <a:rPr kumimoji="0" lang="en-US" altLang="en-US" sz="1100" b="0" i="0" u="none" strike="noStrike" cap="none" normalizeH="0" baseline="0" dirty="0" err="1">
                <a:ln>
                  <a:noFill/>
                </a:ln>
                <a:solidFill>
                  <a:schemeClr val="tx1"/>
                </a:solidFill>
                <a:effectLst/>
                <a:latin typeface="Arial Unicode MS"/>
              </a:rPr>
              <a:t>case_record</a:t>
            </a:r>
            <a:r>
              <a:rPr kumimoji="0" lang="en-US" altLang="en-US" sz="1100" b="0" i="0" u="none" strike="noStrike" cap="none" normalizeH="0" baseline="0" dirty="0">
                <a:ln>
                  <a:noFill/>
                </a:ln>
                <a:solidFill>
                  <a:schemeClr val="tx1"/>
                </a:solidFill>
                <a:effectLst/>
              </a:rPr>
              <a:t> (</a:t>
            </a:r>
            <a:r>
              <a:rPr kumimoji="0" lang="en-US" altLang="en-US" sz="1100" b="0" i="0" u="none" strike="noStrike" cap="none" normalizeH="0" baseline="0" dirty="0" err="1">
                <a:ln>
                  <a:noFill/>
                </a:ln>
                <a:solidFill>
                  <a:schemeClr val="tx1"/>
                </a:solidFill>
                <a:effectLst/>
              </a:rPr>
              <a:t>diseaseid</a:t>
            </a:r>
            <a:r>
              <a:rPr kumimoji="0" lang="en-US" altLang="en-US" sz="1100" b="0" i="0" u="none" strike="noStrike" cap="none" normalizeH="0" baseline="0" dirty="0">
                <a:ln>
                  <a:noFill/>
                </a:ln>
                <a:solidFill>
                  <a:schemeClr val="tx1"/>
                </a:solidFill>
                <a:effectLst/>
              </a:rPr>
              <a:t> → </a:t>
            </a:r>
            <a:r>
              <a:rPr kumimoji="0" lang="en-US" altLang="en-US" sz="1100" b="0" i="0" u="none" strike="noStrike" cap="none" normalizeH="0" baseline="0" dirty="0" err="1">
                <a:ln>
                  <a:noFill/>
                </a:ln>
                <a:solidFill>
                  <a:schemeClr val="tx1"/>
                </a:solidFill>
                <a:effectLst/>
              </a:rPr>
              <a:t>diseaseid</a:t>
            </a:r>
            <a:r>
              <a:rPr kumimoji="0" lang="en-US" altLang="en-US" sz="1100" b="0" i="0" u="none" strike="noStrike" cap="none" normalizeH="0" baseline="0" dirty="0">
                <a:ln>
                  <a:noFill/>
                </a:ln>
                <a:solidFill>
                  <a:schemeClr val="tx1"/>
                </a:solidFill>
                <a:effectLst/>
              </a:rPr>
              <a:t>).</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Linked to </a:t>
            </a:r>
            <a:r>
              <a:rPr kumimoji="0" lang="en-US" altLang="en-US" sz="1100" b="0" i="0" u="none" strike="noStrike" cap="none" normalizeH="0" baseline="0" dirty="0" err="1">
                <a:ln>
                  <a:noFill/>
                </a:ln>
                <a:solidFill>
                  <a:schemeClr val="tx1"/>
                </a:solidFill>
                <a:effectLst/>
                <a:latin typeface="Arial Unicode MS"/>
              </a:rPr>
              <a:t>disease_variant</a:t>
            </a:r>
            <a:r>
              <a:rPr kumimoji="0" lang="en-US" altLang="en-US" sz="1100" b="0" i="0" u="none" strike="noStrike" cap="none" normalizeH="0" baseline="0" dirty="0">
                <a:ln>
                  <a:noFill/>
                </a:ln>
                <a:solidFill>
                  <a:schemeClr val="tx1"/>
                </a:solidFill>
                <a:effectLst/>
              </a:rPr>
              <a:t> (</a:t>
            </a:r>
            <a:r>
              <a:rPr kumimoji="0" lang="en-US" altLang="en-US" sz="1100" b="0" i="0" u="none" strike="noStrike" cap="none" normalizeH="0" baseline="0" dirty="0" err="1">
                <a:ln>
                  <a:noFill/>
                </a:ln>
                <a:solidFill>
                  <a:schemeClr val="tx1"/>
                </a:solidFill>
                <a:effectLst/>
              </a:rPr>
              <a:t>diseaseid</a:t>
            </a:r>
            <a:r>
              <a:rPr kumimoji="0" lang="en-US" altLang="en-US" sz="1100" b="0" i="0" u="none" strike="noStrike" cap="none" normalizeH="0" baseline="0" dirty="0">
                <a:ln>
                  <a:noFill/>
                </a:ln>
                <a:solidFill>
                  <a:schemeClr val="tx1"/>
                </a:solidFill>
                <a:effectLst/>
              </a:rPr>
              <a:t> → </a:t>
            </a:r>
            <a:r>
              <a:rPr kumimoji="0" lang="en-US" altLang="en-US" sz="1100" b="0" i="0" u="none" strike="noStrike" cap="none" normalizeH="0" baseline="0" dirty="0" err="1">
                <a:ln>
                  <a:noFill/>
                </a:ln>
                <a:solidFill>
                  <a:schemeClr val="tx1"/>
                </a:solidFill>
                <a:effectLst/>
              </a:rPr>
              <a:t>diseaseid</a:t>
            </a:r>
            <a:r>
              <a:rPr kumimoji="0" lang="en-US" altLang="en-US" sz="1100" b="0" i="0" u="none" strike="noStrike" cap="none" normalizeH="0" baseline="0" dirty="0">
                <a:ln>
                  <a:noFill/>
                </a:ln>
                <a:solidFill>
                  <a:schemeClr val="tx1"/>
                </a:solidFill>
                <a:effectLst/>
              </a:rPr>
              <a:t>).</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Linked to </a:t>
            </a:r>
            <a:r>
              <a:rPr kumimoji="0" lang="en-US" altLang="en-US" sz="1100" b="0" i="0" u="none" strike="noStrike" cap="none" normalizeH="0" baseline="0" dirty="0" err="1">
                <a:ln>
                  <a:noFill/>
                </a:ln>
                <a:solidFill>
                  <a:schemeClr val="tx1"/>
                </a:solidFill>
                <a:effectLst/>
                <a:latin typeface="Arial Unicode MS"/>
              </a:rPr>
              <a:t>disease_outbreak</a:t>
            </a:r>
            <a:r>
              <a:rPr kumimoji="0" lang="en-US" altLang="en-US" sz="1100" b="0" i="0" u="none" strike="noStrike" cap="none" normalizeH="0" baseline="0" dirty="0">
                <a:ln>
                  <a:noFill/>
                </a:ln>
                <a:solidFill>
                  <a:schemeClr val="tx1"/>
                </a:solidFill>
                <a:effectLst/>
              </a:rPr>
              <a:t> (</a:t>
            </a:r>
            <a:r>
              <a:rPr kumimoji="0" lang="en-US" altLang="en-US" sz="1100" b="0" i="0" u="none" strike="noStrike" cap="none" normalizeH="0" baseline="0" dirty="0" err="1">
                <a:ln>
                  <a:noFill/>
                </a:ln>
                <a:solidFill>
                  <a:schemeClr val="tx1"/>
                </a:solidFill>
                <a:effectLst/>
              </a:rPr>
              <a:t>diseaseid</a:t>
            </a:r>
            <a:r>
              <a:rPr kumimoji="0" lang="en-US" altLang="en-US" sz="1100" b="0" i="0" u="none" strike="noStrike" cap="none" normalizeH="0" baseline="0" dirty="0">
                <a:ln>
                  <a:noFill/>
                </a:ln>
                <a:solidFill>
                  <a:schemeClr val="tx1"/>
                </a:solidFill>
                <a:effectLst/>
              </a:rPr>
              <a:t> → </a:t>
            </a:r>
            <a:r>
              <a:rPr kumimoji="0" lang="en-US" altLang="en-US" sz="1100" b="0" i="0" u="none" strike="noStrike" cap="none" normalizeH="0" baseline="0" dirty="0" err="1">
                <a:ln>
                  <a:noFill/>
                </a:ln>
                <a:solidFill>
                  <a:schemeClr val="tx1"/>
                </a:solidFill>
                <a:effectLst/>
              </a:rPr>
              <a:t>diseaseid</a:t>
            </a:r>
            <a:r>
              <a:rPr kumimoji="0" lang="en-US" altLang="en-US" sz="1100" b="0" i="0" u="none" strike="noStrike" cap="none" normalizeH="0" baseline="0" dirty="0">
                <a:ln>
                  <a:noFill/>
                </a:ln>
                <a:solidFill>
                  <a:schemeClr val="tx1"/>
                </a:solidFill>
                <a:effectLst/>
              </a:rPr>
              <a:t>).</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Linked to </a:t>
            </a:r>
            <a:r>
              <a:rPr kumimoji="0" lang="en-US" altLang="en-US" sz="1100" b="0" i="0" u="none" strike="noStrike" cap="none" normalizeH="0" baseline="0" dirty="0" err="1">
                <a:ln>
                  <a:noFill/>
                </a:ln>
                <a:solidFill>
                  <a:schemeClr val="tx1"/>
                </a:solidFill>
                <a:effectLst/>
                <a:latin typeface="Arial Unicode MS"/>
              </a:rPr>
              <a:t>treatment_protocol</a:t>
            </a:r>
            <a:r>
              <a:rPr kumimoji="0" lang="en-US" altLang="en-US" sz="1100" b="0" i="0" u="none" strike="noStrike" cap="none" normalizeH="0" baseline="0" dirty="0">
                <a:ln>
                  <a:noFill/>
                </a:ln>
                <a:solidFill>
                  <a:schemeClr val="tx1"/>
                </a:solidFill>
                <a:effectLst/>
              </a:rPr>
              <a:t> (</a:t>
            </a:r>
            <a:r>
              <a:rPr kumimoji="0" lang="en-US" altLang="en-US" sz="1100" b="0" i="0" u="none" strike="noStrike" cap="none" normalizeH="0" baseline="0" dirty="0" err="1">
                <a:ln>
                  <a:noFill/>
                </a:ln>
                <a:solidFill>
                  <a:schemeClr val="tx1"/>
                </a:solidFill>
                <a:effectLst/>
              </a:rPr>
              <a:t>diseaseid</a:t>
            </a:r>
            <a:r>
              <a:rPr kumimoji="0" lang="en-US" altLang="en-US" sz="1100" b="0" i="0" u="none" strike="noStrike" cap="none" normalizeH="0" baseline="0" dirty="0">
                <a:ln>
                  <a:noFill/>
                </a:ln>
                <a:solidFill>
                  <a:schemeClr val="tx1"/>
                </a:solidFill>
                <a:effectLst/>
              </a:rPr>
              <a:t> → </a:t>
            </a:r>
            <a:r>
              <a:rPr kumimoji="0" lang="en-US" altLang="en-US" sz="1100" b="0" i="0" u="none" strike="noStrike" cap="none" normalizeH="0" baseline="0" dirty="0" err="1">
                <a:ln>
                  <a:noFill/>
                </a:ln>
                <a:solidFill>
                  <a:schemeClr val="tx1"/>
                </a:solidFill>
                <a:effectLst/>
              </a:rPr>
              <a:t>diseaseid</a:t>
            </a:r>
            <a:r>
              <a:rPr kumimoji="0" lang="en-US" altLang="en-US" sz="11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Cardinality</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Unicode MS"/>
              </a:rPr>
              <a:t>disease</a:t>
            </a:r>
            <a:r>
              <a:rPr kumimoji="0" lang="en-US" altLang="en-US" sz="1100" b="0" i="0" u="none" strike="noStrike" cap="none" normalizeH="0" baseline="0" dirty="0">
                <a:ln>
                  <a:noFill/>
                </a:ln>
                <a:solidFill>
                  <a:schemeClr val="tx1"/>
                </a:solidFill>
                <a:effectLst/>
              </a:rPr>
              <a:t> (1) → </a:t>
            </a:r>
            <a:r>
              <a:rPr kumimoji="0" lang="en-US" altLang="en-US" sz="1100" b="0" i="0" u="none" strike="noStrike" cap="none" normalizeH="0" baseline="0" dirty="0" err="1">
                <a:ln>
                  <a:noFill/>
                </a:ln>
                <a:solidFill>
                  <a:schemeClr val="tx1"/>
                </a:solidFill>
                <a:effectLst/>
                <a:latin typeface="Arial Unicode MS"/>
              </a:rPr>
              <a:t>disease_test</a:t>
            </a:r>
            <a:r>
              <a:rPr kumimoji="0" lang="en-US" altLang="en-US" sz="1100" b="0" i="0" u="none" strike="noStrike" cap="none" normalizeH="0" baseline="0" dirty="0">
                <a:ln>
                  <a:noFill/>
                </a:ln>
                <a:solidFill>
                  <a:schemeClr val="tx1"/>
                </a:solidFill>
                <a:effectLst/>
              </a:rPr>
              <a:t> (0..N): A disease can have many tests.</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Unicode MS"/>
              </a:rPr>
              <a:t>disease</a:t>
            </a:r>
            <a:r>
              <a:rPr kumimoji="0" lang="en-US" altLang="en-US" sz="1100" b="0" i="0" u="none" strike="noStrike" cap="none" normalizeH="0" baseline="0" dirty="0">
                <a:ln>
                  <a:noFill/>
                </a:ln>
                <a:solidFill>
                  <a:schemeClr val="tx1"/>
                </a:solidFill>
                <a:effectLst/>
              </a:rPr>
              <a:t> (1) → </a:t>
            </a:r>
            <a:r>
              <a:rPr kumimoji="0" lang="en-US" altLang="en-US" sz="1100" b="0" i="0" u="none" strike="noStrike" cap="none" normalizeH="0" baseline="0" dirty="0" err="1">
                <a:ln>
                  <a:noFill/>
                </a:ln>
                <a:solidFill>
                  <a:schemeClr val="tx1"/>
                </a:solidFill>
                <a:effectLst/>
                <a:latin typeface="Arial Unicode MS"/>
              </a:rPr>
              <a:t>case_record</a:t>
            </a:r>
            <a:r>
              <a:rPr kumimoji="0" lang="en-US" altLang="en-US" sz="1100" b="0" i="0" u="none" strike="noStrike" cap="none" normalizeH="0" baseline="0" dirty="0">
                <a:ln>
                  <a:noFill/>
                </a:ln>
                <a:solidFill>
                  <a:schemeClr val="tx1"/>
                </a:solidFill>
                <a:effectLst/>
              </a:rPr>
              <a:t> (0..N): A disease can appear in multiple case records.</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Unicode MS"/>
              </a:rPr>
              <a:t>disease</a:t>
            </a:r>
            <a:r>
              <a:rPr kumimoji="0" lang="en-US" altLang="en-US" sz="1100" b="0" i="0" u="none" strike="noStrike" cap="none" normalizeH="0" baseline="0" dirty="0">
                <a:ln>
                  <a:noFill/>
                </a:ln>
                <a:solidFill>
                  <a:schemeClr val="tx1"/>
                </a:solidFill>
                <a:effectLst/>
              </a:rPr>
              <a:t> (1) → </a:t>
            </a:r>
            <a:r>
              <a:rPr kumimoji="0" lang="en-US" altLang="en-US" sz="1100" b="0" i="0" u="none" strike="noStrike" cap="none" normalizeH="0" baseline="0" dirty="0" err="1">
                <a:ln>
                  <a:noFill/>
                </a:ln>
                <a:solidFill>
                  <a:schemeClr val="tx1"/>
                </a:solidFill>
                <a:effectLst/>
                <a:latin typeface="Arial Unicode MS"/>
              </a:rPr>
              <a:t>disease_variant</a:t>
            </a:r>
            <a:r>
              <a:rPr kumimoji="0" lang="en-US" altLang="en-US" sz="1100" b="0" i="0" u="none" strike="noStrike" cap="none" normalizeH="0" baseline="0" dirty="0">
                <a:ln>
                  <a:noFill/>
                </a:ln>
                <a:solidFill>
                  <a:schemeClr val="tx1"/>
                </a:solidFill>
                <a:effectLst/>
              </a:rPr>
              <a:t> (0..N): A disease can have multiple variants.</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Unicode MS"/>
              </a:rPr>
              <a:t>disease</a:t>
            </a:r>
            <a:r>
              <a:rPr kumimoji="0" lang="en-US" altLang="en-US" sz="1100" b="0" i="0" u="none" strike="noStrike" cap="none" normalizeH="0" baseline="0" dirty="0">
                <a:ln>
                  <a:noFill/>
                </a:ln>
                <a:solidFill>
                  <a:schemeClr val="tx1"/>
                </a:solidFill>
                <a:effectLst/>
              </a:rPr>
              <a:t> (1) → </a:t>
            </a:r>
            <a:r>
              <a:rPr kumimoji="0" lang="en-US" altLang="en-US" sz="1100" b="0" i="0" u="none" strike="noStrike" cap="none" normalizeH="0" baseline="0" dirty="0" err="1">
                <a:ln>
                  <a:noFill/>
                </a:ln>
                <a:solidFill>
                  <a:schemeClr val="tx1"/>
                </a:solidFill>
                <a:effectLst/>
                <a:latin typeface="Arial Unicode MS"/>
              </a:rPr>
              <a:t>disease_outbreak</a:t>
            </a:r>
            <a:r>
              <a:rPr kumimoji="0" lang="en-US" altLang="en-US" sz="1100" b="0" i="0" u="none" strike="noStrike" cap="none" normalizeH="0" baseline="0" dirty="0">
                <a:ln>
                  <a:noFill/>
                </a:ln>
                <a:solidFill>
                  <a:schemeClr val="tx1"/>
                </a:solidFill>
                <a:effectLst/>
              </a:rPr>
              <a:t> (0..N): A disease can cause multiple outbreaks.</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Unicode MS"/>
              </a:rPr>
              <a:t>disease</a:t>
            </a:r>
            <a:r>
              <a:rPr kumimoji="0" lang="en-US" altLang="en-US" sz="1100" b="0" i="0" u="none" strike="noStrike" cap="none" normalizeH="0" baseline="0" dirty="0">
                <a:ln>
                  <a:noFill/>
                </a:ln>
                <a:solidFill>
                  <a:schemeClr val="tx1"/>
                </a:solidFill>
                <a:effectLst/>
              </a:rPr>
              <a:t> (1) → </a:t>
            </a:r>
            <a:r>
              <a:rPr kumimoji="0" lang="en-US" altLang="en-US" sz="1100" b="0" i="0" u="none" strike="noStrike" cap="none" normalizeH="0" baseline="0" dirty="0" err="1">
                <a:ln>
                  <a:noFill/>
                </a:ln>
                <a:solidFill>
                  <a:schemeClr val="tx1"/>
                </a:solidFill>
                <a:effectLst/>
                <a:latin typeface="Arial Unicode MS"/>
              </a:rPr>
              <a:t>treatment_protocol</a:t>
            </a:r>
            <a:r>
              <a:rPr kumimoji="0" lang="en-US" altLang="en-US" sz="1100" b="0" i="0" u="none" strike="noStrike" cap="none" normalizeH="0" baseline="0" dirty="0">
                <a:ln>
                  <a:noFill/>
                </a:ln>
                <a:solidFill>
                  <a:schemeClr val="tx1"/>
                </a:solidFill>
                <a:effectLst/>
              </a:rPr>
              <a:t> (0..N): A disease can have multiple protocols.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a:ln>
                  <a:noFill/>
                </a:ln>
                <a:solidFill>
                  <a:schemeClr val="tx1"/>
                </a:solidFill>
                <a:effectLst/>
                <a:latin typeface="Arial" panose="020B0604020202020204" pitchFamily="34" charset="0"/>
              </a:rPr>
              <a:t>Optionalities</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A disease </a:t>
            </a:r>
            <a:r>
              <a:rPr kumimoji="0" lang="en-US" altLang="en-US" sz="1100" b="1" i="0" u="none" strike="noStrike" cap="none" normalizeH="0" baseline="0" dirty="0">
                <a:ln>
                  <a:noFill/>
                </a:ln>
                <a:solidFill>
                  <a:schemeClr val="tx1"/>
                </a:solidFill>
                <a:effectLst/>
                <a:latin typeface="Arial" panose="020B0604020202020204" pitchFamily="34" charset="0"/>
              </a:rPr>
              <a:t>may or may not</a:t>
            </a:r>
            <a:r>
              <a:rPr kumimoji="0" lang="en-US" altLang="en-US" sz="1100" b="0" i="0" u="none" strike="noStrike" cap="none" normalizeH="0" baseline="0" dirty="0">
                <a:ln>
                  <a:noFill/>
                </a:ln>
                <a:solidFill>
                  <a:schemeClr val="tx1"/>
                </a:solidFill>
                <a:effectLst/>
                <a:latin typeface="Arial" panose="020B0604020202020204" pitchFamily="34" charset="0"/>
              </a:rPr>
              <a:t> have variants, outbreaks, or protocols.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754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C3143D3C-E4E0-F64E-CCDF-96F49B4DFDBE}"/>
              </a:ext>
            </a:extLst>
          </p:cNvPr>
          <p:cNvSpPr>
            <a:spLocks noGrp="1" noChangeArrowheads="1"/>
          </p:cNvSpPr>
          <p:nvPr>
            <p:ph type="title"/>
          </p:nvPr>
        </p:nvSpPr>
        <p:spPr bwMode="auto">
          <a:xfrm>
            <a:off x="621792" y="1161288"/>
            <a:ext cx="3602736" cy="45262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lang="en-US" altLang="en-US" dirty="0">
                <a:latin typeface="Arial" panose="020B0604020202020204" pitchFamily="34" charset="0"/>
              </a:rPr>
              <a:t>3.</a:t>
            </a:r>
            <a:r>
              <a:rPr kumimoji="0" lang="en-US" altLang="en-US" b="1" i="0" u="none" strike="noStrike" cap="none" normalizeH="0" baseline="0" dirty="0">
                <a:ln>
                  <a:noFill/>
                </a:ln>
                <a:effectLst/>
                <a:latin typeface="Arial Unicode MS"/>
              </a:rPr>
              <a:t>Case record</a:t>
            </a:r>
            <a:r>
              <a:rPr kumimoji="0" lang="en-US" altLang="en-US" b="0" i="0" u="none" strike="noStrike" cap="none" normalizeH="0" baseline="0" dirty="0">
                <a:ln>
                  <a:noFill/>
                </a:ln>
                <a:effectLst/>
              </a:rPr>
              <a:t> </a:t>
            </a:r>
            <a:endParaRPr kumimoji="0" lang="en-US" altLang="en-US" b="0" i="0" u="none" strike="noStrike" cap="none" normalizeH="0" baseline="0" dirty="0">
              <a:ln>
                <a:noFill/>
              </a:ln>
              <a:effectLst/>
              <a:latin typeface="Arial" panose="020B0604020202020204" pitchFamily="34" charset="0"/>
            </a:endParaRPr>
          </a:p>
        </p:txBody>
      </p:sp>
      <p:sp>
        <p:nvSpPr>
          <p:cNvPr id="27" name="Rectangle 2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7" name="Rectangle 2">
            <a:extLst>
              <a:ext uri="{FF2B5EF4-FFF2-40B4-BE49-F238E27FC236}">
                <a16:creationId xmlns:a16="http://schemas.microsoft.com/office/drawing/2014/main" id="{44D694B1-C68E-ACFF-C25D-F50F4447EA01}"/>
              </a:ext>
            </a:extLst>
          </p:cNvPr>
          <p:cNvGraphicFramePr>
            <a:graphicFrameLocks noGrp="1"/>
          </p:cNvGraphicFramePr>
          <p:nvPr>
            <p:ph idx="1"/>
            <p:extLst>
              <p:ext uri="{D42A27DB-BD31-4B8C-83A1-F6EECF244321}">
                <p14:modId xmlns:p14="http://schemas.microsoft.com/office/powerpoint/2010/main" val="223473804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674238"/>
      </p:ext>
    </p:extLst>
  </p:cSld>
  <p:clrMapOvr>
    <a:masterClrMapping/>
  </p:clrMapOvr>
</p:sld>
</file>

<file path=ppt/theme/theme1.xml><?xml version="1.0" encoding="utf-8"?>
<a:theme xmlns:a="http://schemas.openxmlformats.org/drawingml/2006/main" name="AccentBoxVTI">
  <a:themeElements>
    <a:clrScheme name="AnalogousFromDarkSeedRightStep">
      <a:dk1>
        <a:srgbClr val="000000"/>
      </a:dk1>
      <a:lt1>
        <a:srgbClr val="FFFFFF"/>
      </a:lt1>
      <a:dk2>
        <a:srgbClr val="1B2C2F"/>
      </a:dk2>
      <a:lt2>
        <a:srgbClr val="F3F1F0"/>
      </a:lt2>
      <a:accent1>
        <a:srgbClr val="32AFC7"/>
      </a:accent1>
      <a:accent2>
        <a:srgbClr val="2569C7"/>
      </a:accent2>
      <a:accent3>
        <a:srgbClr val="3E3EDA"/>
      </a:accent3>
      <a:accent4>
        <a:srgbClr val="6825C7"/>
      </a:accent4>
      <a:accent5>
        <a:srgbClr val="BE37D9"/>
      </a:accent5>
      <a:accent6>
        <a:srgbClr val="C7259F"/>
      </a:accent6>
      <a:hlink>
        <a:srgbClr val="569A33"/>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346</TotalTime>
  <Words>3199</Words>
  <Application>Microsoft Office PowerPoint</Application>
  <PresentationFormat>Widescreen</PresentationFormat>
  <Paragraphs>470</Paragraphs>
  <Slides>51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Aptos</vt:lpstr>
      <vt:lpstr>Arial</vt:lpstr>
      <vt:lpstr>Arial Unicode MS</vt:lpstr>
      <vt:lpstr>Avenir Next LT Pro</vt:lpstr>
      <vt:lpstr>Calibri</vt:lpstr>
      <vt:lpstr>Courier New</vt:lpstr>
      <vt:lpstr>Neue Haas Grotesk Text Pro</vt:lpstr>
      <vt:lpstr>Neue Haas Grotesk Text Pro (Body)</vt:lpstr>
      <vt:lpstr>AccentBoxVTI</vt:lpstr>
      <vt:lpstr>Project Pulse </vt:lpstr>
      <vt:lpstr>P U L S E   Public Utility for Localized Surveillance and Epidemiology          Presented By –   Data Cure Innovators               </vt:lpstr>
      <vt:lpstr>Business Problem</vt:lpstr>
      <vt:lpstr>Business Problem Being Solved</vt:lpstr>
      <vt:lpstr>Main Entities in the Disease Model</vt:lpstr>
      <vt:lpstr>ER Diagram</vt:lpstr>
      <vt:lpstr>Detailed breakdown of the 8 main entities, their attributes, primary/foreign keys, relationships, cardinality, and optionality's:</vt:lpstr>
      <vt:lpstr>2. Disease </vt:lpstr>
      <vt:lpstr>3.Case record </vt:lpstr>
      <vt:lpstr>4.DiseaseTest </vt:lpstr>
      <vt:lpstr>5.Healthcare  facility </vt:lpstr>
      <vt:lpstr>6.Resource inventory </vt:lpstr>
      <vt:lpstr>7.Healthcare provider </vt:lpstr>
      <vt:lpstr>8. Disease Outbreak </vt:lpstr>
      <vt:lpstr>Creating and Populating the OLTP Database</vt:lpstr>
      <vt:lpstr>Data Population </vt:lpstr>
      <vt:lpstr>Query 1: List all patients with severe diseases  Question: How can we identify patients suffering from severe diseases, along with their symptoms, treatments, and the healthcare facilities managing their care? </vt:lpstr>
      <vt:lpstr>Output</vt:lpstr>
      <vt:lpstr>Query 2: Find facilities with the highest ICU capacity  Question: Which healthcare facilities have the highest ICU capacities, and how do they rank? </vt:lpstr>
      <vt:lpstr>Output</vt:lpstr>
      <vt:lpstr>Query 3: Identify healthcare providers handling critical cases  Question: Which healthcare providers are handling the most critical cases  and which facilities do they belong to? </vt:lpstr>
      <vt:lpstr>Output</vt:lpstr>
      <vt:lpstr>Dimensional Database</vt:lpstr>
      <vt:lpstr>Dimension Tables</vt:lpstr>
      <vt:lpstr>Dimension Tables</vt:lpstr>
      <vt:lpstr>Dimension Tables</vt:lpstr>
      <vt:lpstr>Dimension Tables</vt:lpstr>
      <vt:lpstr>Dimension Tables</vt:lpstr>
      <vt:lpstr>Dimension Tables</vt:lpstr>
      <vt:lpstr>Dimension Tables</vt:lpstr>
      <vt:lpstr>Fact Tables</vt:lpstr>
      <vt:lpstr>Fact Tables</vt:lpstr>
      <vt:lpstr>Fact Tables</vt:lpstr>
      <vt:lpstr>Fact Tables</vt:lpstr>
      <vt:lpstr>Key Analysis Capabilities:</vt:lpstr>
      <vt:lpstr>Comparison Between NO SQL and RELATIONAL Databases</vt:lpstr>
      <vt:lpstr>Comparison Between NO SQL and RELATIONAL Databases</vt:lpstr>
      <vt:lpstr>Comparison Between NO SQL and RELATIONAL Databases</vt:lpstr>
      <vt:lpstr>AWS Architecture</vt:lpstr>
      <vt:lpstr>AWS Architecture</vt:lpstr>
      <vt:lpstr>AWS Architecture</vt:lpstr>
      <vt:lpstr>AWS Architecture</vt:lpstr>
      <vt:lpstr>AWS Architecture</vt:lpstr>
      <vt:lpstr>Snowflake Integration Benefits for Disease Tracking System</vt:lpstr>
      <vt:lpstr>Snowflake Integration Benefits for Disease Tracking System</vt:lpstr>
      <vt:lpstr>Snowflake Integration Benefits for Disease Tracking System</vt:lpstr>
      <vt:lpstr>Disease Outbreak Analysis:</vt:lpstr>
      <vt:lpstr>Healthcare Facility Utilization</vt:lpstr>
      <vt:lpstr>Patient Disease Severity By Gender:</vt:lpstr>
      <vt:lpstr>Resource Inventory: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Shehbaz Bashir Pathan [student]</dc:creator>
  <cp:lastModifiedBy>Shehbaz Bashir Pathan [student]</cp:lastModifiedBy>
  <cp:revision>6</cp:revision>
  <dcterms:created xsi:type="dcterms:W3CDTF">2024-12-16T03:48:54Z</dcterms:created>
  <dcterms:modified xsi:type="dcterms:W3CDTF">2024-12-16T23:44:38Z</dcterms:modified>
</cp:coreProperties>
</file>