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617F1-5EC7-4260-B752-C0B2FEE8268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08196-5344-4A30-9B1A-1F55872EA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Team: Emmanuel, Sai, Ravisha, Vivek</a:t>
          </a:r>
        </a:p>
      </dgm:t>
    </dgm:pt>
    <dgm:pt modelId="{BA5DCD00-552A-49B7-94C7-0591196CF3E2}" type="parTrans" cxnId="{8F2A8CA5-3D07-48EA-8463-D44DFACB064F}">
      <dgm:prSet/>
      <dgm:spPr/>
      <dgm:t>
        <a:bodyPr/>
        <a:lstStyle/>
        <a:p>
          <a:endParaRPr lang="en-US"/>
        </a:p>
      </dgm:t>
    </dgm:pt>
    <dgm:pt modelId="{6956AC56-C91F-4206-B741-832B4D729982}" type="sibTrans" cxnId="{8F2A8CA5-3D07-48EA-8463-D44DFACB06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A2DEDD-F149-41CA-BB11-89CD6C385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2025</a:t>
          </a:r>
        </a:p>
      </dgm:t>
    </dgm:pt>
    <dgm:pt modelId="{CEC92976-1B89-4C86-B973-42164C9EF2CF}" type="parTrans" cxnId="{510C9903-FB79-4BE5-8B8F-B46EAAE93AD0}">
      <dgm:prSet/>
      <dgm:spPr/>
      <dgm:t>
        <a:bodyPr/>
        <a:lstStyle/>
        <a:p>
          <a:endParaRPr lang="en-US"/>
        </a:p>
      </dgm:t>
    </dgm:pt>
    <dgm:pt modelId="{EA03F053-A451-456E-83F9-2D01F6A897AE}" type="sibTrans" cxnId="{510C9903-FB79-4BE5-8B8F-B46EAAE93AD0}">
      <dgm:prSet/>
      <dgm:spPr/>
      <dgm:t>
        <a:bodyPr/>
        <a:lstStyle/>
        <a:p>
          <a:endParaRPr lang="en-US"/>
        </a:p>
      </dgm:t>
    </dgm:pt>
    <dgm:pt modelId="{CB2E9BED-8C8C-4AFA-A987-C3ABCEC4BEEC}" type="pres">
      <dgm:prSet presAssocID="{52B617F1-5EC7-4260-B752-C0B2FEE8268F}" presName="root" presStyleCnt="0">
        <dgm:presLayoutVars>
          <dgm:dir/>
          <dgm:resizeHandles val="exact"/>
        </dgm:presLayoutVars>
      </dgm:prSet>
      <dgm:spPr/>
    </dgm:pt>
    <dgm:pt modelId="{66EE8B9B-8EF0-436B-9F60-EE2462F9232B}" type="pres">
      <dgm:prSet presAssocID="{52B617F1-5EC7-4260-B752-C0B2FEE8268F}" presName="container" presStyleCnt="0">
        <dgm:presLayoutVars>
          <dgm:dir/>
          <dgm:resizeHandles val="exact"/>
        </dgm:presLayoutVars>
      </dgm:prSet>
      <dgm:spPr/>
    </dgm:pt>
    <dgm:pt modelId="{5A5486B2-321A-4B03-81FE-494AB038CBB0}" type="pres">
      <dgm:prSet presAssocID="{11408196-5344-4A30-9B1A-1F55872EA443}" presName="compNode" presStyleCnt="0"/>
      <dgm:spPr/>
    </dgm:pt>
    <dgm:pt modelId="{637417F8-46B2-4723-B2FB-AE074FB33336}" type="pres">
      <dgm:prSet presAssocID="{11408196-5344-4A30-9B1A-1F55872EA443}" presName="iconBgRect" presStyleLbl="bgShp" presStyleIdx="0" presStyleCnt="2"/>
      <dgm:spPr/>
    </dgm:pt>
    <dgm:pt modelId="{A21F68F5-AF08-4E6C-917C-42E07D8D7C44}" type="pres">
      <dgm:prSet presAssocID="{11408196-5344-4A30-9B1A-1F55872EA4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95C731B-E5E5-4F75-8EEC-9239D0156B48}" type="pres">
      <dgm:prSet presAssocID="{11408196-5344-4A30-9B1A-1F55872EA443}" presName="spaceRect" presStyleCnt="0"/>
      <dgm:spPr/>
    </dgm:pt>
    <dgm:pt modelId="{83C5676F-3E97-49BC-A3C6-5F0CD1FE8B72}" type="pres">
      <dgm:prSet presAssocID="{11408196-5344-4A30-9B1A-1F55872EA443}" presName="textRect" presStyleLbl="revTx" presStyleIdx="0" presStyleCnt="2">
        <dgm:presLayoutVars>
          <dgm:chMax val="1"/>
          <dgm:chPref val="1"/>
        </dgm:presLayoutVars>
      </dgm:prSet>
      <dgm:spPr/>
    </dgm:pt>
    <dgm:pt modelId="{BD87023E-43AC-4D38-AC5B-45932AE7F2E9}" type="pres">
      <dgm:prSet presAssocID="{6956AC56-C91F-4206-B741-832B4D729982}" presName="sibTrans" presStyleLbl="sibTrans2D1" presStyleIdx="0" presStyleCnt="0"/>
      <dgm:spPr/>
    </dgm:pt>
    <dgm:pt modelId="{5F4F6BE1-B1EC-4EA2-88AB-3CB8D918DF4F}" type="pres">
      <dgm:prSet presAssocID="{30A2DEDD-F149-41CA-BB11-89CD6C3850CB}" presName="compNode" presStyleCnt="0"/>
      <dgm:spPr/>
    </dgm:pt>
    <dgm:pt modelId="{A0784808-A9F5-40D0-9A26-55D40DEA56E6}" type="pres">
      <dgm:prSet presAssocID="{30A2DEDD-F149-41CA-BB11-89CD6C3850CB}" presName="iconBgRect" presStyleLbl="bgShp" presStyleIdx="1" presStyleCnt="2"/>
      <dgm:spPr/>
    </dgm:pt>
    <dgm:pt modelId="{7CB83C07-04AE-4302-92FF-8119FDB46974}" type="pres">
      <dgm:prSet presAssocID="{30A2DEDD-F149-41CA-BB11-89CD6C3850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04FD835-4CD9-4D26-8F19-D31A775D50ED}" type="pres">
      <dgm:prSet presAssocID="{30A2DEDD-F149-41CA-BB11-89CD6C3850CB}" presName="spaceRect" presStyleCnt="0"/>
      <dgm:spPr/>
    </dgm:pt>
    <dgm:pt modelId="{A428A05B-552A-450C-B633-F0B652AB3839}" type="pres">
      <dgm:prSet presAssocID="{30A2DEDD-F149-41CA-BB11-89CD6C3850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0C9903-FB79-4BE5-8B8F-B46EAAE93AD0}" srcId="{52B617F1-5EC7-4260-B752-C0B2FEE8268F}" destId="{30A2DEDD-F149-41CA-BB11-89CD6C3850CB}" srcOrd="1" destOrd="0" parTransId="{CEC92976-1B89-4C86-B973-42164C9EF2CF}" sibTransId="{EA03F053-A451-456E-83F9-2D01F6A897AE}"/>
    <dgm:cxn modelId="{8F877706-DAB4-4B82-B9B7-6DE7A842C344}" type="presOf" srcId="{6956AC56-C91F-4206-B741-832B4D729982}" destId="{BD87023E-43AC-4D38-AC5B-45932AE7F2E9}" srcOrd="0" destOrd="0" presId="urn:microsoft.com/office/officeart/2018/2/layout/IconCircleList"/>
    <dgm:cxn modelId="{F5E26471-DDF1-4A66-B8FD-C54DD35DEBE9}" type="presOf" srcId="{30A2DEDD-F149-41CA-BB11-89CD6C3850CB}" destId="{A428A05B-552A-450C-B633-F0B652AB3839}" srcOrd="0" destOrd="0" presId="urn:microsoft.com/office/officeart/2018/2/layout/IconCircleList"/>
    <dgm:cxn modelId="{8F2A8CA5-3D07-48EA-8463-D44DFACB064F}" srcId="{52B617F1-5EC7-4260-B752-C0B2FEE8268F}" destId="{11408196-5344-4A30-9B1A-1F55872EA443}" srcOrd="0" destOrd="0" parTransId="{BA5DCD00-552A-49B7-94C7-0591196CF3E2}" sibTransId="{6956AC56-C91F-4206-B741-832B4D729982}"/>
    <dgm:cxn modelId="{A464D5BE-9879-46FD-BD29-FEA7A85831D4}" type="presOf" srcId="{11408196-5344-4A30-9B1A-1F55872EA443}" destId="{83C5676F-3E97-49BC-A3C6-5F0CD1FE8B72}" srcOrd="0" destOrd="0" presId="urn:microsoft.com/office/officeart/2018/2/layout/IconCircleList"/>
    <dgm:cxn modelId="{45B934F8-1E30-4EB5-BDF6-38D1A3B685F9}" type="presOf" srcId="{52B617F1-5EC7-4260-B752-C0B2FEE8268F}" destId="{CB2E9BED-8C8C-4AFA-A987-C3ABCEC4BEEC}" srcOrd="0" destOrd="0" presId="urn:microsoft.com/office/officeart/2018/2/layout/IconCircleList"/>
    <dgm:cxn modelId="{19A2E71E-91B5-4546-A3A2-5DF7A31479FA}" type="presParOf" srcId="{CB2E9BED-8C8C-4AFA-A987-C3ABCEC4BEEC}" destId="{66EE8B9B-8EF0-436B-9F60-EE2462F9232B}" srcOrd="0" destOrd="0" presId="urn:microsoft.com/office/officeart/2018/2/layout/IconCircleList"/>
    <dgm:cxn modelId="{9C46FF9C-20AB-45C6-9DC4-64A69BF65902}" type="presParOf" srcId="{66EE8B9B-8EF0-436B-9F60-EE2462F9232B}" destId="{5A5486B2-321A-4B03-81FE-494AB038CBB0}" srcOrd="0" destOrd="0" presId="urn:microsoft.com/office/officeart/2018/2/layout/IconCircleList"/>
    <dgm:cxn modelId="{5A76E45B-939A-4013-953C-BDE68CBDF245}" type="presParOf" srcId="{5A5486B2-321A-4B03-81FE-494AB038CBB0}" destId="{637417F8-46B2-4723-B2FB-AE074FB33336}" srcOrd="0" destOrd="0" presId="urn:microsoft.com/office/officeart/2018/2/layout/IconCircleList"/>
    <dgm:cxn modelId="{827F631F-C947-41CC-9F83-3B0C82D32AB6}" type="presParOf" srcId="{5A5486B2-321A-4B03-81FE-494AB038CBB0}" destId="{A21F68F5-AF08-4E6C-917C-42E07D8D7C44}" srcOrd="1" destOrd="0" presId="urn:microsoft.com/office/officeart/2018/2/layout/IconCircleList"/>
    <dgm:cxn modelId="{C1F4FD12-6CA2-49B3-BE2E-F20A45B24953}" type="presParOf" srcId="{5A5486B2-321A-4B03-81FE-494AB038CBB0}" destId="{695C731B-E5E5-4F75-8EEC-9239D0156B48}" srcOrd="2" destOrd="0" presId="urn:microsoft.com/office/officeart/2018/2/layout/IconCircleList"/>
    <dgm:cxn modelId="{29079E79-21E2-43EA-A078-453C5720F7CF}" type="presParOf" srcId="{5A5486B2-321A-4B03-81FE-494AB038CBB0}" destId="{83C5676F-3E97-49BC-A3C6-5F0CD1FE8B72}" srcOrd="3" destOrd="0" presId="urn:microsoft.com/office/officeart/2018/2/layout/IconCircleList"/>
    <dgm:cxn modelId="{0258210A-3642-4BB9-92AD-B06248E6B3A4}" type="presParOf" srcId="{66EE8B9B-8EF0-436B-9F60-EE2462F9232B}" destId="{BD87023E-43AC-4D38-AC5B-45932AE7F2E9}" srcOrd="1" destOrd="0" presId="urn:microsoft.com/office/officeart/2018/2/layout/IconCircleList"/>
    <dgm:cxn modelId="{ABB97CFE-2D6B-41DD-AE9F-D60976800F49}" type="presParOf" srcId="{66EE8B9B-8EF0-436B-9F60-EE2462F9232B}" destId="{5F4F6BE1-B1EC-4EA2-88AB-3CB8D918DF4F}" srcOrd="2" destOrd="0" presId="urn:microsoft.com/office/officeart/2018/2/layout/IconCircleList"/>
    <dgm:cxn modelId="{9C2D148B-53C2-47CA-9CB6-256A86B1B8E9}" type="presParOf" srcId="{5F4F6BE1-B1EC-4EA2-88AB-3CB8D918DF4F}" destId="{A0784808-A9F5-40D0-9A26-55D40DEA56E6}" srcOrd="0" destOrd="0" presId="urn:microsoft.com/office/officeart/2018/2/layout/IconCircleList"/>
    <dgm:cxn modelId="{9D7B3625-CF43-46B8-AEE0-B0FD1FBC08B7}" type="presParOf" srcId="{5F4F6BE1-B1EC-4EA2-88AB-3CB8D918DF4F}" destId="{7CB83C07-04AE-4302-92FF-8119FDB46974}" srcOrd="1" destOrd="0" presId="urn:microsoft.com/office/officeart/2018/2/layout/IconCircleList"/>
    <dgm:cxn modelId="{570843D7-7C67-4C2A-8DF8-10E94728D509}" type="presParOf" srcId="{5F4F6BE1-B1EC-4EA2-88AB-3CB8D918DF4F}" destId="{804FD835-4CD9-4D26-8F19-D31A775D50ED}" srcOrd="2" destOrd="0" presId="urn:microsoft.com/office/officeart/2018/2/layout/IconCircleList"/>
    <dgm:cxn modelId="{70608111-1BB9-4C15-B16D-42523039E7F3}" type="presParOf" srcId="{5F4F6BE1-B1EC-4EA2-88AB-3CB8D918DF4F}" destId="{A428A05B-552A-450C-B633-F0B652AB38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F4BC12-F662-4F88-8E6C-B5703F30F0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6A4DED-B494-424A-BE3F-A694A66BE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Stages: Awareness → Research → Decision → Delivery → Loyalty.</a:t>
          </a:r>
        </a:p>
      </dgm:t>
    </dgm:pt>
    <dgm:pt modelId="{1AAE5756-8A43-4C35-87D7-6C2B3C6882D2}" type="parTrans" cxnId="{5424960D-0C76-4AB3-A329-66D645FD05BE}">
      <dgm:prSet/>
      <dgm:spPr/>
      <dgm:t>
        <a:bodyPr/>
        <a:lstStyle/>
        <a:p>
          <a:endParaRPr lang="en-US"/>
        </a:p>
      </dgm:t>
    </dgm:pt>
    <dgm:pt modelId="{6340DE3F-4133-4DE2-8855-87BC3C4AB58B}" type="sibTrans" cxnId="{5424960D-0C76-4AB3-A329-66D645FD05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01CABD-658D-4772-AA43-D08F8BF6A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Pain points: Delivery, support, returns.</a:t>
          </a:r>
          <a:endParaRPr lang="en-US" dirty="0"/>
        </a:p>
      </dgm:t>
    </dgm:pt>
    <dgm:pt modelId="{61956345-B579-4040-A156-E18905722996}" type="parTrans" cxnId="{E312EBB8-BE0B-406D-B781-7CF2DEA4F550}">
      <dgm:prSet/>
      <dgm:spPr/>
      <dgm:t>
        <a:bodyPr/>
        <a:lstStyle/>
        <a:p>
          <a:endParaRPr lang="en-US"/>
        </a:p>
      </dgm:t>
    </dgm:pt>
    <dgm:pt modelId="{B7D47D1A-5707-4A46-8B55-DE73FD61C5BD}" type="sibTrans" cxnId="{E312EBB8-BE0B-406D-B781-7CF2DEA4F5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E4874-465F-4DF3-ADAF-B88816C3B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Emotion metrics mapped for all personas.</a:t>
          </a:r>
        </a:p>
      </dgm:t>
    </dgm:pt>
    <dgm:pt modelId="{F634C150-0947-4E91-983B-2F1FCA6D0E0E}" type="parTrans" cxnId="{AE1A6B49-A590-486E-8ABB-283F85B8DB71}">
      <dgm:prSet/>
      <dgm:spPr/>
      <dgm:t>
        <a:bodyPr/>
        <a:lstStyle/>
        <a:p>
          <a:endParaRPr lang="en-US"/>
        </a:p>
      </dgm:t>
    </dgm:pt>
    <dgm:pt modelId="{52A837AD-937A-4273-B055-799C9A130046}" type="sibTrans" cxnId="{AE1A6B49-A590-486E-8ABB-283F85B8DB71}">
      <dgm:prSet/>
      <dgm:spPr/>
      <dgm:t>
        <a:bodyPr/>
        <a:lstStyle/>
        <a:p>
          <a:endParaRPr lang="en-US"/>
        </a:p>
      </dgm:t>
    </dgm:pt>
    <dgm:pt modelId="{E1477D1E-3A74-4EDC-AF24-5E26AB43C01A}" type="pres">
      <dgm:prSet presAssocID="{85F4BC12-F662-4F88-8E6C-B5703F30F04A}" presName="root" presStyleCnt="0">
        <dgm:presLayoutVars>
          <dgm:dir/>
          <dgm:resizeHandles val="exact"/>
        </dgm:presLayoutVars>
      </dgm:prSet>
      <dgm:spPr/>
    </dgm:pt>
    <dgm:pt modelId="{748FD4CC-0C76-4FC9-93D7-B29151ED2278}" type="pres">
      <dgm:prSet presAssocID="{AE6A4DED-B494-424A-BE3F-A694A66BEA67}" presName="compNode" presStyleCnt="0"/>
      <dgm:spPr/>
    </dgm:pt>
    <dgm:pt modelId="{D16C0DCF-1064-4733-8456-0C29F0FCD030}" type="pres">
      <dgm:prSet presAssocID="{AE6A4DED-B494-424A-BE3F-A694A66BE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E73A40D-D8D1-4090-9F09-07F9E900AB16}" type="pres">
      <dgm:prSet presAssocID="{AE6A4DED-B494-424A-BE3F-A694A66BEA67}" presName="spaceRect" presStyleCnt="0"/>
      <dgm:spPr/>
    </dgm:pt>
    <dgm:pt modelId="{C27AC0EF-665D-438B-85F9-757944CB0CEC}" type="pres">
      <dgm:prSet presAssocID="{AE6A4DED-B494-424A-BE3F-A694A66BEA67}" presName="textRect" presStyleLbl="revTx" presStyleIdx="0" presStyleCnt="3">
        <dgm:presLayoutVars>
          <dgm:chMax val="1"/>
          <dgm:chPref val="1"/>
        </dgm:presLayoutVars>
      </dgm:prSet>
      <dgm:spPr/>
    </dgm:pt>
    <dgm:pt modelId="{52D80B1F-78E1-4A63-9546-5703EF9F0541}" type="pres">
      <dgm:prSet presAssocID="{6340DE3F-4133-4DE2-8855-87BC3C4AB58B}" presName="sibTrans" presStyleCnt="0"/>
      <dgm:spPr/>
    </dgm:pt>
    <dgm:pt modelId="{AC62AE48-C3F2-4E75-A8BE-B481B6EB9B58}" type="pres">
      <dgm:prSet presAssocID="{0B01CABD-658D-4772-AA43-D08F8BF6A401}" presName="compNode" presStyleCnt="0"/>
      <dgm:spPr/>
    </dgm:pt>
    <dgm:pt modelId="{21943F41-1DE4-496E-9626-C6DD941D6D5E}" type="pres">
      <dgm:prSet presAssocID="{0B01CABD-658D-4772-AA43-D08F8BF6A4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32718CEA-ACC9-407D-88CB-23F8C822C6F1}" type="pres">
      <dgm:prSet presAssocID="{0B01CABD-658D-4772-AA43-D08F8BF6A401}" presName="spaceRect" presStyleCnt="0"/>
      <dgm:spPr/>
    </dgm:pt>
    <dgm:pt modelId="{C405959D-D5B6-4CEE-AB9B-61A746A0ACD6}" type="pres">
      <dgm:prSet presAssocID="{0B01CABD-658D-4772-AA43-D08F8BF6A401}" presName="textRect" presStyleLbl="revTx" presStyleIdx="1" presStyleCnt="3">
        <dgm:presLayoutVars>
          <dgm:chMax val="1"/>
          <dgm:chPref val="1"/>
        </dgm:presLayoutVars>
      </dgm:prSet>
      <dgm:spPr/>
    </dgm:pt>
    <dgm:pt modelId="{A3A3E28D-A884-4089-99A6-E7166837D6EC}" type="pres">
      <dgm:prSet presAssocID="{B7D47D1A-5707-4A46-8B55-DE73FD61C5BD}" presName="sibTrans" presStyleCnt="0"/>
      <dgm:spPr/>
    </dgm:pt>
    <dgm:pt modelId="{D4FF8425-0A22-4A4D-BD45-A9D0518B25FC}" type="pres">
      <dgm:prSet presAssocID="{C7BE4874-465F-4DF3-ADAF-B88816C3B5E1}" presName="compNode" presStyleCnt="0"/>
      <dgm:spPr/>
    </dgm:pt>
    <dgm:pt modelId="{D9AC75AE-E825-49F0-8813-B505319854DD}" type="pres">
      <dgm:prSet presAssocID="{C7BE4874-465F-4DF3-ADAF-B88816C3B5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137E776-0A89-4B07-8FBE-FF1C1F5C3A9F}" type="pres">
      <dgm:prSet presAssocID="{C7BE4874-465F-4DF3-ADAF-B88816C3B5E1}" presName="spaceRect" presStyleCnt="0"/>
      <dgm:spPr/>
    </dgm:pt>
    <dgm:pt modelId="{5542DF7E-6FE3-4D8E-8924-557546E54CBD}" type="pres">
      <dgm:prSet presAssocID="{C7BE4874-465F-4DF3-ADAF-B88816C3B5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24960D-0C76-4AB3-A329-66D645FD05BE}" srcId="{85F4BC12-F662-4F88-8E6C-B5703F30F04A}" destId="{AE6A4DED-B494-424A-BE3F-A694A66BEA67}" srcOrd="0" destOrd="0" parTransId="{1AAE5756-8A43-4C35-87D7-6C2B3C6882D2}" sibTransId="{6340DE3F-4133-4DE2-8855-87BC3C4AB58B}"/>
    <dgm:cxn modelId="{311E9A60-C168-4CA9-972D-625CBB2F8300}" type="presOf" srcId="{85F4BC12-F662-4F88-8E6C-B5703F30F04A}" destId="{E1477D1E-3A74-4EDC-AF24-5E26AB43C01A}" srcOrd="0" destOrd="0" presId="urn:microsoft.com/office/officeart/2018/2/layout/IconLabelList"/>
    <dgm:cxn modelId="{AE1A6B49-A590-486E-8ABB-283F85B8DB71}" srcId="{85F4BC12-F662-4F88-8E6C-B5703F30F04A}" destId="{C7BE4874-465F-4DF3-ADAF-B88816C3B5E1}" srcOrd="2" destOrd="0" parTransId="{F634C150-0947-4E91-983B-2F1FCA6D0E0E}" sibTransId="{52A837AD-937A-4273-B055-799C9A130046}"/>
    <dgm:cxn modelId="{9FA59370-BCC1-4151-AD87-E1955259836D}" type="presOf" srcId="{C7BE4874-465F-4DF3-ADAF-B88816C3B5E1}" destId="{5542DF7E-6FE3-4D8E-8924-557546E54CBD}" srcOrd="0" destOrd="0" presId="urn:microsoft.com/office/officeart/2018/2/layout/IconLabelList"/>
    <dgm:cxn modelId="{7F13F857-FFA9-4EF3-9933-D2B464F16873}" type="presOf" srcId="{AE6A4DED-B494-424A-BE3F-A694A66BEA67}" destId="{C27AC0EF-665D-438B-85F9-757944CB0CEC}" srcOrd="0" destOrd="0" presId="urn:microsoft.com/office/officeart/2018/2/layout/IconLabelList"/>
    <dgm:cxn modelId="{E312EBB8-BE0B-406D-B781-7CF2DEA4F550}" srcId="{85F4BC12-F662-4F88-8E6C-B5703F30F04A}" destId="{0B01CABD-658D-4772-AA43-D08F8BF6A401}" srcOrd="1" destOrd="0" parTransId="{61956345-B579-4040-A156-E18905722996}" sibTransId="{B7D47D1A-5707-4A46-8B55-DE73FD61C5BD}"/>
    <dgm:cxn modelId="{124117C4-F1B6-43D6-ACC5-ED80C0D6E5DE}" type="presOf" srcId="{0B01CABD-658D-4772-AA43-D08F8BF6A401}" destId="{C405959D-D5B6-4CEE-AB9B-61A746A0ACD6}" srcOrd="0" destOrd="0" presId="urn:microsoft.com/office/officeart/2018/2/layout/IconLabelList"/>
    <dgm:cxn modelId="{EC50D85D-570F-4018-9B47-FAA391E05164}" type="presParOf" srcId="{E1477D1E-3A74-4EDC-AF24-5E26AB43C01A}" destId="{748FD4CC-0C76-4FC9-93D7-B29151ED2278}" srcOrd="0" destOrd="0" presId="urn:microsoft.com/office/officeart/2018/2/layout/IconLabelList"/>
    <dgm:cxn modelId="{EA2216CD-8329-4300-9ECD-DFBDCDECB907}" type="presParOf" srcId="{748FD4CC-0C76-4FC9-93D7-B29151ED2278}" destId="{D16C0DCF-1064-4733-8456-0C29F0FCD030}" srcOrd="0" destOrd="0" presId="urn:microsoft.com/office/officeart/2018/2/layout/IconLabelList"/>
    <dgm:cxn modelId="{D4E02F77-897F-4A85-9722-CD9D796FB8B9}" type="presParOf" srcId="{748FD4CC-0C76-4FC9-93D7-B29151ED2278}" destId="{7E73A40D-D8D1-4090-9F09-07F9E900AB16}" srcOrd="1" destOrd="0" presId="urn:microsoft.com/office/officeart/2018/2/layout/IconLabelList"/>
    <dgm:cxn modelId="{80A64078-2CEC-473E-8DA8-837993E4D796}" type="presParOf" srcId="{748FD4CC-0C76-4FC9-93D7-B29151ED2278}" destId="{C27AC0EF-665D-438B-85F9-757944CB0CEC}" srcOrd="2" destOrd="0" presId="urn:microsoft.com/office/officeart/2018/2/layout/IconLabelList"/>
    <dgm:cxn modelId="{CD9FDAA0-3227-4998-9EFF-1EF68EB5FC6E}" type="presParOf" srcId="{E1477D1E-3A74-4EDC-AF24-5E26AB43C01A}" destId="{52D80B1F-78E1-4A63-9546-5703EF9F0541}" srcOrd="1" destOrd="0" presId="urn:microsoft.com/office/officeart/2018/2/layout/IconLabelList"/>
    <dgm:cxn modelId="{BD040AD0-FFD1-4320-B9B3-FFB71EF8D991}" type="presParOf" srcId="{E1477D1E-3A74-4EDC-AF24-5E26AB43C01A}" destId="{AC62AE48-C3F2-4E75-A8BE-B481B6EB9B58}" srcOrd="2" destOrd="0" presId="urn:microsoft.com/office/officeart/2018/2/layout/IconLabelList"/>
    <dgm:cxn modelId="{74655FAF-7B36-42D7-A5FF-2189D89A793F}" type="presParOf" srcId="{AC62AE48-C3F2-4E75-A8BE-B481B6EB9B58}" destId="{21943F41-1DE4-496E-9626-C6DD941D6D5E}" srcOrd="0" destOrd="0" presId="urn:microsoft.com/office/officeart/2018/2/layout/IconLabelList"/>
    <dgm:cxn modelId="{8843648E-4D2C-4B90-BABE-4F0C3D1B4B28}" type="presParOf" srcId="{AC62AE48-C3F2-4E75-A8BE-B481B6EB9B58}" destId="{32718CEA-ACC9-407D-88CB-23F8C822C6F1}" srcOrd="1" destOrd="0" presId="urn:microsoft.com/office/officeart/2018/2/layout/IconLabelList"/>
    <dgm:cxn modelId="{7AC87AEA-3D52-432A-A3AE-0847BBAE9C91}" type="presParOf" srcId="{AC62AE48-C3F2-4E75-A8BE-B481B6EB9B58}" destId="{C405959D-D5B6-4CEE-AB9B-61A746A0ACD6}" srcOrd="2" destOrd="0" presId="urn:microsoft.com/office/officeart/2018/2/layout/IconLabelList"/>
    <dgm:cxn modelId="{4DFEC86B-F2C4-4F36-8561-12335018A53F}" type="presParOf" srcId="{E1477D1E-3A74-4EDC-AF24-5E26AB43C01A}" destId="{A3A3E28D-A884-4089-99A6-E7166837D6EC}" srcOrd="3" destOrd="0" presId="urn:microsoft.com/office/officeart/2018/2/layout/IconLabelList"/>
    <dgm:cxn modelId="{10F538B1-3C9D-4E8E-A641-DD495C282DCA}" type="presParOf" srcId="{E1477D1E-3A74-4EDC-AF24-5E26AB43C01A}" destId="{D4FF8425-0A22-4A4D-BD45-A9D0518B25FC}" srcOrd="4" destOrd="0" presId="urn:microsoft.com/office/officeart/2018/2/layout/IconLabelList"/>
    <dgm:cxn modelId="{B55DDC7F-C545-41E9-B7E3-89D6620F545F}" type="presParOf" srcId="{D4FF8425-0A22-4A4D-BD45-A9D0518B25FC}" destId="{D9AC75AE-E825-49F0-8813-B505319854DD}" srcOrd="0" destOrd="0" presId="urn:microsoft.com/office/officeart/2018/2/layout/IconLabelList"/>
    <dgm:cxn modelId="{EC8B6E3C-998C-4473-B6FC-4AB9C04E6A23}" type="presParOf" srcId="{D4FF8425-0A22-4A4D-BD45-A9D0518B25FC}" destId="{F137E776-0A89-4B07-8FBE-FF1C1F5C3A9F}" srcOrd="1" destOrd="0" presId="urn:microsoft.com/office/officeart/2018/2/layout/IconLabelList"/>
    <dgm:cxn modelId="{964941FE-847A-4733-9FCC-5D5EDC39C5A1}" type="presParOf" srcId="{D4FF8425-0A22-4A4D-BD45-A9D0518B25FC}" destId="{5542DF7E-6FE3-4D8E-8924-557546E54C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D2BFFA-0FFC-4788-A781-05B588FC61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821534-6117-4A49-BD17-4477494B2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Model: Logistic regression.</a:t>
          </a:r>
        </a:p>
      </dgm:t>
    </dgm:pt>
    <dgm:pt modelId="{D78DA762-4CAF-474C-9F91-991D8F6A7E1A}" type="parTrans" cxnId="{041053BF-8C96-4D82-A7B0-D0E6D8796C68}">
      <dgm:prSet/>
      <dgm:spPr/>
      <dgm:t>
        <a:bodyPr/>
        <a:lstStyle/>
        <a:p>
          <a:endParaRPr lang="en-US"/>
        </a:p>
      </dgm:t>
    </dgm:pt>
    <dgm:pt modelId="{B2316393-0E9B-420B-8F64-22C74FD1A2E4}" type="sibTrans" cxnId="{041053BF-8C96-4D82-A7B0-D0E6D8796C68}">
      <dgm:prSet/>
      <dgm:spPr/>
      <dgm:t>
        <a:bodyPr/>
        <a:lstStyle/>
        <a:p>
          <a:endParaRPr lang="en-US"/>
        </a:p>
      </dgm:t>
    </dgm:pt>
    <dgm:pt modelId="{812C0C50-63D8-46D5-BBCF-2A280A027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 Recency, frequency, monetary, basket size.</a:t>
          </a:r>
        </a:p>
      </dgm:t>
    </dgm:pt>
    <dgm:pt modelId="{DC4945E0-B3EE-4BB6-9754-924984AB93AB}" type="parTrans" cxnId="{B5C5B1C2-AAD9-41DA-B769-9C44D61BC2E0}">
      <dgm:prSet/>
      <dgm:spPr/>
      <dgm:t>
        <a:bodyPr/>
        <a:lstStyle/>
        <a:p>
          <a:endParaRPr lang="en-US"/>
        </a:p>
      </dgm:t>
    </dgm:pt>
    <dgm:pt modelId="{AFC5C584-1D61-423F-B651-7A7DA27F0667}" type="sibTrans" cxnId="{B5C5B1C2-AAD9-41DA-B769-9C44D61BC2E0}">
      <dgm:prSet/>
      <dgm:spPr/>
      <dgm:t>
        <a:bodyPr/>
        <a:lstStyle/>
        <a:p>
          <a:endParaRPr lang="en-US"/>
        </a:p>
      </dgm:t>
    </dgm:pt>
    <dgm:pt modelId="{7E0F16EB-3765-4192-A4E3-979B21126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Action: Personalized offers, loyalty triggers.</a:t>
          </a:r>
        </a:p>
      </dgm:t>
    </dgm:pt>
    <dgm:pt modelId="{542F1ED9-C149-46E7-8C18-1B89109A4D60}" type="parTrans" cxnId="{552C7B82-F247-420B-971A-228BEAA8BFCC}">
      <dgm:prSet/>
      <dgm:spPr/>
      <dgm:t>
        <a:bodyPr/>
        <a:lstStyle/>
        <a:p>
          <a:endParaRPr lang="en-US"/>
        </a:p>
      </dgm:t>
    </dgm:pt>
    <dgm:pt modelId="{A48BF782-394A-4C1D-97E8-FB62AB7CDC4E}" type="sibTrans" cxnId="{552C7B82-F247-420B-971A-228BEAA8BFCC}">
      <dgm:prSet/>
      <dgm:spPr/>
      <dgm:t>
        <a:bodyPr/>
        <a:lstStyle/>
        <a:p>
          <a:endParaRPr lang="en-US"/>
        </a:p>
      </dgm:t>
    </dgm:pt>
    <dgm:pt modelId="{EDC59E7C-6E7D-4488-9E03-BA6CB5580543}" type="pres">
      <dgm:prSet presAssocID="{0DD2BFFA-0FFC-4788-A781-05B588FC6160}" presName="root" presStyleCnt="0">
        <dgm:presLayoutVars>
          <dgm:dir/>
          <dgm:resizeHandles val="exact"/>
        </dgm:presLayoutVars>
      </dgm:prSet>
      <dgm:spPr/>
    </dgm:pt>
    <dgm:pt modelId="{05E880CB-9C70-4472-9ED7-1804380B6020}" type="pres">
      <dgm:prSet presAssocID="{92821534-6117-4A49-BD17-4477494B29CB}" presName="compNode" presStyleCnt="0"/>
      <dgm:spPr/>
    </dgm:pt>
    <dgm:pt modelId="{99ABD039-F158-4F64-9090-14A3D7E12322}" type="pres">
      <dgm:prSet presAssocID="{92821534-6117-4A49-BD17-4477494B29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B519084-0792-4B46-931C-DB9F38BBFD9C}" type="pres">
      <dgm:prSet presAssocID="{92821534-6117-4A49-BD17-4477494B29CB}" presName="spaceRect" presStyleCnt="0"/>
      <dgm:spPr/>
    </dgm:pt>
    <dgm:pt modelId="{D70003F1-5741-4CB7-8A9C-7DE66AA2C511}" type="pres">
      <dgm:prSet presAssocID="{92821534-6117-4A49-BD17-4477494B29CB}" presName="textRect" presStyleLbl="revTx" presStyleIdx="0" presStyleCnt="3">
        <dgm:presLayoutVars>
          <dgm:chMax val="1"/>
          <dgm:chPref val="1"/>
        </dgm:presLayoutVars>
      </dgm:prSet>
      <dgm:spPr/>
    </dgm:pt>
    <dgm:pt modelId="{825DD214-5626-40DC-9813-A4BB9D0F8FB2}" type="pres">
      <dgm:prSet presAssocID="{B2316393-0E9B-420B-8F64-22C74FD1A2E4}" presName="sibTrans" presStyleCnt="0"/>
      <dgm:spPr/>
    </dgm:pt>
    <dgm:pt modelId="{4FD0EB10-468D-4495-AA0D-546BF66F4B88}" type="pres">
      <dgm:prSet presAssocID="{812C0C50-63D8-46D5-BBCF-2A280A027EA1}" presName="compNode" presStyleCnt="0"/>
      <dgm:spPr/>
    </dgm:pt>
    <dgm:pt modelId="{6906AE3B-0099-4127-97B2-55BC058B9CC4}" type="pres">
      <dgm:prSet presAssocID="{812C0C50-63D8-46D5-BBCF-2A280A027E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0AC4EA48-1811-48FB-B356-615EE48E0B4A}" type="pres">
      <dgm:prSet presAssocID="{812C0C50-63D8-46D5-BBCF-2A280A027EA1}" presName="spaceRect" presStyleCnt="0"/>
      <dgm:spPr/>
    </dgm:pt>
    <dgm:pt modelId="{DCF4D371-2761-48A5-9C1B-E3737E3C43CE}" type="pres">
      <dgm:prSet presAssocID="{812C0C50-63D8-46D5-BBCF-2A280A027EA1}" presName="textRect" presStyleLbl="revTx" presStyleIdx="1" presStyleCnt="3">
        <dgm:presLayoutVars>
          <dgm:chMax val="1"/>
          <dgm:chPref val="1"/>
        </dgm:presLayoutVars>
      </dgm:prSet>
      <dgm:spPr/>
    </dgm:pt>
    <dgm:pt modelId="{3B670439-8232-491C-9A76-25BD295AB83C}" type="pres">
      <dgm:prSet presAssocID="{AFC5C584-1D61-423F-B651-7A7DA27F0667}" presName="sibTrans" presStyleCnt="0"/>
      <dgm:spPr/>
    </dgm:pt>
    <dgm:pt modelId="{4E672BC2-675E-4386-831B-31271B640480}" type="pres">
      <dgm:prSet presAssocID="{7E0F16EB-3765-4192-A4E3-979B21126AAE}" presName="compNode" presStyleCnt="0"/>
      <dgm:spPr/>
    </dgm:pt>
    <dgm:pt modelId="{E3308341-674D-458F-AFC0-E476FFC698F0}" type="pres">
      <dgm:prSet presAssocID="{7E0F16EB-3765-4192-A4E3-979B21126A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6C526F6-4D47-48B7-A5DF-DBF2327F0348}" type="pres">
      <dgm:prSet presAssocID="{7E0F16EB-3765-4192-A4E3-979B21126AAE}" presName="spaceRect" presStyleCnt="0"/>
      <dgm:spPr/>
    </dgm:pt>
    <dgm:pt modelId="{7630E574-80B3-4086-B976-0014BAE65966}" type="pres">
      <dgm:prSet presAssocID="{7E0F16EB-3765-4192-A4E3-979B21126A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10732C-46D5-4266-820A-AB8AF468B64D}" type="presOf" srcId="{92821534-6117-4A49-BD17-4477494B29CB}" destId="{D70003F1-5741-4CB7-8A9C-7DE66AA2C511}" srcOrd="0" destOrd="0" presId="urn:microsoft.com/office/officeart/2018/2/layout/IconLabelList"/>
    <dgm:cxn modelId="{552C7B82-F247-420B-971A-228BEAA8BFCC}" srcId="{0DD2BFFA-0FFC-4788-A781-05B588FC6160}" destId="{7E0F16EB-3765-4192-A4E3-979B21126AAE}" srcOrd="2" destOrd="0" parTransId="{542F1ED9-C149-46E7-8C18-1B89109A4D60}" sibTransId="{A48BF782-394A-4C1D-97E8-FB62AB7CDC4E}"/>
    <dgm:cxn modelId="{041053BF-8C96-4D82-A7B0-D0E6D8796C68}" srcId="{0DD2BFFA-0FFC-4788-A781-05B588FC6160}" destId="{92821534-6117-4A49-BD17-4477494B29CB}" srcOrd="0" destOrd="0" parTransId="{D78DA762-4CAF-474C-9F91-991D8F6A7E1A}" sibTransId="{B2316393-0E9B-420B-8F64-22C74FD1A2E4}"/>
    <dgm:cxn modelId="{B5C5B1C2-AAD9-41DA-B769-9C44D61BC2E0}" srcId="{0DD2BFFA-0FFC-4788-A781-05B588FC6160}" destId="{812C0C50-63D8-46D5-BBCF-2A280A027EA1}" srcOrd="1" destOrd="0" parTransId="{DC4945E0-B3EE-4BB6-9754-924984AB93AB}" sibTransId="{AFC5C584-1D61-423F-B651-7A7DA27F0667}"/>
    <dgm:cxn modelId="{F83104EB-1191-49E1-8273-55F123A7B07E}" type="presOf" srcId="{812C0C50-63D8-46D5-BBCF-2A280A027EA1}" destId="{DCF4D371-2761-48A5-9C1B-E3737E3C43CE}" srcOrd="0" destOrd="0" presId="urn:microsoft.com/office/officeart/2018/2/layout/IconLabelList"/>
    <dgm:cxn modelId="{319285EC-55E0-4DA0-8519-076D5FCED5C8}" type="presOf" srcId="{7E0F16EB-3765-4192-A4E3-979B21126AAE}" destId="{7630E574-80B3-4086-B976-0014BAE65966}" srcOrd="0" destOrd="0" presId="urn:microsoft.com/office/officeart/2018/2/layout/IconLabelList"/>
    <dgm:cxn modelId="{0450F4FA-48B0-4AEF-A76D-5407A632D460}" type="presOf" srcId="{0DD2BFFA-0FFC-4788-A781-05B588FC6160}" destId="{EDC59E7C-6E7D-4488-9E03-BA6CB5580543}" srcOrd="0" destOrd="0" presId="urn:microsoft.com/office/officeart/2018/2/layout/IconLabelList"/>
    <dgm:cxn modelId="{DCA4C253-4695-4639-9A33-E0B6ED2AB66C}" type="presParOf" srcId="{EDC59E7C-6E7D-4488-9E03-BA6CB5580543}" destId="{05E880CB-9C70-4472-9ED7-1804380B6020}" srcOrd="0" destOrd="0" presId="urn:microsoft.com/office/officeart/2018/2/layout/IconLabelList"/>
    <dgm:cxn modelId="{E9EC0ABB-A9D4-4D04-BE46-77AD29BB5F1C}" type="presParOf" srcId="{05E880CB-9C70-4472-9ED7-1804380B6020}" destId="{99ABD039-F158-4F64-9090-14A3D7E12322}" srcOrd="0" destOrd="0" presId="urn:microsoft.com/office/officeart/2018/2/layout/IconLabelList"/>
    <dgm:cxn modelId="{628B90BD-0894-477C-B66F-B04F33517859}" type="presParOf" srcId="{05E880CB-9C70-4472-9ED7-1804380B6020}" destId="{9B519084-0792-4B46-931C-DB9F38BBFD9C}" srcOrd="1" destOrd="0" presId="urn:microsoft.com/office/officeart/2018/2/layout/IconLabelList"/>
    <dgm:cxn modelId="{95714BEC-06CE-4820-B5FA-BC8D219C8B45}" type="presParOf" srcId="{05E880CB-9C70-4472-9ED7-1804380B6020}" destId="{D70003F1-5741-4CB7-8A9C-7DE66AA2C511}" srcOrd="2" destOrd="0" presId="urn:microsoft.com/office/officeart/2018/2/layout/IconLabelList"/>
    <dgm:cxn modelId="{33EB300C-91A6-454C-9EAC-5D502F5F1062}" type="presParOf" srcId="{EDC59E7C-6E7D-4488-9E03-BA6CB5580543}" destId="{825DD214-5626-40DC-9813-A4BB9D0F8FB2}" srcOrd="1" destOrd="0" presId="urn:microsoft.com/office/officeart/2018/2/layout/IconLabelList"/>
    <dgm:cxn modelId="{C47013D8-D794-45EA-9F19-672C53A9A0B0}" type="presParOf" srcId="{EDC59E7C-6E7D-4488-9E03-BA6CB5580543}" destId="{4FD0EB10-468D-4495-AA0D-546BF66F4B88}" srcOrd="2" destOrd="0" presId="urn:microsoft.com/office/officeart/2018/2/layout/IconLabelList"/>
    <dgm:cxn modelId="{C32E1ED2-D408-4BDF-AB31-F6C85CDAD986}" type="presParOf" srcId="{4FD0EB10-468D-4495-AA0D-546BF66F4B88}" destId="{6906AE3B-0099-4127-97B2-55BC058B9CC4}" srcOrd="0" destOrd="0" presId="urn:microsoft.com/office/officeart/2018/2/layout/IconLabelList"/>
    <dgm:cxn modelId="{EBA07838-FE80-4CC1-B4AF-CDEA33A3D03D}" type="presParOf" srcId="{4FD0EB10-468D-4495-AA0D-546BF66F4B88}" destId="{0AC4EA48-1811-48FB-B356-615EE48E0B4A}" srcOrd="1" destOrd="0" presId="urn:microsoft.com/office/officeart/2018/2/layout/IconLabelList"/>
    <dgm:cxn modelId="{C2D31D7F-414F-487E-9AED-7712BB3F6639}" type="presParOf" srcId="{4FD0EB10-468D-4495-AA0D-546BF66F4B88}" destId="{DCF4D371-2761-48A5-9C1B-E3737E3C43CE}" srcOrd="2" destOrd="0" presId="urn:microsoft.com/office/officeart/2018/2/layout/IconLabelList"/>
    <dgm:cxn modelId="{7EFB2CB6-BD8D-49F3-AD55-139451D58E52}" type="presParOf" srcId="{EDC59E7C-6E7D-4488-9E03-BA6CB5580543}" destId="{3B670439-8232-491C-9A76-25BD295AB83C}" srcOrd="3" destOrd="0" presId="urn:microsoft.com/office/officeart/2018/2/layout/IconLabelList"/>
    <dgm:cxn modelId="{0107F882-6E66-43B3-A502-B7C7B5DACF1A}" type="presParOf" srcId="{EDC59E7C-6E7D-4488-9E03-BA6CB5580543}" destId="{4E672BC2-675E-4386-831B-31271B640480}" srcOrd="4" destOrd="0" presId="urn:microsoft.com/office/officeart/2018/2/layout/IconLabelList"/>
    <dgm:cxn modelId="{2A4A509E-3A8A-4019-A39E-8856A30C8395}" type="presParOf" srcId="{4E672BC2-675E-4386-831B-31271B640480}" destId="{E3308341-674D-458F-AFC0-E476FFC698F0}" srcOrd="0" destOrd="0" presId="urn:microsoft.com/office/officeart/2018/2/layout/IconLabelList"/>
    <dgm:cxn modelId="{FAA5754A-2AC4-4411-AED7-B75A90B187E4}" type="presParOf" srcId="{4E672BC2-675E-4386-831B-31271B640480}" destId="{16C526F6-4D47-48B7-A5DF-DBF2327F0348}" srcOrd="1" destOrd="0" presId="urn:microsoft.com/office/officeart/2018/2/layout/IconLabelList"/>
    <dgm:cxn modelId="{66D1B652-90BE-406B-84F3-A8C80F56F3E0}" type="presParOf" srcId="{4E672BC2-675E-4386-831B-31271B640480}" destId="{7630E574-80B3-4086-B976-0014BAE659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598438-0ACD-4D54-B0E3-876E3F16DD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D5F306B-B6FF-4AD3-BDBC-59CCC91C3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tags: PII, Compliance, Marketing, KPI.</a:t>
          </a:r>
        </a:p>
      </dgm:t>
    </dgm:pt>
    <dgm:pt modelId="{B09A9D4C-61AA-4A33-88CF-A4AC8EF01A54}" type="parTrans" cxnId="{B15B16FE-C14B-4A89-B8CC-9E4FBE8CE08A}">
      <dgm:prSet/>
      <dgm:spPr/>
      <dgm:t>
        <a:bodyPr/>
        <a:lstStyle/>
        <a:p>
          <a:endParaRPr lang="en-US"/>
        </a:p>
      </dgm:t>
    </dgm:pt>
    <dgm:pt modelId="{09E191FB-DE54-47CC-A131-2D761E5753B6}" type="sibTrans" cxnId="{B15B16FE-C14B-4A89-B8CC-9E4FBE8CE08A}">
      <dgm:prSet/>
      <dgm:spPr/>
      <dgm:t>
        <a:bodyPr/>
        <a:lstStyle/>
        <a:p>
          <a:endParaRPr lang="en-US"/>
        </a:p>
      </dgm:t>
    </dgm:pt>
    <dgm:pt modelId="{47950287-8869-4683-8F74-2C5DAF753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Glossary: AOV, CLTV, Churn, Market Tier.</a:t>
          </a:r>
        </a:p>
      </dgm:t>
    </dgm:pt>
    <dgm:pt modelId="{F0182301-7F68-4D70-AC18-58B12E3DB65C}" type="parTrans" cxnId="{38F398A8-C22E-41CD-8840-BCFB9C5C4667}">
      <dgm:prSet/>
      <dgm:spPr/>
      <dgm:t>
        <a:bodyPr/>
        <a:lstStyle/>
        <a:p>
          <a:endParaRPr lang="en-US"/>
        </a:p>
      </dgm:t>
    </dgm:pt>
    <dgm:pt modelId="{D0AF4BC6-18C5-4D16-ACA2-98E43E583460}" type="sibTrans" cxnId="{38F398A8-C22E-41CD-8840-BCFB9C5C4667}">
      <dgm:prSet/>
      <dgm:spPr/>
      <dgm:t>
        <a:bodyPr/>
        <a:lstStyle/>
        <a:p>
          <a:endParaRPr lang="en-US"/>
        </a:p>
      </dgm:t>
    </dgm:pt>
    <dgm:pt modelId="{DE59C46D-0A31-4437-98B0-A9C3BDAD7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data trust and alignment.</a:t>
          </a:r>
        </a:p>
      </dgm:t>
    </dgm:pt>
    <dgm:pt modelId="{98E5F3A2-2B6D-4093-9FAB-744435B3AC70}" type="parTrans" cxnId="{D533F0B8-6450-4520-A437-56AF7C012901}">
      <dgm:prSet/>
      <dgm:spPr/>
      <dgm:t>
        <a:bodyPr/>
        <a:lstStyle/>
        <a:p>
          <a:endParaRPr lang="en-US"/>
        </a:p>
      </dgm:t>
    </dgm:pt>
    <dgm:pt modelId="{57EB8051-86C4-40B1-B49C-62FE74E769E2}" type="sibTrans" cxnId="{D533F0B8-6450-4520-A437-56AF7C012901}">
      <dgm:prSet/>
      <dgm:spPr/>
      <dgm:t>
        <a:bodyPr/>
        <a:lstStyle/>
        <a:p>
          <a:endParaRPr lang="en-US"/>
        </a:p>
      </dgm:t>
    </dgm:pt>
    <dgm:pt modelId="{7632951A-D4CD-48B4-8FBC-E17889ACEE4B}" type="pres">
      <dgm:prSet presAssocID="{04598438-0ACD-4D54-B0E3-876E3F16DD8F}" presName="root" presStyleCnt="0">
        <dgm:presLayoutVars>
          <dgm:dir/>
          <dgm:resizeHandles val="exact"/>
        </dgm:presLayoutVars>
      </dgm:prSet>
      <dgm:spPr/>
    </dgm:pt>
    <dgm:pt modelId="{B5264444-64F6-443C-B866-AB4F0293B9F5}" type="pres">
      <dgm:prSet presAssocID="{8D5F306B-B6FF-4AD3-BDBC-59CCC91C3F83}" presName="compNode" presStyleCnt="0"/>
      <dgm:spPr/>
    </dgm:pt>
    <dgm:pt modelId="{51D18E1A-36E8-4F1E-8440-088526C74AE5}" type="pres">
      <dgm:prSet presAssocID="{8D5F306B-B6FF-4AD3-BDBC-59CCC91C3F83}" presName="bgRect" presStyleLbl="bgShp" presStyleIdx="0" presStyleCnt="3"/>
      <dgm:spPr/>
    </dgm:pt>
    <dgm:pt modelId="{60E82C8B-A315-4198-9B8C-59B95AD11A2B}" type="pres">
      <dgm:prSet presAssocID="{8D5F306B-B6FF-4AD3-BDBC-59CCC91C3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23C2BC7-1E7F-40F9-8C4C-94E6B495981C}" type="pres">
      <dgm:prSet presAssocID="{8D5F306B-B6FF-4AD3-BDBC-59CCC91C3F83}" presName="spaceRect" presStyleCnt="0"/>
      <dgm:spPr/>
    </dgm:pt>
    <dgm:pt modelId="{034C1C4E-3191-487F-A742-3D6BA52602CE}" type="pres">
      <dgm:prSet presAssocID="{8D5F306B-B6FF-4AD3-BDBC-59CCC91C3F83}" presName="parTx" presStyleLbl="revTx" presStyleIdx="0" presStyleCnt="3">
        <dgm:presLayoutVars>
          <dgm:chMax val="0"/>
          <dgm:chPref val="0"/>
        </dgm:presLayoutVars>
      </dgm:prSet>
      <dgm:spPr/>
    </dgm:pt>
    <dgm:pt modelId="{FC22D286-3E12-44F7-B163-FD69AA8B4F22}" type="pres">
      <dgm:prSet presAssocID="{09E191FB-DE54-47CC-A131-2D761E5753B6}" presName="sibTrans" presStyleCnt="0"/>
      <dgm:spPr/>
    </dgm:pt>
    <dgm:pt modelId="{6AE9138F-8097-461B-A035-FB7A5C1C43E0}" type="pres">
      <dgm:prSet presAssocID="{47950287-8869-4683-8F74-2C5DAF7539F5}" presName="compNode" presStyleCnt="0"/>
      <dgm:spPr/>
    </dgm:pt>
    <dgm:pt modelId="{49FD41FD-D222-4AEB-8C13-FE9C4A7337C1}" type="pres">
      <dgm:prSet presAssocID="{47950287-8869-4683-8F74-2C5DAF7539F5}" presName="bgRect" presStyleLbl="bgShp" presStyleIdx="1" presStyleCnt="3"/>
      <dgm:spPr/>
    </dgm:pt>
    <dgm:pt modelId="{1FD13A42-CD7C-46F4-82BF-F355B6CF1C8F}" type="pres">
      <dgm:prSet presAssocID="{47950287-8869-4683-8F74-2C5DAF753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6B810569-0FBF-4E9D-A8B4-54F35F51BB4A}" type="pres">
      <dgm:prSet presAssocID="{47950287-8869-4683-8F74-2C5DAF7539F5}" presName="spaceRect" presStyleCnt="0"/>
      <dgm:spPr/>
    </dgm:pt>
    <dgm:pt modelId="{A11800D8-2277-4C90-9D3B-9EF176B57C16}" type="pres">
      <dgm:prSet presAssocID="{47950287-8869-4683-8F74-2C5DAF7539F5}" presName="parTx" presStyleLbl="revTx" presStyleIdx="1" presStyleCnt="3">
        <dgm:presLayoutVars>
          <dgm:chMax val="0"/>
          <dgm:chPref val="0"/>
        </dgm:presLayoutVars>
      </dgm:prSet>
      <dgm:spPr/>
    </dgm:pt>
    <dgm:pt modelId="{53C0C482-C588-4D3B-BB5C-87D6684F88C8}" type="pres">
      <dgm:prSet presAssocID="{D0AF4BC6-18C5-4D16-ACA2-98E43E583460}" presName="sibTrans" presStyleCnt="0"/>
      <dgm:spPr/>
    </dgm:pt>
    <dgm:pt modelId="{48146A71-F441-4B38-A53F-B2AAE5FA4471}" type="pres">
      <dgm:prSet presAssocID="{DE59C46D-0A31-4437-98B0-A9C3BDAD7093}" presName="compNode" presStyleCnt="0"/>
      <dgm:spPr/>
    </dgm:pt>
    <dgm:pt modelId="{7F0D2070-4B7E-41C4-9AE3-E54FF801E477}" type="pres">
      <dgm:prSet presAssocID="{DE59C46D-0A31-4437-98B0-A9C3BDAD7093}" presName="bgRect" presStyleLbl="bgShp" presStyleIdx="2" presStyleCnt="3"/>
      <dgm:spPr/>
    </dgm:pt>
    <dgm:pt modelId="{3FA0D203-9D8A-400E-B7D9-4F1938CF573E}" type="pres">
      <dgm:prSet presAssocID="{DE59C46D-0A31-4437-98B0-A9C3BDAD70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F757FAA-F946-4543-9307-EE726BA09236}" type="pres">
      <dgm:prSet presAssocID="{DE59C46D-0A31-4437-98B0-A9C3BDAD7093}" presName="spaceRect" presStyleCnt="0"/>
      <dgm:spPr/>
    </dgm:pt>
    <dgm:pt modelId="{75E967F4-E2F6-41A5-8B7D-FC5BD39AD0E5}" type="pres">
      <dgm:prSet presAssocID="{DE59C46D-0A31-4437-98B0-A9C3BDAD70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04A232-FA36-4F25-9A01-B882C8EE5407}" type="presOf" srcId="{8D5F306B-B6FF-4AD3-BDBC-59CCC91C3F83}" destId="{034C1C4E-3191-487F-A742-3D6BA52602CE}" srcOrd="0" destOrd="0" presId="urn:microsoft.com/office/officeart/2018/2/layout/IconVerticalSolidList"/>
    <dgm:cxn modelId="{5AF47E45-C501-4E61-9288-474F3A6DED09}" type="presOf" srcId="{47950287-8869-4683-8F74-2C5DAF7539F5}" destId="{A11800D8-2277-4C90-9D3B-9EF176B57C16}" srcOrd="0" destOrd="0" presId="urn:microsoft.com/office/officeart/2018/2/layout/IconVerticalSolidList"/>
    <dgm:cxn modelId="{D4126F56-5014-40BE-BC37-387374B6D4EF}" type="presOf" srcId="{DE59C46D-0A31-4437-98B0-A9C3BDAD7093}" destId="{75E967F4-E2F6-41A5-8B7D-FC5BD39AD0E5}" srcOrd="0" destOrd="0" presId="urn:microsoft.com/office/officeart/2018/2/layout/IconVerticalSolidList"/>
    <dgm:cxn modelId="{CFF06889-9863-48A4-ADC7-403D38B85502}" type="presOf" srcId="{04598438-0ACD-4D54-B0E3-876E3F16DD8F}" destId="{7632951A-D4CD-48B4-8FBC-E17889ACEE4B}" srcOrd="0" destOrd="0" presId="urn:microsoft.com/office/officeart/2018/2/layout/IconVerticalSolidList"/>
    <dgm:cxn modelId="{38F398A8-C22E-41CD-8840-BCFB9C5C4667}" srcId="{04598438-0ACD-4D54-B0E3-876E3F16DD8F}" destId="{47950287-8869-4683-8F74-2C5DAF7539F5}" srcOrd="1" destOrd="0" parTransId="{F0182301-7F68-4D70-AC18-58B12E3DB65C}" sibTransId="{D0AF4BC6-18C5-4D16-ACA2-98E43E583460}"/>
    <dgm:cxn modelId="{D533F0B8-6450-4520-A437-56AF7C012901}" srcId="{04598438-0ACD-4D54-B0E3-876E3F16DD8F}" destId="{DE59C46D-0A31-4437-98B0-A9C3BDAD7093}" srcOrd="2" destOrd="0" parTransId="{98E5F3A2-2B6D-4093-9FAB-744435B3AC70}" sibTransId="{57EB8051-86C4-40B1-B49C-62FE74E769E2}"/>
    <dgm:cxn modelId="{B15B16FE-C14B-4A89-B8CC-9E4FBE8CE08A}" srcId="{04598438-0ACD-4D54-B0E3-876E3F16DD8F}" destId="{8D5F306B-B6FF-4AD3-BDBC-59CCC91C3F83}" srcOrd="0" destOrd="0" parTransId="{B09A9D4C-61AA-4A33-88CF-A4AC8EF01A54}" sibTransId="{09E191FB-DE54-47CC-A131-2D761E5753B6}"/>
    <dgm:cxn modelId="{24578211-9E57-4434-8287-F922AC3156C7}" type="presParOf" srcId="{7632951A-D4CD-48B4-8FBC-E17889ACEE4B}" destId="{B5264444-64F6-443C-B866-AB4F0293B9F5}" srcOrd="0" destOrd="0" presId="urn:microsoft.com/office/officeart/2018/2/layout/IconVerticalSolidList"/>
    <dgm:cxn modelId="{733819AD-24D8-4690-84A6-9B7DB8D4F517}" type="presParOf" srcId="{B5264444-64F6-443C-B866-AB4F0293B9F5}" destId="{51D18E1A-36E8-4F1E-8440-088526C74AE5}" srcOrd="0" destOrd="0" presId="urn:microsoft.com/office/officeart/2018/2/layout/IconVerticalSolidList"/>
    <dgm:cxn modelId="{BEAE1A08-E994-4234-9A58-42B7E2EBFDD7}" type="presParOf" srcId="{B5264444-64F6-443C-B866-AB4F0293B9F5}" destId="{60E82C8B-A315-4198-9B8C-59B95AD11A2B}" srcOrd="1" destOrd="0" presId="urn:microsoft.com/office/officeart/2018/2/layout/IconVerticalSolidList"/>
    <dgm:cxn modelId="{4A17D6CA-E6EA-45D8-9A99-1C88621759DF}" type="presParOf" srcId="{B5264444-64F6-443C-B866-AB4F0293B9F5}" destId="{823C2BC7-1E7F-40F9-8C4C-94E6B495981C}" srcOrd="2" destOrd="0" presId="urn:microsoft.com/office/officeart/2018/2/layout/IconVerticalSolidList"/>
    <dgm:cxn modelId="{1B16F170-C199-4CBE-BCBF-4364B2BB1320}" type="presParOf" srcId="{B5264444-64F6-443C-B866-AB4F0293B9F5}" destId="{034C1C4E-3191-487F-A742-3D6BA52602CE}" srcOrd="3" destOrd="0" presId="urn:microsoft.com/office/officeart/2018/2/layout/IconVerticalSolidList"/>
    <dgm:cxn modelId="{0FDD4252-C5E1-4B5D-8E70-875AE9089B92}" type="presParOf" srcId="{7632951A-D4CD-48B4-8FBC-E17889ACEE4B}" destId="{FC22D286-3E12-44F7-B163-FD69AA8B4F22}" srcOrd="1" destOrd="0" presId="urn:microsoft.com/office/officeart/2018/2/layout/IconVerticalSolidList"/>
    <dgm:cxn modelId="{149B28A4-BC2C-4DFA-8085-9E10923F75EA}" type="presParOf" srcId="{7632951A-D4CD-48B4-8FBC-E17889ACEE4B}" destId="{6AE9138F-8097-461B-A035-FB7A5C1C43E0}" srcOrd="2" destOrd="0" presId="urn:microsoft.com/office/officeart/2018/2/layout/IconVerticalSolidList"/>
    <dgm:cxn modelId="{AB105A88-7CA0-4D37-BA48-1B817863D3B5}" type="presParOf" srcId="{6AE9138F-8097-461B-A035-FB7A5C1C43E0}" destId="{49FD41FD-D222-4AEB-8C13-FE9C4A7337C1}" srcOrd="0" destOrd="0" presId="urn:microsoft.com/office/officeart/2018/2/layout/IconVerticalSolidList"/>
    <dgm:cxn modelId="{44CEED6A-EAEA-4483-8CE6-88D00A409AF8}" type="presParOf" srcId="{6AE9138F-8097-461B-A035-FB7A5C1C43E0}" destId="{1FD13A42-CD7C-46F4-82BF-F355B6CF1C8F}" srcOrd="1" destOrd="0" presId="urn:microsoft.com/office/officeart/2018/2/layout/IconVerticalSolidList"/>
    <dgm:cxn modelId="{E7BC742E-22F6-4695-89B8-58E84DD80C7B}" type="presParOf" srcId="{6AE9138F-8097-461B-A035-FB7A5C1C43E0}" destId="{6B810569-0FBF-4E9D-A8B4-54F35F51BB4A}" srcOrd="2" destOrd="0" presId="urn:microsoft.com/office/officeart/2018/2/layout/IconVerticalSolidList"/>
    <dgm:cxn modelId="{E740ACB2-0D06-41AB-8A34-68EF6452F9DC}" type="presParOf" srcId="{6AE9138F-8097-461B-A035-FB7A5C1C43E0}" destId="{A11800D8-2277-4C90-9D3B-9EF176B57C16}" srcOrd="3" destOrd="0" presId="urn:microsoft.com/office/officeart/2018/2/layout/IconVerticalSolidList"/>
    <dgm:cxn modelId="{912B7D31-08EB-47C0-AB41-48FA71091DA0}" type="presParOf" srcId="{7632951A-D4CD-48B4-8FBC-E17889ACEE4B}" destId="{53C0C482-C588-4D3B-BB5C-87D6684F88C8}" srcOrd="3" destOrd="0" presId="urn:microsoft.com/office/officeart/2018/2/layout/IconVerticalSolidList"/>
    <dgm:cxn modelId="{540A1BE8-A4C7-430F-99C2-65099E81E7B7}" type="presParOf" srcId="{7632951A-D4CD-48B4-8FBC-E17889ACEE4B}" destId="{48146A71-F441-4B38-A53F-B2AAE5FA4471}" srcOrd="4" destOrd="0" presId="urn:microsoft.com/office/officeart/2018/2/layout/IconVerticalSolidList"/>
    <dgm:cxn modelId="{485801F1-5285-4075-BDB3-352A02B081E0}" type="presParOf" srcId="{48146A71-F441-4B38-A53F-B2AAE5FA4471}" destId="{7F0D2070-4B7E-41C4-9AE3-E54FF801E477}" srcOrd="0" destOrd="0" presId="urn:microsoft.com/office/officeart/2018/2/layout/IconVerticalSolidList"/>
    <dgm:cxn modelId="{A701597A-A61C-434F-A67F-6A05AB49A124}" type="presParOf" srcId="{48146A71-F441-4B38-A53F-B2AAE5FA4471}" destId="{3FA0D203-9D8A-400E-B7D9-4F1938CF573E}" srcOrd="1" destOrd="0" presId="urn:microsoft.com/office/officeart/2018/2/layout/IconVerticalSolidList"/>
    <dgm:cxn modelId="{4ADBCFAF-EA41-467A-B63D-B01ADCB2C1A0}" type="presParOf" srcId="{48146A71-F441-4B38-A53F-B2AAE5FA4471}" destId="{FF757FAA-F946-4543-9307-EE726BA09236}" srcOrd="2" destOrd="0" presId="urn:microsoft.com/office/officeart/2018/2/layout/IconVerticalSolidList"/>
    <dgm:cxn modelId="{3FF2AD6E-A99F-4E35-87F5-36AEAC316BE0}" type="presParOf" srcId="{48146A71-F441-4B38-A53F-B2AAE5FA4471}" destId="{75E967F4-E2F6-41A5-8B7D-FC5BD39AD0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2424B1-8CF7-423C-BAAB-7552916A1E5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F0AD73-7318-4877-BADE-C5FF83BB8FE9}">
      <dgm:prSet/>
      <dgm:spPr/>
      <dgm:t>
        <a:bodyPr/>
        <a:lstStyle/>
        <a:p>
          <a:r>
            <a:rPr lang="en-US"/>
            <a:t>Visuals: Basket size by market, churn segments, monthly sales trends.</a:t>
          </a:r>
        </a:p>
      </dgm:t>
    </dgm:pt>
    <dgm:pt modelId="{18BA55B4-BC48-4A09-BE65-DBA85B4DBA29}" type="parTrans" cxnId="{B6A47F1F-AB6A-47B8-A8EE-633662EA9126}">
      <dgm:prSet/>
      <dgm:spPr/>
      <dgm:t>
        <a:bodyPr/>
        <a:lstStyle/>
        <a:p>
          <a:endParaRPr lang="en-US"/>
        </a:p>
      </dgm:t>
    </dgm:pt>
    <dgm:pt modelId="{2CCB7245-6DAB-4840-9533-A206EA391CC9}" type="sibTrans" cxnId="{B6A47F1F-AB6A-47B8-A8EE-633662EA9126}">
      <dgm:prSet/>
      <dgm:spPr/>
      <dgm:t>
        <a:bodyPr/>
        <a:lstStyle/>
        <a:p>
          <a:endParaRPr lang="en-US"/>
        </a:p>
      </dgm:t>
    </dgm:pt>
    <dgm:pt modelId="{2F8E91FA-368D-415C-B148-0F69FE106368}">
      <dgm:prSet/>
      <dgm:spPr/>
      <dgm:t>
        <a:bodyPr/>
        <a:lstStyle/>
        <a:p>
          <a:r>
            <a:rPr lang="en-US"/>
            <a:t>Demo: pbix file with regional filters.</a:t>
          </a:r>
        </a:p>
      </dgm:t>
    </dgm:pt>
    <dgm:pt modelId="{9BA6C8A9-78B8-4CC7-9F1C-0E4DC778A4AA}" type="parTrans" cxnId="{0158E79B-2A50-4CD9-BF86-F139372EF41C}">
      <dgm:prSet/>
      <dgm:spPr/>
      <dgm:t>
        <a:bodyPr/>
        <a:lstStyle/>
        <a:p>
          <a:endParaRPr lang="en-US"/>
        </a:p>
      </dgm:t>
    </dgm:pt>
    <dgm:pt modelId="{A20E7F3D-8C31-485C-9108-2E9B827A0665}" type="sibTrans" cxnId="{0158E79B-2A50-4CD9-BF86-F139372EF41C}">
      <dgm:prSet/>
      <dgm:spPr/>
      <dgm:t>
        <a:bodyPr/>
        <a:lstStyle/>
        <a:p>
          <a:endParaRPr lang="en-US"/>
        </a:p>
      </dgm:t>
    </dgm:pt>
    <dgm:pt modelId="{6A582137-CA79-4C70-A036-7F93D1F05051}">
      <dgm:prSet/>
      <dgm:spPr/>
      <dgm:t>
        <a:bodyPr/>
        <a:lstStyle/>
        <a:p>
          <a:r>
            <a:rPr lang="en-US"/>
            <a:t>Impact: Guides strategy, tracks expansion success.</a:t>
          </a:r>
        </a:p>
      </dgm:t>
    </dgm:pt>
    <dgm:pt modelId="{B1C38F30-7542-48F3-B669-7D3AD85EC779}" type="parTrans" cxnId="{B1634F31-7F9B-4A36-BEB8-54189B3DC948}">
      <dgm:prSet/>
      <dgm:spPr/>
      <dgm:t>
        <a:bodyPr/>
        <a:lstStyle/>
        <a:p>
          <a:endParaRPr lang="en-US"/>
        </a:p>
      </dgm:t>
    </dgm:pt>
    <dgm:pt modelId="{1EF5C102-E745-45E5-978E-9FD73E28A3ED}" type="sibTrans" cxnId="{B1634F31-7F9B-4A36-BEB8-54189B3DC948}">
      <dgm:prSet/>
      <dgm:spPr/>
      <dgm:t>
        <a:bodyPr/>
        <a:lstStyle/>
        <a:p>
          <a:endParaRPr lang="en-US"/>
        </a:p>
      </dgm:t>
    </dgm:pt>
    <dgm:pt modelId="{E09C9975-593E-4908-AF2C-291208182F18}" type="pres">
      <dgm:prSet presAssocID="{AB2424B1-8CF7-423C-BAAB-7552916A1E5A}" presName="outerComposite" presStyleCnt="0">
        <dgm:presLayoutVars>
          <dgm:chMax val="5"/>
          <dgm:dir/>
          <dgm:resizeHandles val="exact"/>
        </dgm:presLayoutVars>
      </dgm:prSet>
      <dgm:spPr/>
    </dgm:pt>
    <dgm:pt modelId="{DE8620B6-1973-44B2-A2E1-AE671C4D7364}" type="pres">
      <dgm:prSet presAssocID="{AB2424B1-8CF7-423C-BAAB-7552916A1E5A}" presName="dummyMaxCanvas" presStyleCnt="0">
        <dgm:presLayoutVars/>
      </dgm:prSet>
      <dgm:spPr/>
    </dgm:pt>
    <dgm:pt modelId="{089DD468-93E2-4356-B5A2-4EB5F75B91C0}" type="pres">
      <dgm:prSet presAssocID="{AB2424B1-8CF7-423C-BAAB-7552916A1E5A}" presName="ThreeNodes_1" presStyleLbl="node1" presStyleIdx="0" presStyleCnt="3">
        <dgm:presLayoutVars>
          <dgm:bulletEnabled val="1"/>
        </dgm:presLayoutVars>
      </dgm:prSet>
      <dgm:spPr/>
    </dgm:pt>
    <dgm:pt modelId="{913A28F8-4116-4729-B677-4127B247EB22}" type="pres">
      <dgm:prSet presAssocID="{AB2424B1-8CF7-423C-BAAB-7552916A1E5A}" presName="ThreeNodes_2" presStyleLbl="node1" presStyleIdx="1" presStyleCnt="3">
        <dgm:presLayoutVars>
          <dgm:bulletEnabled val="1"/>
        </dgm:presLayoutVars>
      </dgm:prSet>
      <dgm:spPr/>
    </dgm:pt>
    <dgm:pt modelId="{69921BCE-690B-4F87-89C1-6888FCFC1470}" type="pres">
      <dgm:prSet presAssocID="{AB2424B1-8CF7-423C-BAAB-7552916A1E5A}" presName="ThreeNodes_3" presStyleLbl="node1" presStyleIdx="2" presStyleCnt="3">
        <dgm:presLayoutVars>
          <dgm:bulletEnabled val="1"/>
        </dgm:presLayoutVars>
      </dgm:prSet>
      <dgm:spPr/>
    </dgm:pt>
    <dgm:pt modelId="{16555824-12A9-428B-BCD8-9CE025F9A9DD}" type="pres">
      <dgm:prSet presAssocID="{AB2424B1-8CF7-423C-BAAB-7552916A1E5A}" presName="ThreeConn_1-2" presStyleLbl="fgAccFollowNode1" presStyleIdx="0" presStyleCnt="2">
        <dgm:presLayoutVars>
          <dgm:bulletEnabled val="1"/>
        </dgm:presLayoutVars>
      </dgm:prSet>
      <dgm:spPr/>
    </dgm:pt>
    <dgm:pt modelId="{902A982A-EA4D-4288-89DA-9666E80DFF80}" type="pres">
      <dgm:prSet presAssocID="{AB2424B1-8CF7-423C-BAAB-7552916A1E5A}" presName="ThreeConn_2-3" presStyleLbl="fgAccFollowNode1" presStyleIdx="1" presStyleCnt="2">
        <dgm:presLayoutVars>
          <dgm:bulletEnabled val="1"/>
        </dgm:presLayoutVars>
      </dgm:prSet>
      <dgm:spPr/>
    </dgm:pt>
    <dgm:pt modelId="{8CC3DF69-DAC1-416C-AB4A-335AE425A260}" type="pres">
      <dgm:prSet presAssocID="{AB2424B1-8CF7-423C-BAAB-7552916A1E5A}" presName="ThreeNodes_1_text" presStyleLbl="node1" presStyleIdx="2" presStyleCnt="3">
        <dgm:presLayoutVars>
          <dgm:bulletEnabled val="1"/>
        </dgm:presLayoutVars>
      </dgm:prSet>
      <dgm:spPr/>
    </dgm:pt>
    <dgm:pt modelId="{B02684D6-0015-41D8-B6EA-1EF5F8A555A1}" type="pres">
      <dgm:prSet presAssocID="{AB2424B1-8CF7-423C-BAAB-7552916A1E5A}" presName="ThreeNodes_2_text" presStyleLbl="node1" presStyleIdx="2" presStyleCnt="3">
        <dgm:presLayoutVars>
          <dgm:bulletEnabled val="1"/>
        </dgm:presLayoutVars>
      </dgm:prSet>
      <dgm:spPr/>
    </dgm:pt>
    <dgm:pt modelId="{97746E95-9A39-4CE3-8DC0-4D73AF3ADC65}" type="pres">
      <dgm:prSet presAssocID="{AB2424B1-8CF7-423C-BAAB-7552916A1E5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6A47F1F-AB6A-47B8-A8EE-633662EA9126}" srcId="{AB2424B1-8CF7-423C-BAAB-7552916A1E5A}" destId="{5FF0AD73-7318-4877-BADE-C5FF83BB8FE9}" srcOrd="0" destOrd="0" parTransId="{18BA55B4-BC48-4A09-BE65-DBA85B4DBA29}" sibTransId="{2CCB7245-6DAB-4840-9533-A206EA391CC9}"/>
    <dgm:cxn modelId="{B1634F31-7F9B-4A36-BEB8-54189B3DC948}" srcId="{AB2424B1-8CF7-423C-BAAB-7552916A1E5A}" destId="{6A582137-CA79-4C70-A036-7F93D1F05051}" srcOrd="2" destOrd="0" parTransId="{B1C38F30-7542-48F3-B669-7D3AD85EC779}" sibTransId="{1EF5C102-E745-45E5-978E-9FD73E28A3ED}"/>
    <dgm:cxn modelId="{F45F5D33-5EAF-4218-9FCB-904D47E3E7D7}" type="presOf" srcId="{AB2424B1-8CF7-423C-BAAB-7552916A1E5A}" destId="{E09C9975-593E-4908-AF2C-291208182F18}" srcOrd="0" destOrd="0" presId="urn:microsoft.com/office/officeart/2005/8/layout/vProcess5"/>
    <dgm:cxn modelId="{3F229E3A-40B8-4ADE-98C7-E8039E938DAE}" type="presOf" srcId="{6A582137-CA79-4C70-A036-7F93D1F05051}" destId="{97746E95-9A39-4CE3-8DC0-4D73AF3ADC65}" srcOrd="1" destOrd="0" presId="urn:microsoft.com/office/officeart/2005/8/layout/vProcess5"/>
    <dgm:cxn modelId="{9539123B-C1D0-472A-8380-716FFDB78CAE}" type="presOf" srcId="{A20E7F3D-8C31-485C-9108-2E9B827A0665}" destId="{902A982A-EA4D-4288-89DA-9666E80DFF80}" srcOrd="0" destOrd="0" presId="urn:microsoft.com/office/officeart/2005/8/layout/vProcess5"/>
    <dgm:cxn modelId="{3A7BE978-D7B2-4B79-A5A8-75313A4C14C1}" type="presOf" srcId="{2F8E91FA-368D-415C-B148-0F69FE106368}" destId="{B02684D6-0015-41D8-B6EA-1EF5F8A555A1}" srcOrd="1" destOrd="0" presId="urn:microsoft.com/office/officeart/2005/8/layout/vProcess5"/>
    <dgm:cxn modelId="{0158E79B-2A50-4CD9-BF86-F139372EF41C}" srcId="{AB2424B1-8CF7-423C-BAAB-7552916A1E5A}" destId="{2F8E91FA-368D-415C-B148-0F69FE106368}" srcOrd="1" destOrd="0" parTransId="{9BA6C8A9-78B8-4CC7-9F1C-0E4DC778A4AA}" sibTransId="{A20E7F3D-8C31-485C-9108-2E9B827A0665}"/>
    <dgm:cxn modelId="{7258DEA2-9A57-457A-A8FA-6152C8ED4723}" type="presOf" srcId="{5FF0AD73-7318-4877-BADE-C5FF83BB8FE9}" destId="{089DD468-93E2-4356-B5A2-4EB5F75B91C0}" srcOrd="0" destOrd="0" presId="urn:microsoft.com/office/officeart/2005/8/layout/vProcess5"/>
    <dgm:cxn modelId="{D4FF80C2-A92E-403A-B6D3-48453669BAAD}" type="presOf" srcId="{2CCB7245-6DAB-4840-9533-A206EA391CC9}" destId="{16555824-12A9-428B-BCD8-9CE025F9A9DD}" srcOrd="0" destOrd="0" presId="urn:microsoft.com/office/officeart/2005/8/layout/vProcess5"/>
    <dgm:cxn modelId="{6B24BDC6-1D14-430B-8FD2-F992FDDBD48B}" type="presOf" srcId="{5FF0AD73-7318-4877-BADE-C5FF83BB8FE9}" destId="{8CC3DF69-DAC1-416C-AB4A-335AE425A260}" srcOrd="1" destOrd="0" presId="urn:microsoft.com/office/officeart/2005/8/layout/vProcess5"/>
    <dgm:cxn modelId="{A72968D1-6594-4938-B70A-CAB0AAA8A726}" type="presOf" srcId="{2F8E91FA-368D-415C-B148-0F69FE106368}" destId="{913A28F8-4116-4729-B677-4127B247EB22}" srcOrd="0" destOrd="0" presId="urn:microsoft.com/office/officeart/2005/8/layout/vProcess5"/>
    <dgm:cxn modelId="{381841FF-313E-4816-93AD-99289D2F5CC6}" type="presOf" srcId="{6A582137-CA79-4C70-A036-7F93D1F05051}" destId="{69921BCE-690B-4F87-89C1-6888FCFC1470}" srcOrd="0" destOrd="0" presId="urn:microsoft.com/office/officeart/2005/8/layout/vProcess5"/>
    <dgm:cxn modelId="{D71B1FE7-8D48-4C4D-AD9B-26EC22AD9CB3}" type="presParOf" srcId="{E09C9975-593E-4908-AF2C-291208182F18}" destId="{DE8620B6-1973-44B2-A2E1-AE671C4D7364}" srcOrd="0" destOrd="0" presId="urn:microsoft.com/office/officeart/2005/8/layout/vProcess5"/>
    <dgm:cxn modelId="{EC1FB1E6-A8B0-422D-AAA8-4F5979B64077}" type="presParOf" srcId="{E09C9975-593E-4908-AF2C-291208182F18}" destId="{089DD468-93E2-4356-B5A2-4EB5F75B91C0}" srcOrd="1" destOrd="0" presId="urn:microsoft.com/office/officeart/2005/8/layout/vProcess5"/>
    <dgm:cxn modelId="{9CFE29EF-F5EC-4865-83D8-7692A58FEE22}" type="presParOf" srcId="{E09C9975-593E-4908-AF2C-291208182F18}" destId="{913A28F8-4116-4729-B677-4127B247EB22}" srcOrd="2" destOrd="0" presId="urn:microsoft.com/office/officeart/2005/8/layout/vProcess5"/>
    <dgm:cxn modelId="{54A949F7-916E-4DFA-882B-24E57FF882B9}" type="presParOf" srcId="{E09C9975-593E-4908-AF2C-291208182F18}" destId="{69921BCE-690B-4F87-89C1-6888FCFC1470}" srcOrd="3" destOrd="0" presId="urn:microsoft.com/office/officeart/2005/8/layout/vProcess5"/>
    <dgm:cxn modelId="{B4E55CF0-8D9C-4833-9060-45C6EC9D275F}" type="presParOf" srcId="{E09C9975-593E-4908-AF2C-291208182F18}" destId="{16555824-12A9-428B-BCD8-9CE025F9A9DD}" srcOrd="4" destOrd="0" presId="urn:microsoft.com/office/officeart/2005/8/layout/vProcess5"/>
    <dgm:cxn modelId="{75DEACA5-DF95-4123-99B9-1B9DEC7E67D4}" type="presParOf" srcId="{E09C9975-593E-4908-AF2C-291208182F18}" destId="{902A982A-EA4D-4288-89DA-9666E80DFF80}" srcOrd="5" destOrd="0" presId="urn:microsoft.com/office/officeart/2005/8/layout/vProcess5"/>
    <dgm:cxn modelId="{CDB3DBF3-AB08-43EE-A417-D1FA675FA201}" type="presParOf" srcId="{E09C9975-593E-4908-AF2C-291208182F18}" destId="{8CC3DF69-DAC1-416C-AB4A-335AE425A260}" srcOrd="6" destOrd="0" presId="urn:microsoft.com/office/officeart/2005/8/layout/vProcess5"/>
    <dgm:cxn modelId="{A08D9FA5-7D4F-40F4-930A-9F038C429199}" type="presParOf" srcId="{E09C9975-593E-4908-AF2C-291208182F18}" destId="{B02684D6-0015-41D8-B6EA-1EF5F8A555A1}" srcOrd="7" destOrd="0" presId="urn:microsoft.com/office/officeart/2005/8/layout/vProcess5"/>
    <dgm:cxn modelId="{24E1B064-0B60-492E-A709-B05C60ACB2AD}" type="presParOf" srcId="{E09C9975-593E-4908-AF2C-291208182F18}" destId="{97746E95-9A39-4CE3-8DC0-4D73AF3ADC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98B87A-62E3-49CB-A4F7-A65E3E31B08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B8A558-FA41-4484-B0E8-1E0D26F6BBEF}">
      <dgm:prSet/>
      <dgm:spPr/>
      <dgm:t>
        <a:bodyPr/>
        <a:lstStyle/>
        <a:p>
          <a:r>
            <a:rPr lang="en-US"/>
            <a:t>Phase 1: Netherlands site, EU hub, targeted ads (Q2).</a:t>
          </a:r>
        </a:p>
      </dgm:t>
    </dgm:pt>
    <dgm:pt modelId="{6AF6A471-6213-4CDE-9054-8B22FA8F0849}" type="parTrans" cxnId="{1CB66A62-4771-455E-9BE2-1708898B2121}">
      <dgm:prSet/>
      <dgm:spPr/>
      <dgm:t>
        <a:bodyPr/>
        <a:lstStyle/>
        <a:p>
          <a:endParaRPr lang="en-US"/>
        </a:p>
      </dgm:t>
    </dgm:pt>
    <dgm:pt modelId="{ED7DA5C6-595D-4659-B626-54EE64AC47FD}" type="sibTrans" cxnId="{1CB66A62-4771-455E-9BE2-1708898B2121}">
      <dgm:prSet/>
      <dgm:spPr/>
      <dgm:t>
        <a:bodyPr/>
        <a:lstStyle/>
        <a:p>
          <a:endParaRPr lang="en-US"/>
        </a:p>
      </dgm:t>
    </dgm:pt>
    <dgm:pt modelId="{60AFC90A-3E9E-4CEF-99DF-CF3F3034DC04}">
      <dgm:prSet/>
      <dgm:spPr/>
      <dgm:t>
        <a:bodyPr/>
        <a:lstStyle/>
        <a:p>
          <a:r>
            <a:rPr lang="en-US"/>
            <a:t>Phase 2: Ireland CX, payment localization (Q3).</a:t>
          </a:r>
        </a:p>
      </dgm:t>
    </dgm:pt>
    <dgm:pt modelId="{0C8615A1-F3FD-476A-88C8-26BE1CD81B46}" type="parTrans" cxnId="{EC239076-E8DE-4ACC-A5E3-3A58BD1FFD3D}">
      <dgm:prSet/>
      <dgm:spPr/>
      <dgm:t>
        <a:bodyPr/>
        <a:lstStyle/>
        <a:p>
          <a:endParaRPr lang="en-US"/>
        </a:p>
      </dgm:t>
    </dgm:pt>
    <dgm:pt modelId="{8AE68642-548C-4A17-A2EC-4C16CF7DC6B3}" type="sibTrans" cxnId="{EC239076-E8DE-4ACC-A5E3-3A58BD1FFD3D}">
      <dgm:prSet/>
      <dgm:spPr/>
      <dgm:t>
        <a:bodyPr/>
        <a:lstStyle/>
        <a:p>
          <a:endParaRPr lang="en-US"/>
        </a:p>
      </dgm:t>
    </dgm:pt>
    <dgm:pt modelId="{2F5BE073-26A6-490C-A9E7-F7AD3E377A42}">
      <dgm:prSet/>
      <dgm:spPr/>
      <dgm:t>
        <a:bodyPr/>
        <a:lstStyle/>
        <a:p>
          <a:r>
            <a:rPr lang="en-US"/>
            <a:t>Phase 3: Germany launch, sustainability focus (Q4).</a:t>
          </a:r>
        </a:p>
      </dgm:t>
    </dgm:pt>
    <dgm:pt modelId="{BA4C7655-1058-4F78-BDEB-8B7476306950}" type="parTrans" cxnId="{83E41216-B818-490F-94B9-70C66E9AF72C}">
      <dgm:prSet/>
      <dgm:spPr/>
      <dgm:t>
        <a:bodyPr/>
        <a:lstStyle/>
        <a:p>
          <a:endParaRPr lang="en-US"/>
        </a:p>
      </dgm:t>
    </dgm:pt>
    <dgm:pt modelId="{2456CA52-3D08-4495-A15E-B7B9FFBBADD1}" type="sibTrans" cxnId="{83E41216-B818-490F-94B9-70C66E9AF72C}">
      <dgm:prSet/>
      <dgm:spPr/>
      <dgm:t>
        <a:bodyPr/>
        <a:lstStyle/>
        <a:p>
          <a:endParaRPr lang="en-US"/>
        </a:p>
      </dgm:t>
    </dgm:pt>
    <dgm:pt modelId="{DDDAEBA7-6736-4ADF-BFC0-63F05D5D991B}">
      <dgm:prSet/>
      <dgm:spPr/>
      <dgm:t>
        <a:bodyPr/>
        <a:lstStyle/>
        <a:p>
          <a:r>
            <a:rPr lang="en-US"/>
            <a:t>Add: Regional loyalty, reactivation for 'Lost' segment.</a:t>
          </a:r>
        </a:p>
      </dgm:t>
    </dgm:pt>
    <dgm:pt modelId="{5FBB0D0B-0B73-49D4-9E29-3A826362FFCB}" type="parTrans" cxnId="{19BB4482-BAB5-4978-B296-66D61D480126}">
      <dgm:prSet/>
      <dgm:spPr/>
      <dgm:t>
        <a:bodyPr/>
        <a:lstStyle/>
        <a:p>
          <a:endParaRPr lang="en-US"/>
        </a:p>
      </dgm:t>
    </dgm:pt>
    <dgm:pt modelId="{A24B668D-9953-428A-9BC5-C69083AE4951}" type="sibTrans" cxnId="{19BB4482-BAB5-4978-B296-66D61D480126}">
      <dgm:prSet/>
      <dgm:spPr/>
      <dgm:t>
        <a:bodyPr/>
        <a:lstStyle/>
        <a:p>
          <a:endParaRPr lang="en-US"/>
        </a:p>
      </dgm:t>
    </dgm:pt>
    <dgm:pt modelId="{0015FEBA-37F7-469B-883D-9D326A533A34}" type="pres">
      <dgm:prSet presAssocID="{2398B87A-62E3-49CB-A4F7-A65E3E31B081}" presName="vert0" presStyleCnt="0">
        <dgm:presLayoutVars>
          <dgm:dir/>
          <dgm:animOne val="branch"/>
          <dgm:animLvl val="lvl"/>
        </dgm:presLayoutVars>
      </dgm:prSet>
      <dgm:spPr/>
    </dgm:pt>
    <dgm:pt modelId="{6742BD91-6234-4E25-9F6F-8141990464B3}" type="pres">
      <dgm:prSet presAssocID="{7FB8A558-FA41-4484-B0E8-1E0D26F6BBEF}" presName="thickLine" presStyleLbl="alignNode1" presStyleIdx="0" presStyleCnt="4"/>
      <dgm:spPr/>
    </dgm:pt>
    <dgm:pt modelId="{9A6CB2A8-AC9F-4198-AA7E-58F2910B125F}" type="pres">
      <dgm:prSet presAssocID="{7FB8A558-FA41-4484-B0E8-1E0D26F6BBEF}" presName="horz1" presStyleCnt="0"/>
      <dgm:spPr/>
    </dgm:pt>
    <dgm:pt modelId="{8FCBEEBE-F1EA-4DB0-BE94-ACA27025739E}" type="pres">
      <dgm:prSet presAssocID="{7FB8A558-FA41-4484-B0E8-1E0D26F6BBEF}" presName="tx1" presStyleLbl="revTx" presStyleIdx="0" presStyleCnt="4"/>
      <dgm:spPr/>
    </dgm:pt>
    <dgm:pt modelId="{58851D44-BA04-4606-91D9-862D80455530}" type="pres">
      <dgm:prSet presAssocID="{7FB8A558-FA41-4484-B0E8-1E0D26F6BBEF}" presName="vert1" presStyleCnt="0"/>
      <dgm:spPr/>
    </dgm:pt>
    <dgm:pt modelId="{6955D559-DE7A-4F48-990D-EF843A8EFB58}" type="pres">
      <dgm:prSet presAssocID="{60AFC90A-3E9E-4CEF-99DF-CF3F3034DC04}" presName="thickLine" presStyleLbl="alignNode1" presStyleIdx="1" presStyleCnt="4"/>
      <dgm:spPr/>
    </dgm:pt>
    <dgm:pt modelId="{4E8D38C2-F806-49B8-AE77-DFF83863FD05}" type="pres">
      <dgm:prSet presAssocID="{60AFC90A-3E9E-4CEF-99DF-CF3F3034DC04}" presName="horz1" presStyleCnt="0"/>
      <dgm:spPr/>
    </dgm:pt>
    <dgm:pt modelId="{DF0132B7-9128-48E5-B538-9DC54652038D}" type="pres">
      <dgm:prSet presAssocID="{60AFC90A-3E9E-4CEF-99DF-CF3F3034DC04}" presName="tx1" presStyleLbl="revTx" presStyleIdx="1" presStyleCnt="4"/>
      <dgm:spPr/>
    </dgm:pt>
    <dgm:pt modelId="{E00C7F0C-BCF5-494B-9853-09BD34EB7A53}" type="pres">
      <dgm:prSet presAssocID="{60AFC90A-3E9E-4CEF-99DF-CF3F3034DC04}" presName="vert1" presStyleCnt="0"/>
      <dgm:spPr/>
    </dgm:pt>
    <dgm:pt modelId="{C0E53F47-ECB6-46D9-9BC9-185650F2ABB7}" type="pres">
      <dgm:prSet presAssocID="{2F5BE073-26A6-490C-A9E7-F7AD3E377A42}" presName="thickLine" presStyleLbl="alignNode1" presStyleIdx="2" presStyleCnt="4"/>
      <dgm:spPr/>
    </dgm:pt>
    <dgm:pt modelId="{B8E5759D-40B5-4719-A7CA-6960DA4C62AE}" type="pres">
      <dgm:prSet presAssocID="{2F5BE073-26A6-490C-A9E7-F7AD3E377A42}" presName="horz1" presStyleCnt="0"/>
      <dgm:spPr/>
    </dgm:pt>
    <dgm:pt modelId="{7C03A245-3B0E-4E71-9562-AB60E266BAF5}" type="pres">
      <dgm:prSet presAssocID="{2F5BE073-26A6-490C-A9E7-F7AD3E377A42}" presName="tx1" presStyleLbl="revTx" presStyleIdx="2" presStyleCnt="4"/>
      <dgm:spPr/>
    </dgm:pt>
    <dgm:pt modelId="{A20FE0F9-0F30-44AA-99FF-5A695AF3B2BA}" type="pres">
      <dgm:prSet presAssocID="{2F5BE073-26A6-490C-A9E7-F7AD3E377A42}" presName="vert1" presStyleCnt="0"/>
      <dgm:spPr/>
    </dgm:pt>
    <dgm:pt modelId="{14370597-674F-4619-9D5B-88DE3E0363E7}" type="pres">
      <dgm:prSet presAssocID="{DDDAEBA7-6736-4ADF-BFC0-63F05D5D991B}" presName="thickLine" presStyleLbl="alignNode1" presStyleIdx="3" presStyleCnt="4"/>
      <dgm:spPr/>
    </dgm:pt>
    <dgm:pt modelId="{4E4556AF-D443-4803-817C-02E71AC7A2B1}" type="pres">
      <dgm:prSet presAssocID="{DDDAEBA7-6736-4ADF-BFC0-63F05D5D991B}" presName="horz1" presStyleCnt="0"/>
      <dgm:spPr/>
    </dgm:pt>
    <dgm:pt modelId="{039D3236-185A-4233-A374-F9C1710BD9D3}" type="pres">
      <dgm:prSet presAssocID="{DDDAEBA7-6736-4ADF-BFC0-63F05D5D991B}" presName="tx1" presStyleLbl="revTx" presStyleIdx="3" presStyleCnt="4"/>
      <dgm:spPr/>
    </dgm:pt>
    <dgm:pt modelId="{678433FC-D181-4D7E-925B-91DE263563F2}" type="pres">
      <dgm:prSet presAssocID="{DDDAEBA7-6736-4ADF-BFC0-63F05D5D991B}" presName="vert1" presStyleCnt="0"/>
      <dgm:spPr/>
    </dgm:pt>
  </dgm:ptLst>
  <dgm:cxnLst>
    <dgm:cxn modelId="{83E41216-B818-490F-94B9-70C66E9AF72C}" srcId="{2398B87A-62E3-49CB-A4F7-A65E3E31B081}" destId="{2F5BE073-26A6-490C-A9E7-F7AD3E377A42}" srcOrd="2" destOrd="0" parTransId="{BA4C7655-1058-4F78-BDEB-8B7476306950}" sibTransId="{2456CA52-3D08-4495-A15E-B7B9FFBBADD1}"/>
    <dgm:cxn modelId="{014A653D-14BF-4AD4-81FD-3917F80136C3}" type="presOf" srcId="{DDDAEBA7-6736-4ADF-BFC0-63F05D5D991B}" destId="{039D3236-185A-4233-A374-F9C1710BD9D3}" srcOrd="0" destOrd="0" presId="urn:microsoft.com/office/officeart/2008/layout/LinedList"/>
    <dgm:cxn modelId="{1CB66A62-4771-455E-9BE2-1708898B2121}" srcId="{2398B87A-62E3-49CB-A4F7-A65E3E31B081}" destId="{7FB8A558-FA41-4484-B0E8-1E0D26F6BBEF}" srcOrd="0" destOrd="0" parTransId="{6AF6A471-6213-4CDE-9054-8B22FA8F0849}" sibTransId="{ED7DA5C6-595D-4659-B626-54EE64AC47FD}"/>
    <dgm:cxn modelId="{70F2B175-FEDB-40EA-AD15-4A8000E4791E}" type="presOf" srcId="{2398B87A-62E3-49CB-A4F7-A65E3E31B081}" destId="{0015FEBA-37F7-469B-883D-9D326A533A34}" srcOrd="0" destOrd="0" presId="urn:microsoft.com/office/officeart/2008/layout/LinedList"/>
    <dgm:cxn modelId="{EC239076-E8DE-4ACC-A5E3-3A58BD1FFD3D}" srcId="{2398B87A-62E3-49CB-A4F7-A65E3E31B081}" destId="{60AFC90A-3E9E-4CEF-99DF-CF3F3034DC04}" srcOrd="1" destOrd="0" parTransId="{0C8615A1-F3FD-476A-88C8-26BE1CD81B46}" sibTransId="{8AE68642-548C-4A17-A2EC-4C16CF7DC6B3}"/>
    <dgm:cxn modelId="{19BB4482-BAB5-4978-B296-66D61D480126}" srcId="{2398B87A-62E3-49CB-A4F7-A65E3E31B081}" destId="{DDDAEBA7-6736-4ADF-BFC0-63F05D5D991B}" srcOrd="3" destOrd="0" parTransId="{5FBB0D0B-0B73-49D4-9E29-3A826362FFCB}" sibTransId="{A24B668D-9953-428A-9BC5-C69083AE4951}"/>
    <dgm:cxn modelId="{562317AC-2FB9-4ADD-9ACA-D739C66BF594}" type="presOf" srcId="{7FB8A558-FA41-4484-B0E8-1E0D26F6BBEF}" destId="{8FCBEEBE-F1EA-4DB0-BE94-ACA27025739E}" srcOrd="0" destOrd="0" presId="urn:microsoft.com/office/officeart/2008/layout/LinedList"/>
    <dgm:cxn modelId="{8C8BB5B6-84D8-4F80-AC15-BC8D9DEF94B2}" type="presOf" srcId="{60AFC90A-3E9E-4CEF-99DF-CF3F3034DC04}" destId="{DF0132B7-9128-48E5-B538-9DC54652038D}" srcOrd="0" destOrd="0" presId="urn:microsoft.com/office/officeart/2008/layout/LinedList"/>
    <dgm:cxn modelId="{FDC344F8-2657-423D-BF0B-B8CA5D2CB2D9}" type="presOf" srcId="{2F5BE073-26A6-490C-A9E7-F7AD3E377A42}" destId="{7C03A245-3B0E-4E71-9562-AB60E266BAF5}" srcOrd="0" destOrd="0" presId="urn:microsoft.com/office/officeart/2008/layout/LinedList"/>
    <dgm:cxn modelId="{80163CFB-00D2-48CA-B42C-2B7830C4FED7}" type="presParOf" srcId="{0015FEBA-37F7-469B-883D-9D326A533A34}" destId="{6742BD91-6234-4E25-9F6F-8141990464B3}" srcOrd="0" destOrd="0" presId="urn:microsoft.com/office/officeart/2008/layout/LinedList"/>
    <dgm:cxn modelId="{48A7ACC8-C749-46A0-A819-3D9FE50516BF}" type="presParOf" srcId="{0015FEBA-37F7-469B-883D-9D326A533A34}" destId="{9A6CB2A8-AC9F-4198-AA7E-58F2910B125F}" srcOrd="1" destOrd="0" presId="urn:microsoft.com/office/officeart/2008/layout/LinedList"/>
    <dgm:cxn modelId="{CD248DDF-798B-4CAF-A481-077F11BCF4BA}" type="presParOf" srcId="{9A6CB2A8-AC9F-4198-AA7E-58F2910B125F}" destId="{8FCBEEBE-F1EA-4DB0-BE94-ACA27025739E}" srcOrd="0" destOrd="0" presId="urn:microsoft.com/office/officeart/2008/layout/LinedList"/>
    <dgm:cxn modelId="{0B5A83EC-2538-4EEF-95C7-C36697872C77}" type="presParOf" srcId="{9A6CB2A8-AC9F-4198-AA7E-58F2910B125F}" destId="{58851D44-BA04-4606-91D9-862D80455530}" srcOrd="1" destOrd="0" presId="urn:microsoft.com/office/officeart/2008/layout/LinedList"/>
    <dgm:cxn modelId="{957803D6-CEA2-4962-9756-BC63A692C6EA}" type="presParOf" srcId="{0015FEBA-37F7-469B-883D-9D326A533A34}" destId="{6955D559-DE7A-4F48-990D-EF843A8EFB58}" srcOrd="2" destOrd="0" presId="urn:microsoft.com/office/officeart/2008/layout/LinedList"/>
    <dgm:cxn modelId="{86BD25C7-B993-4FBD-A065-A80823D6545C}" type="presParOf" srcId="{0015FEBA-37F7-469B-883D-9D326A533A34}" destId="{4E8D38C2-F806-49B8-AE77-DFF83863FD05}" srcOrd="3" destOrd="0" presId="urn:microsoft.com/office/officeart/2008/layout/LinedList"/>
    <dgm:cxn modelId="{37AC996F-A510-4116-A6A6-DE04C4ABBB6A}" type="presParOf" srcId="{4E8D38C2-F806-49B8-AE77-DFF83863FD05}" destId="{DF0132B7-9128-48E5-B538-9DC54652038D}" srcOrd="0" destOrd="0" presId="urn:microsoft.com/office/officeart/2008/layout/LinedList"/>
    <dgm:cxn modelId="{2EE5BB63-C3F4-4120-AD4A-DBAFE122CB7B}" type="presParOf" srcId="{4E8D38C2-F806-49B8-AE77-DFF83863FD05}" destId="{E00C7F0C-BCF5-494B-9853-09BD34EB7A53}" srcOrd="1" destOrd="0" presId="urn:microsoft.com/office/officeart/2008/layout/LinedList"/>
    <dgm:cxn modelId="{37662967-1807-4FEE-A522-CE8F485DD972}" type="presParOf" srcId="{0015FEBA-37F7-469B-883D-9D326A533A34}" destId="{C0E53F47-ECB6-46D9-9BC9-185650F2ABB7}" srcOrd="4" destOrd="0" presId="urn:microsoft.com/office/officeart/2008/layout/LinedList"/>
    <dgm:cxn modelId="{A3FA02C0-6685-4D63-BE11-A7D976D8AD57}" type="presParOf" srcId="{0015FEBA-37F7-469B-883D-9D326A533A34}" destId="{B8E5759D-40B5-4719-A7CA-6960DA4C62AE}" srcOrd="5" destOrd="0" presId="urn:microsoft.com/office/officeart/2008/layout/LinedList"/>
    <dgm:cxn modelId="{A2104089-7AA8-4F7E-A300-433AC1207B64}" type="presParOf" srcId="{B8E5759D-40B5-4719-A7CA-6960DA4C62AE}" destId="{7C03A245-3B0E-4E71-9562-AB60E266BAF5}" srcOrd="0" destOrd="0" presId="urn:microsoft.com/office/officeart/2008/layout/LinedList"/>
    <dgm:cxn modelId="{FF18D4E7-2492-4F93-A9FB-E80E2F43986D}" type="presParOf" srcId="{B8E5759D-40B5-4719-A7CA-6960DA4C62AE}" destId="{A20FE0F9-0F30-44AA-99FF-5A695AF3B2BA}" srcOrd="1" destOrd="0" presId="urn:microsoft.com/office/officeart/2008/layout/LinedList"/>
    <dgm:cxn modelId="{9D5F6681-EA86-4D47-8F65-9D14A8FDEF3A}" type="presParOf" srcId="{0015FEBA-37F7-469B-883D-9D326A533A34}" destId="{14370597-674F-4619-9D5B-88DE3E0363E7}" srcOrd="6" destOrd="0" presId="urn:microsoft.com/office/officeart/2008/layout/LinedList"/>
    <dgm:cxn modelId="{ABF76E07-A29E-47F9-9E11-FDBB75A3D7EA}" type="presParOf" srcId="{0015FEBA-37F7-469B-883D-9D326A533A34}" destId="{4E4556AF-D443-4803-817C-02E71AC7A2B1}" srcOrd="7" destOrd="0" presId="urn:microsoft.com/office/officeart/2008/layout/LinedList"/>
    <dgm:cxn modelId="{78C2ED00-EFCB-4D7B-9E94-DF6A5D31823A}" type="presParOf" srcId="{4E4556AF-D443-4803-817C-02E71AC7A2B1}" destId="{039D3236-185A-4233-A374-F9C1710BD9D3}" srcOrd="0" destOrd="0" presId="urn:microsoft.com/office/officeart/2008/layout/LinedList"/>
    <dgm:cxn modelId="{8B1AA856-8BCC-4199-A51C-B12E66CB429D}" type="presParOf" srcId="{4E4556AF-D443-4803-817C-02E71AC7A2B1}" destId="{678433FC-D181-4D7E-925B-91DE263563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E712AF-669F-4C62-AD59-41AF0B4C4BAA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6900D5-FE7C-4307-B1E9-75B066C848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cleanup complexity.</a:t>
          </a:r>
        </a:p>
      </dgm:t>
    </dgm:pt>
    <dgm:pt modelId="{9C68EBAD-8E61-4675-9BC9-61168CB6B26B}" type="parTrans" cxnId="{9C882B5F-AD5B-4AB7-B5F7-E8D23ECF37F5}">
      <dgm:prSet/>
      <dgm:spPr/>
      <dgm:t>
        <a:bodyPr/>
        <a:lstStyle/>
        <a:p>
          <a:endParaRPr lang="en-US"/>
        </a:p>
      </dgm:t>
    </dgm:pt>
    <dgm:pt modelId="{E08ABEB0-2320-4268-B27E-393F2D6C90C1}" type="sibTrans" cxnId="{9C882B5F-AD5B-4AB7-B5F7-E8D23ECF37F5}">
      <dgm:prSet/>
      <dgm:spPr/>
      <dgm:t>
        <a:bodyPr/>
        <a:lstStyle/>
        <a:p>
          <a:endParaRPr lang="en-US"/>
        </a:p>
      </dgm:t>
    </dgm:pt>
    <dgm:pt modelId="{87073F73-5652-4DE4-AC21-F15DCC0810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Analytics clarified decisions.</a:t>
          </a:r>
        </a:p>
      </dgm:t>
    </dgm:pt>
    <dgm:pt modelId="{5B812002-5C86-4F4B-B786-8ACCA26F1899}" type="parTrans" cxnId="{6BAD0B22-E51F-492E-B450-A8B52297D4D3}">
      <dgm:prSet/>
      <dgm:spPr/>
      <dgm:t>
        <a:bodyPr/>
        <a:lstStyle/>
        <a:p>
          <a:endParaRPr lang="en-US"/>
        </a:p>
      </dgm:t>
    </dgm:pt>
    <dgm:pt modelId="{5CDFFEC6-D857-4762-BF0E-E24C16F1840E}" type="sibTrans" cxnId="{6BAD0B22-E51F-492E-B450-A8B52297D4D3}">
      <dgm:prSet/>
      <dgm:spPr/>
      <dgm:t>
        <a:bodyPr/>
        <a:lstStyle/>
        <a:p>
          <a:endParaRPr lang="en-US"/>
        </a:p>
      </dgm:t>
    </dgm:pt>
    <dgm:pt modelId="{AEC4D5A3-CFA2-4E82-8C28-52A97C74B8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thinking aligned strategy.</a:t>
          </a:r>
        </a:p>
      </dgm:t>
    </dgm:pt>
    <dgm:pt modelId="{9109CD82-C633-4B0A-86AC-BE8389CC6A76}" type="parTrans" cxnId="{07E7C992-A9F4-4C5D-B941-0CEE24DF7165}">
      <dgm:prSet/>
      <dgm:spPr/>
      <dgm:t>
        <a:bodyPr/>
        <a:lstStyle/>
        <a:p>
          <a:endParaRPr lang="en-US"/>
        </a:p>
      </dgm:t>
    </dgm:pt>
    <dgm:pt modelId="{83861B82-BADF-4F16-BE96-B9E8D2291B12}" type="sibTrans" cxnId="{07E7C992-A9F4-4C5D-B941-0CEE24DF7165}">
      <dgm:prSet/>
      <dgm:spPr/>
      <dgm:t>
        <a:bodyPr/>
        <a:lstStyle/>
        <a:p>
          <a:endParaRPr lang="en-US"/>
        </a:p>
      </dgm:t>
    </dgm:pt>
    <dgm:pt modelId="{51B90A1C-5519-4F56-9C2A-5CD51880B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Dashboards improved executive buy-in.</a:t>
          </a:r>
        </a:p>
      </dgm:t>
    </dgm:pt>
    <dgm:pt modelId="{9F2CEB32-C408-4B9D-8C88-A614A6EC7CEB}" type="parTrans" cxnId="{5C80A393-C45B-47EF-B32F-FA11720D77ED}">
      <dgm:prSet/>
      <dgm:spPr/>
      <dgm:t>
        <a:bodyPr/>
        <a:lstStyle/>
        <a:p>
          <a:endParaRPr lang="en-US"/>
        </a:p>
      </dgm:t>
    </dgm:pt>
    <dgm:pt modelId="{1E3A259A-4BE5-4460-B5B7-777ACE1FCFCC}" type="sibTrans" cxnId="{5C80A393-C45B-47EF-B32F-FA11720D77ED}">
      <dgm:prSet/>
      <dgm:spPr/>
      <dgm:t>
        <a:bodyPr/>
        <a:lstStyle/>
        <a:p>
          <a:endParaRPr lang="en-US"/>
        </a:p>
      </dgm:t>
    </dgm:pt>
    <dgm:pt modelId="{913EE011-BC7B-4EB1-B7AD-1C42111B22DF}" type="pres">
      <dgm:prSet presAssocID="{0CE712AF-669F-4C62-AD59-41AF0B4C4BAA}" presName="outerComposite" presStyleCnt="0">
        <dgm:presLayoutVars>
          <dgm:chMax val="5"/>
          <dgm:dir/>
          <dgm:resizeHandles val="exact"/>
        </dgm:presLayoutVars>
      </dgm:prSet>
      <dgm:spPr/>
    </dgm:pt>
    <dgm:pt modelId="{CC9C9C98-8056-4BA0-8552-052961B54D72}" type="pres">
      <dgm:prSet presAssocID="{0CE712AF-669F-4C62-AD59-41AF0B4C4BAA}" presName="dummyMaxCanvas" presStyleCnt="0">
        <dgm:presLayoutVars/>
      </dgm:prSet>
      <dgm:spPr/>
    </dgm:pt>
    <dgm:pt modelId="{1CC91F83-1388-4040-9368-4564B31AE06D}" type="pres">
      <dgm:prSet presAssocID="{0CE712AF-669F-4C62-AD59-41AF0B4C4BAA}" presName="FourNodes_1" presStyleLbl="node1" presStyleIdx="0" presStyleCnt="4">
        <dgm:presLayoutVars>
          <dgm:bulletEnabled val="1"/>
        </dgm:presLayoutVars>
      </dgm:prSet>
      <dgm:spPr/>
    </dgm:pt>
    <dgm:pt modelId="{730BB5FE-6A36-4B29-BF1D-D55B636A7F47}" type="pres">
      <dgm:prSet presAssocID="{0CE712AF-669F-4C62-AD59-41AF0B4C4BAA}" presName="FourNodes_2" presStyleLbl="node1" presStyleIdx="1" presStyleCnt="4">
        <dgm:presLayoutVars>
          <dgm:bulletEnabled val="1"/>
        </dgm:presLayoutVars>
      </dgm:prSet>
      <dgm:spPr/>
    </dgm:pt>
    <dgm:pt modelId="{0EB21B0D-9333-4EEF-9D36-13DDCBA75740}" type="pres">
      <dgm:prSet presAssocID="{0CE712AF-669F-4C62-AD59-41AF0B4C4BAA}" presName="FourNodes_3" presStyleLbl="node1" presStyleIdx="2" presStyleCnt="4">
        <dgm:presLayoutVars>
          <dgm:bulletEnabled val="1"/>
        </dgm:presLayoutVars>
      </dgm:prSet>
      <dgm:spPr/>
    </dgm:pt>
    <dgm:pt modelId="{93708126-2792-4E94-8FE3-8B30700847E6}" type="pres">
      <dgm:prSet presAssocID="{0CE712AF-669F-4C62-AD59-41AF0B4C4BAA}" presName="FourNodes_4" presStyleLbl="node1" presStyleIdx="3" presStyleCnt="4">
        <dgm:presLayoutVars>
          <dgm:bulletEnabled val="1"/>
        </dgm:presLayoutVars>
      </dgm:prSet>
      <dgm:spPr/>
    </dgm:pt>
    <dgm:pt modelId="{DFF6D439-321B-4815-B6D6-85F4B23F604A}" type="pres">
      <dgm:prSet presAssocID="{0CE712AF-669F-4C62-AD59-41AF0B4C4BAA}" presName="FourConn_1-2" presStyleLbl="fgAccFollowNode1" presStyleIdx="0" presStyleCnt="3">
        <dgm:presLayoutVars>
          <dgm:bulletEnabled val="1"/>
        </dgm:presLayoutVars>
      </dgm:prSet>
      <dgm:spPr/>
    </dgm:pt>
    <dgm:pt modelId="{E8A76FC4-E59B-43D8-A1EF-D3CAD6EC9ABB}" type="pres">
      <dgm:prSet presAssocID="{0CE712AF-669F-4C62-AD59-41AF0B4C4BAA}" presName="FourConn_2-3" presStyleLbl="fgAccFollowNode1" presStyleIdx="1" presStyleCnt="3">
        <dgm:presLayoutVars>
          <dgm:bulletEnabled val="1"/>
        </dgm:presLayoutVars>
      </dgm:prSet>
      <dgm:spPr/>
    </dgm:pt>
    <dgm:pt modelId="{716ECDA8-9B39-42BA-BD05-9D640ADA78B1}" type="pres">
      <dgm:prSet presAssocID="{0CE712AF-669F-4C62-AD59-41AF0B4C4BAA}" presName="FourConn_3-4" presStyleLbl="fgAccFollowNode1" presStyleIdx="2" presStyleCnt="3">
        <dgm:presLayoutVars>
          <dgm:bulletEnabled val="1"/>
        </dgm:presLayoutVars>
      </dgm:prSet>
      <dgm:spPr/>
    </dgm:pt>
    <dgm:pt modelId="{ACC6EA13-250B-4B8C-B5F9-5603698D7E8F}" type="pres">
      <dgm:prSet presAssocID="{0CE712AF-669F-4C62-AD59-41AF0B4C4BAA}" presName="FourNodes_1_text" presStyleLbl="node1" presStyleIdx="3" presStyleCnt="4">
        <dgm:presLayoutVars>
          <dgm:bulletEnabled val="1"/>
        </dgm:presLayoutVars>
      </dgm:prSet>
      <dgm:spPr/>
    </dgm:pt>
    <dgm:pt modelId="{621CE4C0-1B1E-4F8D-B40A-4750EB545EC9}" type="pres">
      <dgm:prSet presAssocID="{0CE712AF-669F-4C62-AD59-41AF0B4C4BAA}" presName="FourNodes_2_text" presStyleLbl="node1" presStyleIdx="3" presStyleCnt="4">
        <dgm:presLayoutVars>
          <dgm:bulletEnabled val="1"/>
        </dgm:presLayoutVars>
      </dgm:prSet>
      <dgm:spPr/>
    </dgm:pt>
    <dgm:pt modelId="{46AAD069-C034-425D-B185-3D7596B0A03D}" type="pres">
      <dgm:prSet presAssocID="{0CE712AF-669F-4C62-AD59-41AF0B4C4BAA}" presName="FourNodes_3_text" presStyleLbl="node1" presStyleIdx="3" presStyleCnt="4">
        <dgm:presLayoutVars>
          <dgm:bulletEnabled val="1"/>
        </dgm:presLayoutVars>
      </dgm:prSet>
      <dgm:spPr/>
    </dgm:pt>
    <dgm:pt modelId="{A079B5A6-A860-4BA4-82B0-571933BB68B1}" type="pres">
      <dgm:prSet presAssocID="{0CE712AF-669F-4C62-AD59-41AF0B4C4B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5F36209-73EC-4E79-A098-5740A7ADFFCC}" type="presOf" srcId="{0CE712AF-669F-4C62-AD59-41AF0B4C4BAA}" destId="{913EE011-BC7B-4EB1-B7AD-1C42111B22DF}" srcOrd="0" destOrd="0" presId="urn:microsoft.com/office/officeart/2005/8/layout/vProcess5"/>
    <dgm:cxn modelId="{6BAD0B22-E51F-492E-B450-A8B52297D4D3}" srcId="{0CE712AF-669F-4C62-AD59-41AF0B4C4BAA}" destId="{87073F73-5652-4DE4-AC21-F15DCC08108B}" srcOrd="1" destOrd="0" parTransId="{5B812002-5C86-4F4B-B786-8ACCA26F1899}" sibTransId="{5CDFFEC6-D857-4762-BF0E-E24C16F1840E}"/>
    <dgm:cxn modelId="{9EFAC02C-A5EE-41D8-9FF2-CF36CA358DEC}" type="presOf" srcId="{5CDFFEC6-D857-4762-BF0E-E24C16F1840E}" destId="{E8A76FC4-E59B-43D8-A1EF-D3CAD6EC9ABB}" srcOrd="0" destOrd="0" presId="urn:microsoft.com/office/officeart/2005/8/layout/vProcess5"/>
    <dgm:cxn modelId="{9C882B5F-AD5B-4AB7-B5F7-E8D23ECF37F5}" srcId="{0CE712AF-669F-4C62-AD59-41AF0B4C4BAA}" destId="{886900D5-FE7C-4307-B1E9-75B066C84891}" srcOrd="0" destOrd="0" parTransId="{9C68EBAD-8E61-4675-9BC9-61168CB6B26B}" sibTransId="{E08ABEB0-2320-4268-B27E-393F2D6C90C1}"/>
    <dgm:cxn modelId="{987D485F-39ED-4C4C-B97D-39D0C3F8D6E5}" type="presOf" srcId="{83861B82-BADF-4F16-BE96-B9E8D2291B12}" destId="{716ECDA8-9B39-42BA-BD05-9D640ADA78B1}" srcOrd="0" destOrd="0" presId="urn:microsoft.com/office/officeart/2005/8/layout/vProcess5"/>
    <dgm:cxn modelId="{C77AAF74-98DB-4653-A66E-5BBDFA569BE7}" type="presOf" srcId="{51B90A1C-5519-4F56-9C2A-5CD51880B4B6}" destId="{A079B5A6-A860-4BA4-82B0-571933BB68B1}" srcOrd="1" destOrd="0" presId="urn:microsoft.com/office/officeart/2005/8/layout/vProcess5"/>
    <dgm:cxn modelId="{77B93D79-035C-4A1A-940F-90B68659D6D5}" type="presOf" srcId="{AEC4D5A3-CFA2-4E82-8C28-52A97C74B835}" destId="{0EB21B0D-9333-4EEF-9D36-13DDCBA75740}" srcOrd="0" destOrd="0" presId="urn:microsoft.com/office/officeart/2005/8/layout/vProcess5"/>
    <dgm:cxn modelId="{CF9FDF82-ABA8-4819-9586-19C53BD62273}" type="presOf" srcId="{AEC4D5A3-CFA2-4E82-8C28-52A97C74B835}" destId="{46AAD069-C034-425D-B185-3D7596B0A03D}" srcOrd="1" destOrd="0" presId="urn:microsoft.com/office/officeart/2005/8/layout/vProcess5"/>
    <dgm:cxn modelId="{07E7C992-A9F4-4C5D-B941-0CEE24DF7165}" srcId="{0CE712AF-669F-4C62-AD59-41AF0B4C4BAA}" destId="{AEC4D5A3-CFA2-4E82-8C28-52A97C74B835}" srcOrd="2" destOrd="0" parTransId="{9109CD82-C633-4B0A-86AC-BE8389CC6A76}" sibTransId="{83861B82-BADF-4F16-BE96-B9E8D2291B12}"/>
    <dgm:cxn modelId="{5C80A393-C45B-47EF-B32F-FA11720D77ED}" srcId="{0CE712AF-669F-4C62-AD59-41AF0B4C4BAA}" destId="{51B90A1C-5519-4F56-9C2A-5CD51880B4B6}" srcOrd="3" destOrd="0" parTransId="{9F2CEB32-C408-4B9D-8C88-A614A6EC7CEB}" sibTransId="{1E3A259A-4BE5-4460-B5B7-777ACE1FCFCC}"/>
    <dgm:cxn modelId="{93764D99-4A8B-4092-A158-74952E608A5F}" type="presOf" srcId="{886900D5-FE7C-4307-B1E9-75B066C84891}" destId="{1CC91F83-1388-4040-9368-4564B31AE06D}" srcOrd="0" destOrd="0" presId="urn:microsoft.com/office/officeart/2005/8/layout/vProcess5"/>
    <dgm:cxn modelId="{3343319E-496C-47EE-AD8B-F56C3D080357}" type="presOf" srcId="{E08ABEB0-2320-4268-B27E-393F2D6C90C1}" destId="{DFF6D439-321B-4815-B6D6-85F4B23F604A}" srcOrd="0" destOrd="0" presId="urn:microsoft.com/office/officeart/2005/8/layout/vProcess5"/>
    <dgm:cxn modelId="{AAE3B1A1-E4A5-485D-AD1D-7CBBBC9FCAFB}" type="presOf" srcId="{886900D5-FE7C-4307-B1E9-75B066C84891}" destId="{ACC6EA13-250B-4B8C-B5F9-5603698D7E8F}" srcOrd="1" destOrd="0" presId="urn:microsoft.com/office/officeart/2005/8/layout/vProcess5"/>
    <dgm:cxn modelId="{1C61F2BC-B2DA-44B5-B75F-01A60D5E2D1E}" type="presOf" srcId="{51B90A1C-5519-4F56-9C2A-5CD51880B4B6}" destId="{93708126-2792-4E94-8FE3-8B30700847E6}" srcOrd="0" destOrd="0" presId="urn:microsoft.com/office/officeart/2005/8/layout/vProcess5"/>
    <dgm:cxn modelId="{0C8066BE-A593-4093-8522-7338E4901EC7}" type="presOf" srcId="{87073F73-5652-4DE4-AC21-F15DCC08108B}" destId="{621CE4C0-1B1E-4F8D-B40A-4750EB545EC9}" srcOrd="1" destOrd="0" presId="urn:microsoft.com/office/officeart/2005/8/layout/vProcess5"/>
    <dgm:cxn modelId="{12FC74FB-0651-4662-B5FE-5D12837EFB62}" type="presOf" srcId="{87073F73-5652-4DE4-AC21-F15DCC08108B}" destId="{730BB5FE-6A36-4B29-BF1D-D55B636A7F47}" srcOrd="0" destOrd="0" presId="urn:microsoft.com/office/officeart/2005/8/layout/vProcess5"/>
    <dgm:cxn modelId="{9B0B3B41-24C5-471E-BFF9-1A7C0DEB4283}" type="presParOf" srcId="{913EE011-BC7B-4EB1-B7AD-1C42111B22DF}" destId="{CC9C9C98-8056-4BA0-8552-052961B54D72}" srcOrd="0" destOrd="0" presId="urn:microsoft.com/office/officeart/2005/8/layout/vProcess5"/>
    <dgm:cxn modelId="{F27F8B88-161C-44B7-A039-7D02E5E06386}" type="presParOf" srcId="{913EE011-BC7B-4EB1-B7AD-1C42111B22DF}" destId="{1CC91F83-1388-4040-9368-4564B31AE06D}" srcOrd="1" destOrd="0" presId="urn:microsoft.com/office/officeart/2005/8/layout/vProcess5"/>
    <dgm:cxn modelId="{6DBAF190-3EA5-42DF-8140-0EF53235C370}" type="presParOf" srcId="{913EE011-BC7B-4EB1-B7AD-1C42111B22DF}" destId="{730BB5FE-6A36-4B29-BF1D-D55B636A7F47}" srcOrd="2" destOrd="0" presId="urn:microsoft.com/office/officeart/2005/8/layout/vProcess5"/>
    <dgm:cxn modelId="{56591AD5-0062-4976-B207-C9A6E57B833F}" type="presParOf" srcId="{913EE011-BC7B-4EB1-B7AD-1C42111B22DF}" destId="{0EB21B0D-9333-4EEF-9D36-13DDCBA75740}" srcOrd="3" destOrd="0" presId="urn:microsoft.com/office/officeart/2005/8/layout/vProcess5"/>
    <dgm:cxn modelId="{E0CA39E1-31B2-4FFA-8052-10C82275EB95}" type="presParOf" srcId="{913EE011-BC7B-4EB1-B7AD-1C42111B22DF}" destId="{93708126-2792-4E94-8FE3-8B30700847E6}" srcOrd="4" destOrd="0" presId="urn:microsoft.com/office/officeart/2005/8/layout/vProcess5"/>
    <dgm:cxn modelId="{8EED9BC9-E969-49B3-B919-5ED129EF9795}" type="presParOf" srcId="{913EE011-BC7B-4EB1-B7AD-1C42111B22DF}" destId="{DFF6D439-321B-4815-B6D6-85F4B23F604A}" srcOrd="5" destOrd="0" presId="urn:microsoft.com/office/officeart/2005/8/layout/vProcess5"/>
    <dgm:cxn modelId="{2A5EE249-8AA2-45B8-BACE-1CF97D4224A1}" type="presParOf" srcId="{913EE011-BC7B-4EB1-B7AD-1C42111B22DF}" destId="{E8A76FC4-E59B-43D8-A1EF-D3CAD6EC9ABB}" srcOrd="6" destOrd="0" presId="urn:microsoft.com/office/officeart/2005/8/layout/vProcess5"/>
    <dgm:cxn modelId="{DE73688A-E5AA-417A-A0AA-428BEA3B081B}" type="presParOf" srcId="{913EE011-BC7B-4EB1-B7AD-1C42111B22DF}" destId="{716ECDA8-9B39-42BA-BD05-9D640ADA78B1}" srcOrd="7" destOrd="0" presId="urn:microsoft.com/office/officeart/2005/8/layout/vProcess5"/>
    <dgm:cxn modelId="{DA00741F-D50A-4111-BDE0-526E656B16E0}" type="presParOf" srcId="{913EE011-BC7B-4EB1-B7AD-1C42111B22DF}" destId="{ACC6EA13-250B-4B8C-B5F9-5603698D7E8F}" srcOrd="8" destOrd="0" presId="urn:microsoft.com/office/officeart/2005/8/layout/vProcess5"/>
    <dgm:cxn modelId="{E3210757-222E-40D0-819B-EE536B8E92E1}" type="presParOf" srcId="{913EE011-BC7B-4EB1-B7AD-1C42111B22DF}" destId="{621CE4C0-1B1E-4F8D-B40A-4750EB545EC9}" srcOrd="9" destOrd="0" presId="urn:microsoft.com/office/officeart/2005/8/layout/vProcess5"/>
    <dgm:cxn modelId="{659804D0-77CB-4771-9178-60DE88103ABD}" type="presParOf" srcId="{913EE011-BC7B-4EB1-B7AD-1C42111B22DF}" destId="{46AAD069-C034-425D-B185-3D7596B0A03D}" srcOrd="10" destOrd="0" presId="urn:microsoft.com/office/officeart/2005/8/layout/vProcess5"/>
    <dgm:cxn modelId="{EE4A777C-6434-46D7-9C02-B5D540230BFA}" type="presParOf" srcId="{913EE011-BC7B-4EB1-B7AD-1C42111B22DF}" destId="{A079B5A6-A860-4BA4-82B0-571933BB68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AC4696B-6A8D-4FC2-95C9-F61432FFAC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A64896-80CF-4C0B-971E-DB717DFD2F1E}">
      <dgm:prSet/>
      <dgm:spPr/>
      <dgm:t>
        <a:bodyPr/>
        <a:lstStyle/>
        <a:p>
          <a:r>
            <a:rPr lang="en-US"/>
            <a:t>Challenges: Data bias, targeting vulnerability, privacy concerns, misclassification, over-segmentation.</a:t>
          </a:r>
        </a:p>
      </dgm:t>
    </dgm:pt>
    <dgm:pt modelId="{0AB3938A-BC23-4243-BFE6-3141470A27BD}" type="parTrans" cxnId="{C6FC647C-91BD-447F-857D-57447B3F5CCA}">
      <dgm:prSet/>
      <dgm:spPr/>
      <dgm:t>
        <a:bodyPr/>
        <a:lstStyle/>
        <a:p>
          <a:endParaRPr lang="en-US"/>
        </a:p>
      </dgm:t>
    </dgm:pt>
    <dgm:pt modelId="{F2BCD7E2-11F3-41E3-B292-122B84EA075A}" type="sibTrans" cxnId="{C6FC647C-91BD-447F-857D-57447B3F5CCA}">
      <dgm:prSet/>
      <dgm:spPr/>
      <dgm:t>
        <a:bodyPr/>
        <a:lstStyle/>
        <a:p>
          <a:endParaRPr lang="en-US"/>
        </a:p>
      </dgm:t>
    </dgm:pt>
    <dgm:pt modelId="{F7C1BBE9-FF83-4757-AE40-CEF87EFFC213}">
      <dgm:prSet/>
      <dgm:spPr/>
      <dgm:t>
        <a:bodyPr/>
        <a:lstStyle/>
        <a:p>
          <a:r>
            <a:rPr lang="en-US"/>
            <a:t>Approach: Establish ethical guidelines, monitor model performance, and review outcomes regularly.</a:t>
          </a:r>
        </a:p>
      </dgm:t>
    </dgm:pt>
    <dgm:pt modelId="{09C0B869-AD4F-4C11-B6C8-0BF4B8C2F4A9}" type="parTrans" cxnId="{74AED967-1492-495A-9805-82BAFB7FDD86}">
      <dgm:prSet/>
      <dgm:spPr/>
      <dgm:t>
        <a:bodyPr/>
        <a:lstStyle/>
        <a:p>
          <a:endParaRPr lang="en-US"/>
        </a:p>
      </dgm:t>
    </dgm:pt>
    <dgm:pt modelId="{78BD803B-3E6B-4772-9E69-E06C45E24C4A}" type="sibTrans" cxnId="{74AED967-1492-495A-9805-82BAFB7FDD86}">
      <dgm:prSet/>
      <dgm:spPr/>
      <dgm:t>
        <a:bodyPr/>
        <a:lstStyle/>
        <a:p>
          <a:endParaRPr lang="en-US"/>
        </a:p>
      </dgm:t>
    </dgm:pt>
    <dgm:pt modelId="{5EA55F1D-98D2-42F6-8F10-7B6E0450DD3D}" type="pres">
      <dgm:prSet presAssocID="{9AC4696B-6A8D-4FC2-95C9-F61432FFACAC}" presName="linear" presStyleCnt="0">
        <dgm:presLayoutVars>
          <dgm:animLvl val="lvl"/>
          <dgm:resizeHandles val="exact"/>
        </dgm:presLayoutVars>
      </dgm:prSet>
      <dgm:spPr/>
    </dgm:pt>
    <dgm:pt modelId="{0F2683DA-469A-4837-81BD-799213203A7E}" type="pres">
      <dgm:prSet presAssocID="{EBA64896-80CF-4C0B-971E-DB717DFD2F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EFD95D-CC80-4652-8CAE-7092CF07BF62}" type="pres">
      <dgm:prSet presAssocID="{F2BCD7E2-11F3-41E3-B292-122B84EA075A}" presName="spacer" presStyleCnt="0"/>
      <dgm:spPr/>
    </dgm:pt>
    <dgm:pt modelId="{86F0EFBE-D60C-40E1-AF42-30FA0D37F336}" type="pres">
      <dgm:prSet presAssocID="{F7C1BBE9-FF83-4757-AE40-CEF87EFFC21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0864244-023E-4756-9B4D-7B98949441E9}" type="presOf" srcId="{9AC4696B-6A8D-4FC2-95C9-F61432FFACAC}" destId="{5EA55F1D-98D2-42F6-8F10-7B6E0450DD3D}" srcOrd="0" destOrd="0" presId="urn:microsoft.com/office/officeart/2005/8/layout/vList2"/>
    <dgm:cxn modelId="{74AED967-1492-495A-9805-82BAFB7FDD86}" srcId="{9AC4696B-6A8D-4FC2-95C9-F61432FFACAC}" destId="{F7C1BBE9-FF83-4757-AE40-CEF87EFFC213}" srcOrd="1" destOrd="0" parTransId="{09C0B869-AD4F-4C11-B6C8-0BF4B8C2F4A9}" sibTransId="{78BD803B-3E6B-4772-9E69-E06C45E24C4A}"/>
    <dgm:cxn modelId="{C6FC647C-91BD-447F-857D-57447B3F5CCA}" srcId="{9AC4696B-6A8D-4FC2-95C9-F61432FFACAC}" destId="{EBA64896-80CF-4C0B-971E-DB717DFD2F1E}" srcOrd="0" destOrd="0" parTransId="{0AB3938A-BC23-4243-BFE6-3141470A27BD}" sibTransId="{F2BCD7E2-11F3-41E3-B292-122B84EA075A}"/>
    <dgm:cxn modelId="{39C68D7F-524D-4EAF-93B0-33079BDAA34C}" type="presOf" srcId="{EBA64896-80CF-4C0B-971E-DB717DFD2F1E}" destId="{0F2683DA-469A-4837-81BD-799213203A7E}" srcOrd="0" destOrd="0" presId="urn:microsoft.com/office/officeart/2005/8/layout/vList2"/>
    <dgm:cxn modelId="{BBF99D8F-EAAD-4DC8-AAB3-A7E10A5822BF}" type="presOf" srcId="{F7C1BBE9-FF83-4757-AE40-CEF87EFFC213}" destId="{86F0EFBE-D60C-40E1-AF42-30FA0D37F336}" srcOrd="0" destOrd="0" presId="urn:microsoft.com/office/officeart/2005/8/layout/vList2"/>
    <dgm:cxn modelId="{9E57B5FF-A54E-455C-9DC6-9076C35A0DD7}" type="presParOf" srcId="{5EA55F1D-98D2-42F6-8F10-7B6E0450DD3D}" destId="{0F2683DA-469A-4837-81BD-799213203A7E}" srcOrd="0" destOrd="0" presId="urn:microsoft.com/office/officeart/2005/8/layout/vList2"/>
    <dgm:cxn modelId="{8E82D877-A510-4C5A-ADB5-01883D6F7EED}" type="presParOf" srcId="{5EA55F1D-98D2-42F6-8F10-7B6E0450DD3D}" destId="{28EFD95D-CC80-4652-8CAE-7092CF07BF62}" srcOrd="1" destOrd="0" presId="urn:microsoft.com/office/officeart/2005/8/layout/vList2"/>
    <dgm:cxn modelId="{F92DD593-314F-4650-A92A-6FC0E3C6ABAB}" type="presParOf" srcId="{5EA55F1D-98D2-42F6-8F10-7B6E0450DD3D}" destId="{86F0EFBE-D60C-40E1-AF42-30FA0D37F3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7A0135-FD19-47BD-A6F8-802C24BF102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C4836B-89B4-409F-8BDD-A5FF7FCF2F44}">
      <dgm:prSet/>
      <dgm:spPr/>
      <dgm:t>
        <a:bodyPr/>
        <a:lstStyle/>
        <a:p>
          <a:r>
            <a:rPr lang="en-US"/>
            <a:t>Cross-market flow:</a:t>
          </a:r>
        </a:p>
      </dgm:t>
    </dgm:pt>
    <dgm:pt modelId="{8F6189C2-9376-432D-80C4-584A36FA3E1D}" type="parTrans" cxnId="{89840657-F6D6-4AD0-9F6D-E523DFE0E537}">
      <dgm:prSet/>
      <dgm:spPr/>
      <dgm:t>
        <a:bodyPr/>
        <a:lstStyle/>
        <a:p>
          <a:endParaRPr lang="en-US"/>
        </a:p>
      </dgm:t>
    </dgm:pt>
    <dgm:pt modelId="{968A546E-BC1D-4CF6-8DDF-0C830B52065C}" type="sibTrans" cxnId="{89840657-F6D6-4AD0-9F6D-E523DFE0E537}">
      <dgm:prSet/>
      <dgm:spPr/>
      <dgm:t>
        <a:bodyPr/>
        <a:lstStyle/>
        <a:p>
          <a:endParaRPr lang="en-US"/>
        </a:p>
      </dgm:t>
    </dgm:pt>
    <dgm:pt modelId="{1D6836B8-7443-4BD3-8936-BB2DE6B1E48F}">
      <dgm:prSet/>
      <dgm:spPr/>
      <dgm:t>
        <a:bodyPr/>
        <a:lstStyle/>
        <a:p>
          <a:r>
            <a:rPr lang="en-US"/>
            <a:t>- Localized web access</a:t>
          </a:r>
        </a:p>
      </dgm:t>
    </dgm:pt>
    <dgm:pt modelId="{B3701617-5068-4554-ACB9-5D4D53D2DEB7}" type="parTrans" cxnId="{C03DDC0F-9EB9-4D42-9356-6CB2AAFE5D6A}">
      <dgm:prSet/>
      <dgm:spPr/>
      <dgm:t>
        <a:bodyPr/>
        <a:lstStyle/>
        <a:p>
          <a:endParaRPr lang="en-US"/>
        </a:p>
      </dgm:t>
    </dgm:pt>
    <dgm:pt modelId="{67C4AEE2-17BE-4713-BCD2-7D14BC8B8452}" type="sibTrans" cxnId="{C03DDC0F-9EB9-4D42-9356-6CB2AAFE5D6A}">
      <dgm:prSet/>
      <dgm:spPr/>
      <dgm:t>
        <a:bodyPr/>
        <a:lstStyle/>
        <a:p>
          <a:endParaRPr lang="en-US"/>
        </a:p>
      </dgm:t>
    </dgm:pt>
    <dgm:pt modelId="{38126C22-F6D6-4138-9612-5BEEA7C161E8}">
      <dgm:prSet/>
      <dgm:spPr/>
      <dgm:t>
        <a:bodyPr/>
        <a:lstStyle/>
        <a:p>
          <a:r>
            <a:rPr lang="en-US"/>
            <a:t>- Logistics</a:t>
          </a:r>
        </a:p>
      </dgm:t>
    </dgm:pt>
    <dgm:pt modelId="{22E098BE-C245-474F-998F-286889EBE14A}" type="parTrans" cxnId="{ACC48A02-6AC0-4E7E-BA50-B85C0251FE26}">
      <dgm:prSet/>
      <dgm:spPr/>
      <dgm:t>
        <a:bodyPr/>
        <a:lstStyle/>
        <a:p>
          <a:endParaRPr lang="en-US"/>
        </a:p>
      </dgm:t>
    </dgm:pt>
    <dgm:pt modelId="{ADE0F55E-8683-4E77-B19E-99DC50D0451D}" type="sibTrans" cxnId="{ACC48A02-6AC0-4E7E-BA50-B85C0251FE26}">
      <dgm:prSet/>
      <dgm:spPr/>
      <dgm:t>
        <a:bodyPr/>
        <a:lstStyle/>
        <a:p>
          <a:endParaRPr lang="en-US"/>
        </a:p>
      </dgm:t>
    </dgm:pt>
    <dgm:pt modelId="{DEEAEA86-BA98-4FF6-A177-4D3A9C860A49}">
      <dgm:prSet/>
      <dgm:spPr/>
      <dgm:t>
        <a:bodyPr/>
        <a:lstStyle/>
        <a:p>
          <a:r>
            <a:rPr lang="en-US"/>
            <a:t>- Customer support</a:t>
          </a:r>
        </a:p>
      </dgm:t>
    </dgm:pt>
    <dgm:pt modelId="{78B9A326-EFFB-4D4B-B24A-EBA3A32ACF8D}" type="parTrans" cxnId="{FA23E971-09B7-43DD-9442-F1BF02D4CBA5}">
      <dgm:prSet/>
      <dgm:spPr/>
      <dgm:t>
        <a:bodyPr/>
        <a:lstStyle/>
        <a:p>
          <a:endParaRPr lang="en-US"/>
        </a:p>
      </dgm:t>
    </dgm:pt>
    <dgm:pt modelId="{03A7EF15-6DA0-45B2-BB78-2B856FAF33DE}" type="sibTrans" cxnId="{FA23E971-09B7-43DD-9442-F1BF02D4CBA5}">
      <dgm:prSet/>
      <dgm:spPr/>
      <dgm:t>
        <a:bodyPr/>
        <a:lstStyle/>
        <a:p>
          <a:endParaRPr lang="en-US"/>
        </a:p>
      </dgm:t>
    </dgm:pt>
    <dgm:pt modelId="{BFBAAEC4-8255-44F2-8954-0F3C95E4D1CF}">
      <dgm:prSet/>
      <dgm:spPr/>
      <dgm:t>
        <a:bodyPr/>
        <a:lstStyle/>
        <a:p>
          <a:r>
            <a:rPr lang="en-US"/>
            <a:t>- Loyalty programs.</a:t>
          </a:r>
        </a:p>
      </dgm:t>
    </dgm:pt>
    <dgm:pt modelId="{A6808DFE-1071-4412-A225-652DC0AD1F74}" type="parTrans" cxnId="{0FA00653-D6A5-4880-8B6A-9034686996F5}">
      <dgm:prSet/>
      <dgm:spPr/>
      <dgm:t>
        <a:bodyPr/>
        <a:lstStyle/>
        <a:p>
          <a:endParaRPr lang="en-US"/>
        </a:p>
      </dgm:t>
    </dgm:pt>
    <dgm:pt modelId="{7F6BB645-ABA6-4386-805B-22698ABA2E04}" type="sibTrans" cxnId="{0FA00653-D6A5-4880-8B6A-9034686996F5}">
      <dgm:prSet/>
      <dgm:spPr/>
      <dgm:t>
        <a:bodyPr/>
        <a:lstStyle/>
        <a:p>
          <a:endParaRPr lang="en-US"/>
        </a:p>
      </dgm:t>
    </dgm:pt>
    <dgm:pt modelId="{73B4CFED-CB00-494A-967D-EC34E0EE00ED}">
      <dgm:prSet/>
      <dgm:spPr/>
      <dgm:t>
        <a:bodyPr/>
        <a:lstStyle/>
        <a:p>
          <a:r>
            <a:rPr lang="en-US"/>
            <a:t>Ensures smooth operations across Netherlands, Ireland, Germany.</a:t>
          </a:r>
        </a:p>
      </dgm:t>
    </dgm:pt>
    <dgm:pt modelId="{26F073B7-8D39-4690-953B-578E53FA6AC7}" type="parTrans" cxnId="{B65F15D6-0418-4E36-BE6E-9D16BF6E9793}">
      <dgm:prSet/>
      <dgm:spPr/>
      <dgm:t>
        <a:bodyPr/>
        <a:lstStyle/>
        <a:p>
          <a:endParaRPr lang="en-US"/>
        </a:p>
      </dgm:t>
    </dgm:pt>
    <dgm:pt modelId="{773C23EC-2BED-407A-84E8-40311CD59520}" type="sibTrans" cxnId="{B65F15D6-0418-4E36-BE6E-9D16BF6E9793}">
      <dgm:prSet/>
      <dgm:spPr/>
      <dgm:t>
        <a:bodyPr/>
        <a:lstStyle/>
        <a:p>
          <a:endParaRPr lang="en-US"/>
        </a:p>
      </dgm:t>
    </dgm:pt>
    <dgm:pt modelId="{775A7130-8541-4331-87FF-CDBD621C4807}" type="pres">
      <dgm:prSet presAssocID="{667A0135-FD19-47BD-A6F8-802C24BF102D}" presName="Name0" presStyleCnt="0">
        <dgm:presLayoutVars>
          <dgm:dir/>
          <dgm:resizeHandles val="exact"/>
        </dgm:presLayoutVars>
      </dgm:prSet>
      <dgm:spPr/>
    </dgm:pt>
    <dgm:pt modelId="{E8CE6615-3AF8-43DD-BAF9-35323A83C5E2}" type="pres">
      <dgm:prSet presAssocID="{CAC4836B-89B4-409F-8BDD-A5FF7FCF2F44}" presName="node" presStyleLbl="node1" presStyleIdx="0" presStyleCnt="6">
        <dgm:presLayoutVars>
          <dgm:bulletEnabled val="1"/>
        </dgm:presLayoutVars>
      </dgm:prSet>
      <dgm:spPr/>
    </dgm:pt>
    <dgm:pt modelId="{27181986-CACA-4B59-B52F-46827FD5C833}" type="pres">
      <dgm:prSet presAssocID="{968A546E-BC1D-4CF6-8DDF-0C830B52065C}" presName="sibTrans" presStyleLbl="sibTrans1D1" presStyleIdx="0" presStyleCnt="5"/>
      <dgm:spPr/>
    </dgm:pt>
    <dgm:pt modelId="{F8CF9197-6C9B-4BC3-8BD3-4B62E27E0E57}" type="pres">
      <dgm:prSet presAssocID="{968A546E-BC1D-4CF6-8DDF-0C830B52065C}" presName="connectorText" presStyleLbl="sibTrans1D1" presStyleIdx="0" presStyleCnt="5"/>
      <dgm:spPr/>
    </dgm:pt>
    <dgm:pt modelId="{A751EE73-C25C-446F-85EC-A46573C64436}" type="pres">
      <dgm:prSet presAssocID="{1D6836B8-7443-4BD3-8936-BB2DE6B1E48F}" presName="node" presStyleLbl="node1" presStyleIdx="1" presStyleCnt="6">
        <dgm:presLayoutVars>
          <dgm:bulletEnabled val="1"/>
        </dgm:presLayoutVars>
      </dgm:prSet>
      <dgm:spPr/>
    </dgm:pt>
    <dgm:pt modelId="{D466F788-D90D-4F54-AE3E-F33A9F1817F8}" type="pres">
      <dgm:prSet presAssocID="{67C4AEE2-17BE-4713-BCD2-7D14BC8B8452}" presName="sibTrans" presStyleLbl="sibTrans1D1" presStyleIdx="1" presStyleCnt="5"/>
      <dgm:spPr/>
    </dgm:pt>
    <dgm:pt modelId="{E4C5D3BB-7CC9-4605-8F9B-9A5F045C9756}" type="pres">
      <dgm:prSet presAssocID="{67C4AEE2-17BE-4713-BCD2-7D14BC8B8452}" presName="connectorText" presStyleLbl="sibTrans1D1" presStyleIdx="1" presStyleCnt="5"/>
      <dgm:spPr/>
    </dgm:pt>
    <dgm:pt modelId="{A116F89B-C914-48CA-A290-DB3EF85C466E}" type="pres">
      <dgm:prSet presAssocID="{38126C22-F6D6-4138-9612-5BEEA7C161E8}" presName="node" presStyleLbl="node1" presStyleIdx="2" presStyleCnt="6">
        <dgm:presLayoutVars>
          <dgm:bulletEnabled val="1"/>
        </dgm:presLayoutVars>
      </dgm:prSet>
      <dgm:spPr/>
    </dgm:pt>
    <dgm:pt modelId="{852D8B58-DDDE-4C70-9E28-4E6348348862}" type="pres">
      <dgm:prSet presAssocID="{ADE0F55E-8683-4E77-B19E-99DC50D0451D}" presName="sibTrans" presStyleLbl="sibTrans1D1" presStyleIdx="2" presStyleCnt="5"/>
      <dgm:spPr/>
    </dgm:pt>
    <dgm:pt modelId="{0721F913-6D84-4B9C-9E63-80A5219536C2}" type="pres">
      <dgm:prSet presAssocID="{ADE0F55E-8683-4E77-B19E-99DC50D0451D}" presName="connectorText" presStyleLbl="sibTrans1D1" presStyleIdx="2" presStyleCnt="5"/>
      <dgm:spPr/>
    </dgm:pt>
    <dgm:pt modelId="{BD807BC0-4419-4A77-936A-5EB4EC1CC520}" type="pres">
      <dgm:prSet presAssocID="{DEEAEA86-BA98-4FF6-A177-4D3A9C860A49}" presName="node" presStyleLbl="node1" presStyleIdx="3" presStyleCnt="6">
        <dgm:presLayoutVars>
          <dgm:bulletEnabled val="1"/>
        </dgm:presLayoutVars>
      </dgm:prSet>
      <dgm:spPr/>
    </dgm:pt>
    <dgm:pt modelId="{12E3BD5C-C6E3-48A4-8488-55B4054A064B}" type="pres">
      <dgm:prSet presAssocID="{03A7EF15-6DA0-45B2-BB78-2B856FAF33DE}" presName="sibTrans" presStyleLbl="sibTrans1D1" presStyleIdx="3" presStyleCnt="5"/>
      <dgm:spPr/>
    </dgm:pt>
    <dgm:pt modelId="{6C440562-4BF2-450B-80D8-3DF9456AD152}" type="pres">
      <dgm:prSet presAssocID="{03A7EF15-6DA0-45B2-BB78-2B856FAF33DE}" presName="connectorText" presStyleLbl="sibTrans1D1" presStyleIdx="3" presStyleCnt="5"/>
      <dgm:spPr/>
    </dgm:pt>
    <dgm:pt modelId="{2948BEA3-1484-4F1D-A49F-C6C47368A964}" type="pres">
      <dgm:prSet presAssocID="{BFBAAEC4-8255-44F2-8954-0F3C95E4D1CF}" presName="node" presStyleLbl="node1" presStyleIdx="4" presStyleCnt="6">
        <dgm:presLayoutVars>
          <dgm:bulletEnabled val="1"/>
        </dgm:presLayoutVars>
      </dgm:prSet>
      <dgm:spPr/>
    </dgm:pt>
    <dgm:pt modelId="{4F21BAB8-C8D6-4DC7-8DD1-97BC93B350B2}" type="pres">
      <dgm:prSet presAssocID="{7F6BB645-ABA6-4386-805B-22698ABA2E04}" presName="sibTrans" presStyleLbl="sibTrans1D1" presStyleIdx="4" presStyleCnt="5"/>
      <dgm:spPr/>
    </dgm:pt>
    <dgm:pt modelId="{CDA5AA3D-620A-4BC1-BBC7-83C520EE8203}" type="pres">
      <dgm:prSet presAssocID="{7F6BB645-ABA6-4386-805B-22698ABA2E04}" presName="connectorText" presStyleLbl="sibTrans1D1" presStyleIdx="4" presStyleCnt="5"/>
      <dgm:spPr/>
    </dgm:pt>
    <dgm:pt modelId="{256297C9-DFF8-473E-A619-685FEB1C2984}" type="pres">
      <dgm:prSet presAssocID="{73B4CFED-CB00-494A-967D-EC34E0EE00ED}" presName="node" presStyleLbl="node1" presStyleIdx="5" presStyleCnt="6">
        <dgm:presLayoutVars>
          <dgm:bulletEnabled val="1"/>
        </dgm:presLayoutVars>
      </dgm:prSet>
      <dgm:spPr/>
    </dgm:pt>
  </dgm:ptLst>
  <dgm:cxnLst>
    <dgm:cxn modelId="{ACC48A02-6AC0-4E7E-BA50-B85C0251FE26}" srcId="{667A0135-FD19-47BD-A6F8-802C24BF102D}" destId="{38126C22-F6D6-4138-9612-5BEEA7C161E8}" srcOrd="2" destOrd="0" parTransId="{22E098BE-C245-474F-998F-286889EBE14A}" sibTransId="{ADE0F55E-8683-4E77-B19E-99DC50D0451D}"/>
    <dgm:cxn modelId="{C6281703-7F98-4544-A2C2-06550664C5C6}" type="presOf" srcId="{667A0135-FD19-47BD-A6F8-802C24BF102D}" destId="{775A7130-8541-4331-87FF-CDBD621C4807}" srcOrd="0" destOrd="0" presId="urn:microsoft.com/office/officeart/2016/7/layout/RepeatingBendingProcessNew"/>
    <dgm:cxn modelId="{FFA6E905-D24C-46E1-92C4-3A53598F50E6}" type="presOf" srcId="{ADE0F55E-8683-4E77-B19E-99DC50D0451D}" destId="{0721F913-6D84-4B9C-9E63-80A5219536C2}" srcOrd="1" destOrd="0" presId="urn:microsoft.com/office/officeart/2016/7/layout/RepeatingBendingProcessNew"/>
    <dgm:cxn modelId="{C03DDC0F-9EB9-4D42-9356-6CB2AAFE5D6A}" srcId="{667A0135-FD19-47BD-A6F8-802C24BF102D}" destId="{1D6836B8-7443-4BD3-8936-BB2DE6B1E48F}" srcOrd="1" destOrd="0" parTransId="{B3701617-5068-4554-ACB9-5D4D53D2DEB7}" sibTransId="{67C4AEE2-17BE-4713-BCD2-7D14BC8B8452}"/>
    <dgm:cxn modelId="{7A483124-AE7F-49A8-9946-F4D424C9902A}" type="presOf" srcId="{03A7EF15-6DA0-45B2-BB78-2B856FAF33DE}" destId="{6C440562-4BF2-450B-80D8-3DF9456AD152}" srcOrd="1" destOrd="0" presId="urn:microsoft.com/office/officeart/2016/7/layout/RepeatingBendingProcessNew"/>
    <dgm:cxn modelId="{691F1237-AB9D-4514-B8A8-BC1D8F8545E5}" type="presOf" srcId="{968A546E-BC1D-4CF6-8DDF-0C830B52065C}" destId="{F8CF9197-6C9B-4BC3-8BD3-4B62E27E0E57}" srcOrd="1" destOrd="0" presId="urn:microsoft.com/office/officeart/2016/7/layout/RepeatingBendingProcessNew"/>
    <dgm:cxn modelId="{A17B8464-2385-42A1-9780-F8343233A2A4}" type="presOf" srcId="{03A7EF15-6DA0-45B2-BB78-2B856FAF33DE}" destId="{12E3BD5C-C6E3-48A4-8488-55B4054A064B}" srcOrd="0" destOrd="0" presId="urn:microsoft.com/office/officeart/2016/7/layout/RepeatingBendingProcessNew"/>
    <dgm:cxn modelId="{5EA28948-9E4B-4765-8CAE-36B7BDA96E0E}" type="presOf" srcId="{67C4AEE2-17BE-4713-BCD2-7D14BC8B8452}" destId="{E4C5D3BB-7CC9-4605-8F9B-9A5F045C9756}" srcOrd="1" destOrd="0" presId="urn:microsoft.com/office/officeart/2016/7/layout/RepeatingBendingProcessNew"/>
    <dgm:cxn modelId="{29CF1C4A-B595-4EE1-9EDD-D94CF0352F8F}" type="presOf" srcId="{7F6BB645-ABA6-4386-805B-22698ABA2E04}" destId="{4F21BAB8-C8D6-4DC7-8DD1-97BC93B350B2}" srcOrd="0" destOrd="0" presId="urn:microsoft.com/office/officeart/2016/7/layout/RepeatingBendingProcessNew"/>
    <dgm:cxn modelId="{FA23E971-09B7-43DD-9442-F1BF02D4CBA5}" srcId="{667A0135-FD19-47BD-A6F8-802C24BF102D}" destId="{DEEAEA86-BA98-4FF6-A177-4D3A9C860A49}" srcOrd="3" destOrd="0" parTransId="{78B9A326-EFFB-4D4B-B24A-EBA3A32ACF8D}" sibTransId="{03A7EF15-6DA0-45B2-BB78-2B856FAF33DE}"/>
    <dgm:cxn modelId="{0FA00653-D6A5-4880-8B6A-9034686996F5}" srcId="{667A0135-FD19-47BD-A6F8-802C24BF102D}" destId="{BFBAAEC4-8255-44F2-8954-0F3C95E4D1CF}" srcOrd="4" destOrd="0" parTransId="{A6808DFE-1071-4412-A225-652DC0AD1F74}" sibTransId="{7F6BB645-ABA6-4386-805B-22698ABA2E04}"/>
    <dgm:cxn modelId="{89840657-F6D6-4AD0-9F6D-E523DFE0E537}" srcId="{667A0135-FD19-47BD-A6F8-802C24BF102D}" destId="{CAC4836B-89B4-409F-8BDD-A5FF7FCF2F44}" srcOrd="0" destOrd="0" parTransId="{8F6189C2-9376-432D-80C4-584A36FA3E1D}" sibTransId="{968A546E-BC1D-4CF6-8DDF-0C830B52065C}"/>
    <dgm:cxn modelId="{9FE6E287-83BE-41AF-870D-0337F04E5684}" type="presOf" srcId="{67C4AEE2-17BE-4713-BCD2-7D14BC8B8452}" destId="{D466F788-D90D-4F54-AE3E-F33A9F1817F8}" srcOrd="0" destOrd="0" presId="urn:microsoft.com/office/officeart/2016/7/layout/RepeatingBendingProcessNew"/>
    <dgm:cxn modelId="{F078229D-078F-453E-959D-E06C1B25EF63}" type="presOf" srcId="{1D6836B8-7443-4BD3-8936-BB2DE6B1E48F}" destId="{A751EE73-C25C-446F-85EC-A46573C64436}" srcOrd="0" destOrd="0" presId="urn:microsoft.com/office/officeart/2016/7/layout/RepeatingBendingProcessNew"/>
    <dgm:cxn modelId="{CF16BD9D-94E1-4667-9F4E-EA6A19265B1D}" type="presOf" srcId="{BFBAAEC4-8255-44F2-8954-0F3C95E4D1CF}" destId="{2948BEA3-1484-4F1D-A49F-C6C47368A964}" srcOrd="0" destOrd="0" presId="urn:microsoft.com/office/officeart/2016/7/layout/RepeatingBendingProcessNew"/>
    <dgm:cxn modelId="{5CF8B0AB-C7D3-466D-AEC0-E67CF040644D}" type="presOf" srcId="{73B4CFED-CB00-494A-967D-EC34E0EE00ED}" destId="{256297C9-DFF8-473E-A619-685FEB1C2984}" srcOrd="0" destOrd="0" presId="urn:microsoft.com/office/officeart/2016/7/layout/RepeatingBendingProcessNew"/>
    <dgm:cxn modelId="{4180B9B5-0D35-4F22-A837-812F207F8A8D}" type="presOf" srcId="{7F6BB645-ABA6-4386-805B-22698ABA2E04}" destId="{CDA5AA3D-620A-4BC1-BBC7-83C520EE8203}" srcOrd="1" destOrd="0" presId="urn:microsoft.com/office/officeart/2016/7/layout/RepeatingBendingProcessNew"/>
    <dgm:cxn modelId="{7C43DFD2-CC34-44F2-A520-828EE72DCD37}" type="presOf" srcId="{CAC4836B-89B4-409F-8BDD-A5FF7FCF2F44}" destId="{E8CE6615-3AF8-43DD-BAF9-35323A83C5E2}" srcOrd="0" destOrd="0" presId="urn:microsoft.com/office/officeart/2016/7/layout/RepeatingBendingProcessNew"/>
    <dgm:cxn modelId="{B65F15D6-0418-4E36-BE6E-9D16BF6E9793}" srcId="{667A0135-FD19-47BD-A6F8-802C24BF102D}" destId="{73B4CFED-CB00-494A-967D-EC34E0EE00ED}" srcOrd="5" destOrd="0" parTransId="{26F073B7-8D39-4690-953B-578E53FA6AC7}" sibTransId="{773C23EC-2BED-407A-84E8-40311CD59520}"/>
    <dgm:cxn modelId="{E8C097E5-33C0-4B00-BE84-A4FFEB22AB1B}" type="presOf" srcId="{ADE0F55E-8683-4E77-B19E-99DC50D0451D}" destId="{852D8B58-DDDE-4C70-9E28-4E6348348862}" srcOrd="0" destOrd="0" presId="urn:microsoft.com/office/officeart/2016/7/layout/RepeatingBendingProcessNew"/>
    <dgm:cxn modelId="{875F09F3-84D9-4C23-AD3B-D51072C0C83F}" type="presOf" srcId="{38126C22-F6D6-4138-9612-5BEEA7C161E8}" destId="{A116F89B-C914-48CA-A290-DB3EF85C466E}" srcOrd="0" destOrd="0" presId="urn:microsoft.com/office/officeart/2016/7/layout/RepeatingBendingProcessNew"/>
    <dgm:cxn modelId="{ABC5A9F8-C2D1-4ED0-B57E-817702174135}" type="presOf" srcId="{968A546E-BC1D-4CF6-8DDF-0C830B52065C}" destId="{27181986-CACA-4B59-B52F-46827FD5C833}" srcOrd="0" destOrd="0" presId="urn:microsoft.com/office/officeart/2016/7/layout/RepeatingBendingProcessNew"/>
    <dgm:cxn modelId="{8F199BFF-E8AF-456B-AACD-99C34CE7E937}" type="presOf" srcId="{DEEAEA86-BA98-4FF6-A177-4D3A9C860A49}" destId="{BD807BC0-4419-4A77-936A-5EB4EC1CC520}" srcOrd="0" destOrd="0" presId="urn:microsoft.com/office/officeart/2016/7/layout/RepeatingBendingProcessNew"/>
    <dgm:cxn modelId="{243F961C-F47C-4B57-B831-378777E493AC}" type="presParOf" srcId="{775A7130-8541-4331-87FF-CDBD621C4807}" destId="{E8CE6615-3AF8-43DD-BAF9-35323A83C5E2}" srcOrd="0" destOrd="0" presId="urn:microsoft.com/office/officeart/2016/7/layout/RepeatingBendingProcessNew"/>
    <dgm:cxn modelId="{AD9010BE-BA5D-413D-A7CC-5554CF9633AB}" type="presParOf" srcId="{775A7130-8541-4331-87FF-CDBD621C4807}" destId="{27181986-CACA-4B59-B52F-46827FD5C833}" srcOrd="1" destOrd="0" presId="urn:microsoft.com/office/officeart/2016/7/layout/RepeatingBendingProcessNew"/>
    <dgm:cxn modelId="{00376DF4-C7E4-40F1-9447-1643C27B4E83}" type="presParOf" srcId="{27181986-CACA-4B59-B52F-46827FD5C833}" destId="{F8CF9197-6C9B-4BC3-8BD3-4B62E27E0E57}" srcOrd="0" destOrd="0" presId="urn:microsoft.com/office/officeart/2016/7/layout/RepeatingBendingProcessNew"/>
    <dgm:cxn modelId="{09BBEA9A-6F6F-4167-A4F7-10CFC5425618}" type="presParOf" srcId="{775A7130-8541-4331-87FF-CDBD621C4807}" destId="{A751EE73-C25C-446F-85EC-A46573C64436}" srcOrd="2" destOrd="0" presId="urn:microsoft.com/office/officeart/2016/7/layout/RepeatingBendingProcessNew"/>
    <dgm:cxn modelId="{215FF2D3-2B92-43B9-B445-085E833BC3E4}" type="presParOf" srcId="{775A7130-8541-4331-87FF-CDBD621C4807}" destId="{D466F788-D90D-4F54-AE3E-F33A9F1817F8}" srcOrd="3" destOrd="0" presId="urn:microsoft.com/office/officeart/2016/7/layout/RepeatingBendingProcessNew"/>
    <dgm:cxn modelId="{5B2BAFEE-50A0-49BB-ACCB-070D3966CF24}" type="presParOf" srcId="{D466F788-D90D-4F54-AE3E-F33A9F1817F8}" destId="{E4C5D3BB-7CC9-4605-8F9B-9A5F045C9756}" srcOrd="0" destOrd="0" presId="urn:microsoft.com/office/officeart/2016/7/layout/RepeatingBendingProcessNew"/>
    <dgm:cxn modelId="{45B01E48-6D05-4B91-8DDC-1F84F6E9066D}" type="presParOf" srcId="{775A7130-8541-4331-87FF-CDBD621C4807}" destId="{A116F89B-C914-48CA-A290-DB3EF85C466E}" srcOrd="4" destOrd="0" presId="urn:microsoft.com/office/officeart/2016/7/layout/RepeatingBendingProcessNew"/>
    <dgm:cxn modelId="{905AE1FB-F355-4815-8C31-ADAD86C31621}" type="presParOf" srcId="{775A7130-8541-4331-87FF-CDBD621C4807}" destId="{852D8B58-DDDE-4C70-9E28-4E6348348862}" srcOrd="5" destOrd="0" presId="urn:microsoft.com/office/officeart/2016/7/layout/RepeatingBendingProcessNew"/>
    <dgm:cxn modelId="{4E5C2118-1991-46FC-A1F9-9D2E5706F398}" type="presParOf" srcId="{852D8B58-DDDE-4C70-9E28-4E6348348862}" destId="{0721F913-6D84-4B9C-9E63-80A5219536C2}" srcOrd="0" destOrd="0" presId="urn:microsoft.com/office/officeart/2016/7/layout/RepeatingBendingProcessNew"/>
    <dgm:cxn modelId="{54CE5D37-37F1-4FA3-A1EF-B26D5B5E45FE}" type="presParOf" srcId="{775A7130-8541-4331-87FF-CDBD621C4807}" destId="{BD807BC0-4419-4A77-936A-5EB4EC1CC520}" srcOrd="6" destOrd="0" presId="urn:microsoft.com/office/officeart/2016/7/layout/RepeatingBendingProcessNew"/>
    <dgm:cxn modelId="{0F1ABFF3-05B6-4172-A458-E99022031273}" type="presParOf" srcId="{775A7130-8541-4331-87FF-CDBD621C4807}" destId="{12E3BD5C-C6E3-48A4-8488-55B4054A064B}" srcOrd="7" destOrd="0" presId="urn:microsoft.com/office/officeart/2016/7/layout/RepeatingBendingProcessNew"/>
    <dgm:cxn modelId="{C2F3BA18-9F78-44FB-87C5-436831ADC7D6}" type="presParOf" srcId="{12E3BD5C-C6E3-48A4-8488-55B4054A064B}" destId="{6C440562-4BF2-450B-80D8-3DF9456AD152}" srcOrd="0" destOrd="0" presId="urn:microsoft.com/office/officeart/2016/7/layout/RepeatingBendingProcessNew"/>
    <dgm:cxn modelId="{1B0F14A7-191F-4545-996E-FE18BADD75CC}" type="presParOf" srcId="{775A7130-8541-4331-87FF-CDBD621C4807}" destId="{2948BEA3-1484-4F1D-A49F-C6C47368A964}" srcOrd="8" destOrd="0" presId="urn:microsoft.com/office/officeart/2016/7/layout/RepeatingBendingProcessNew"/>
    <dgm:cxn modelId="{F2430B57-2D53-4590-B997-B4259E210E9B}" type="presParOf" srcId="{775A7130-8541-4331-87FF-CDBD621C4807}" destId="{4F21BAB8-C8D6-4DC7-8DD1-97BC93B350B2}" srcOrd="9" destOrd="0" presId="urn:microsoft.com/office/officeart/2016/7/layout/RepeatingBendingProcessNew"/>
    <dgm:cxn modelId="{7B3EEA4C-21C8-4933-8C21-697691C880B3}" type="presParOf" srcId="{4F21BAB8-C8D6-4DC7-8DD1-97BC93B350B2}" destId="{CDA5AA3D-620A-4BC1-BBC7-83C520EE8203}" srcOrd="0" destOrd="0" presId="urn:microsoft.com/office/officeart/2016/7/layout/RepeatingBendingProcessNew"/>
    <dgm:cxn modelId="{A05FC9D6-3C11-47B6-B995-59A62D7ABB81}" type="presParOf" srcId="{775A7130-8541-4331-87FF-CDBD621C4807}" destId="{256297C9-DFF8-473E-A619-685FEB1C298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509E371-871E-4839-8C45-013DD94899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5CAE4B-BFD8-4B18-A112-6F57838993A0}">
      <dgm:prSet/>
      <dgm:spPr/>
      <dgm:t>
        <a:bodyPr/>
        <a:lstStyle/>
        <a:p>
          <a:r>
            <a:rPr lang="en-US"/>
            <a:t>Model: Logistic Regression.</a:t>
          </a:r>
        </a:p>
      </dgm:t>
    </dgm:pt>
    <dgm:pt modelId="{43DDB905-3009-4D3D-8709-2E95DD460F87}" type="parTrans" cxnId="{131B0DF3-B8B7-41E5-B2C2-660AD091B7C3}">
      <dgm:prSet/>
      <dgm:spPr/>
      <dgm:t>
        <a:bodyPr/>
        <a:lstStyle/>
        <a:p>
          <a:endParaRPr lang="en-US"/>
        </a:p>
      </dgm:t>
    </dgm:pt>
    <dgm:pt modelId="{0E34B88B-B39D-4C62-AFA1-D51FECBD5E94}" type="sibTrans" cxnId="{131B0DF3-B8B7-41E5-B2C2-660AD091B7C3}">
      <dgm:prSet/>
      <dgm:spPr/>
      <dgm:t>
        <a:bodyPr/>
        <a:lstStyle/>
        <a:p>
          <a:endParaRPr lang="en-US"/>
        </a:p>
      </dgm:t>
    </dgm:pt>
    <dgm:pt modelId="{D7FF8817-5ECE-4AFA-BB5B-5F2CCC3C1D9F}">
      <dgm:prSet/>
      <dgm:spPr/>
      <dgm:t>
        <a:bodyPr/>
        <a:lstStyle/>
        <a:p>
          <a:r>
            <a:rPr lang="en-US"/>
            <a:t>Label: Churn (no purchase in 6 months).</a:t>
          </a:r>
        </a:p>
      </dgm:t>
    </dgm:pt>
    <dgm:pt modelId="{2DF95D95-DDB1-4D8C-BF0C-9BBC41C9CB2F}" type="parTrans" cxnId="{3478BFCB-3013-4E34-8274-79573172963B}">
      <dgm:prSet/>
      <dgm:spPr/>
      <dgm:t>
        <a:bodyPr/>
        <a:lstStyle/>
        <a:p>
          <a:endParaRPr lang="en-US"/>
        </a:p>
      </dgm:t>
    </dgm:pt>
    <dgm:pt modelId="{B4715118-B51D-40D1-8B10-FB550FD6B2FD}" type="sibTrans" cxnId="{3478BFCB-3013-4E34-8274-79573172963B}">
      <dgm:prSet/>
      <dgm:spPr/>
      <dgm:t>
        <a:bodyPr/>
        <a:lstStyle/>
        <a:p>
          <a:endParaRPr lang="en-US"/>
        </a:p>
      </dgm:t>
    </dgm:pt>
    <dgm:pt modelId="{8BEEC76A-350B-4CF4-8F3F-C5AAEDE6B1F1}">
      <dgm:prSet/>
      <dgm:spPr/>
      <dgm:t>
        <a:bodyPr/>
        <a:lstStyle/>
        <a:p>
          <a:r>
            <a:rPr lang="en-US"/>
            <a:t>Features: Recency, Frequency, Monetary, Basket Size.</a:t>
          </a:r>
        </a:p>
      </dgm:t>
    </dgm:pt>
    <dgm:pt modelId="{6A801A6C-9426-410F-8937-3F4096DA8416}" type="parTrans" cxnId="{531BAC1C-9298-477E-A108-96874788B7F7}">
      <dgm:prSet/>
      <dgm:spPr/>
      <dgm:t>
        <a:bodyPr/>
        <a:lstStyle/>
        <a:p>
          <a:endParaRPr lang="en-US"/>
        </a:p>
      </dgm:t>
    </dgm:pt>
    <dgm:pt modelId="{B3F56A33-E656-4BE6-8ED8-F82B25CC7D8F}" type="sibTrans" cxnId="{531BAC1C-9298-477E-A108-96874788B7F7}">
      <dgm:prSet/>
      <dgm:spPr/>
      <dgm:t>
        <a:bodyPr/>
        <a:lstStyle/>
        <a:p>
          <a:endParaRPr lang="en-US"/>
        </a:p>
      </dgm:t>
    </dgm:pt>
    <dgm:pt modelId="{FB7ECD1C-2BEB-48AF-A795-D76522BC5FCF}">
      <dgm:prSet/>
      <dgm:spPr/>
      <dgm:t>
        <a:bodyPr/>
        <a:lstStyle/>
        <a:p>
          <a:r>
            <a:rPr lang="en-US"/>
            <a:t>Outcome: Identify at-risk customers and trigger interventions.</a:t>
          </a:r>
        </a:p>
      </dgm:t>
    </dgm:pt>
    <dgm:pt modelId="{5EBF59B4-B2CF-4D36-8B04-1B9227B50157}" type="parTrans" cxnId="{0AC75F28-E7D4-4302-9ED5-9BF2CBC39594}">
      <dgm:prSet/>
      <dgm:spPr/>
      <dgm:t>
        <a:bodyPr/>
        <a:lstStyle/>
        <a:p>
          <a:endParaRPr lang="en-US"/>
        </a:p>
      </dgm:t>
    </dgm:pt>
    <dgm:pt modelId="{5E228EE5-9DD1-41F6-A8B2-C63DFD9171F9}" type="sibTrans" cxnId="{0AC75F28-E7D4-4302-9ED5-9BF2CBC39594}">
      <dgm:prSet/>
      <dgm:spPr/>
      <dgm:t>
        <a:bodyPr/>
        <a:lstStyle/>
        <a:p>
          <a:endParaRPr lang="en-US"/>
        </a:p>
      </dgm:t>
    </dgm:pt>
    <dgm:pt modelId="{8D71EF17-92E5-488D-B393-ADD212E0C6B0}" type="pres">
      <dgm:prSet presAssocID="{4509E371-871E-4839-8C45-013DD9489964}" presName="linear" presStyleCnt="0">
        <dgm:presLayoutVars>
          <dgm:animLvl val="lvl"/>
          <dgm:resizeHandles val="exact"/>
        </dgm:presLayoutVars>
      </dgm:prSet>
      <dgm:spPr/>
    </dgm:pt>
    <dgm:pt modelId="{546117F4-34E3-4FC9-814D-BB5D56B2779D}" type="pres">
      <dgm:prSet presAssocID="{0A5CAE4B-BFD8-4B18-A112-6F5783899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61C1-4EFC-48EA-B429-EA9ADDBEFE28}" type="pres">
      <dgm:prSet presAssocID="{0E34B88B-B39D-4C62-AFA1-D51FECBD5E94}" presName="spacer" presStyleCnt="0"/>
      <dgm:spPr/>
    </dgm:pt>
    <dgm:pt modelId="{E826A3D8-6261-421D-A39D-2C1C1497CFAF}" type="pres">
      <dgm:prSet presAssocID="{D7FF8817-5ECE-4AFA-BB5B-5F2CCC3C1D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7EB30A-C1CF-461A-BFD8-79A08D132945}" type="pres">
      <dgm:prSet presAssocID="{B4715118-B51D-40D1-8B10-FB550FD6B2FD}" presName="spacer" presStyleCnt="0"/>
      <dgm:spPr/>
    </dgm:pt>
    <dgm:pt modelId="{C622C27D-AC9A-4677-BAD5-BF806714117C}" type="pres">
      <dgm:prSet presAssocID="{8BEEC76A-350B-4CF4-8F3F-C5AAEDE6B1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78455C-7D7A-4A60-9390-5D86462A765B}" type="pres">
      <dgm:prSet presAssocID="{B3F56A33-E656-4BE6-8ED8-F82B25CC7D8F}" presName="spacer" presStyleCnt="0"/>
      <dgm:spPr/>
    </dgm:pt>
    <dgm:pt modelId="{B9180AF9-FE3A-4B3F-BE3C-284618168D54}" type="pres">
      <dgm:prSet presAssocID="{FB7ECD1C-2BEB-48AF-A795-D76522BC5F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1BAC1C-9298-477E-A108-96874788B7F7}" srcId="{4509E371-871E-4839-8C45-013DD9489964}" destId="{8BEEC76A-350B-4CF4-8F3F-C5AAEDE6B1F1}" srcOrd="2" destOrd="0" parTransId="{6A801A6C-9426-410F-8937-3F4096DA8416}" sibTransId="{B3F56A33-E656-4BE6-8ED8-F82B25CC7D8F}"/>
    <dgm:cxn modelId="{0AC75F28-E7D4-4302-9ED5-9BF2CBC39594}" srcId="{4509E371-871E-4839-8C45-013DD9489964}" destId="{FB7ECD1C-2BEB-48AF-A795-D76522BC5FCF}" srcOrd="3" destOrd="0" parTransId="{5EBF59B4-B2CF-4D36-8B04-1B9227B50157}" sibTransId="{5E228EE5-9DD1-41F6-A8B2-C63DFD9171F9}"/>
    <dgm:cxn modelId="{03F6AD4A-0B02-4EE7-B7A0-F0C4EADEB0C9}" type="presOf" srcId="{D7FF8817-5ECE-4AFA-BB5B-5F2CCC3C1D9F}" destId="{E826A3D8-6261-421D-A39D-2C1C1497CFAF}" srcOrd="0" destOrd="0" presId="urn:microsoft.com/office/officeart/2005/8/layout/vList2"/>
    <dgm:cxn modelId="{19AC177A-5799-4340-AD75-550D5270176D}" type="presOf" srcId="{0A5CAE4B-BFD8-4B18-A112-6F57838993A0}" destId="{546117F4-34E3-4FC9-814D-BB5D56B2779D}" srcOrd="0" destOrd="0" presId="urn:microsoft.com/office/officeart/2005/8/layout/vList2"/>
    <dgm:cxn modelId="{24ACA588-5FF1-4BC6-8F88-374105FEC8C1}" type="presOf" srcId="{8BEEC76A-350B-4CF4-8F3F-C5AAEDE6B1F1}" destId="{C622C27D-AC9A-4677-BAD5-BF806714117C}" srcOrd="0" destOrd="0" presId="urn:microsoft.com/office/officeart/2005/8/layout/vList2"/>
    <dgm:cxn modelId="{A821A0A7-E643-4878-8A3D-E7133FFDC826}" type="presOf" srcId="{4509E371-871E-4839-8C45-013DD9489964}" destId="{8D71EF17-92E5-488D-B393-ADD212E0C6B0}" srcOrd="0" destOrd="0" presId="urn:microsoft.com/office/officeart/2005/8/layout/vList2"/>
    <dgm:cxn modelId="{3478BFCB-3013-4E34-8274-79573172963B}" srcId="{4509E371-871E-4839-8C45-013DD9489964}" destId="{D7FF8817-5ECE-4AFA-BB5B-5F2CCC3C1D9F}" srcOrd="1" destOrd="0" parTransId="{2DF95D95-DDB1-4D8C-BF0C-9BBC41C9CB2F}" sibTransId="{B4715118-B51D-40D1-8B10-FB550FD6B2FD}"/>
    <dgm:cxn modelId="{55BB45CC-882A-4DAE-8EF3-A7EF604F1E0B}" type="presOf" srcId="{FB7ECD1C-2BEB-48AF-A795-D76522BC5FCF}" destId="{B9180AF9-FE3A-4B3F-BE3C-284618168D54}" srcOrd="0" destOrd="0" presId="urn:microsoft.com/office/officeart/2005/8/layout/vList2"/>
    <dgm:cxn modelId="{131B0DF3-B8B7-41E5-B2C2-660AD091B7C3}" srcId="{4509E371-871E-4839-8C45-013DD9489964}" destId="{0A5CAE4B-BFD8-4B18-A112-6F57838993A0}" srcOrd="0" destOrd="0" parTransId="{43DDB905-3009-4D3D-8709-2E95DD460F87}" sibTransId="{0E34B88B-B39D-4C62-AFA1-D51FECBD5E94}"/>
    <dgm:cxn modelId="{9C341A5E-D4C9-4A01-B70B-29C266E9059E}" type="presParOf" srcId="{8D71EF17-92E5-488D-B393-ADD212E0C6B0}" destId="{546117F4-34E3-4FC9-814D-BB5D56B2779D}" srcOrd="0" destOrd="0" presId="urn:microsoft.com/office/officeart/2005/8/layout/vList2"/>
    <dgm:cxn modelId="{E6EC4842-C6A6-4DBA-B06D-7257CFB3572B}" type="presParOf" srcId="{8D71EF17-92E5-488D-B393-ADD212E0C6B0}" destId="{EC5B61C1-4EFC-48EA-B429-EA9ADDBEFE28}" srcOrd="1" destOrd="0" presId="urn:microsoft.com/office/officeart/2005/8/layout/vList2"/>
    <dgm:cxn modelId="{5BE4B9B8-44FD-48CA-B9A9-4F0EA7FB1252}" type="presParOf" srcId="{8D71EF17-92E5-488D-B393-ADD212E0C6B0}" destId="{E826A3D8-6261-421D-A39D-2C1C1497CFAF}" srcOrd="2" destOrd="0" presId="urn:microsoft.com/office/officeart/2005/8/layout/vList2"/>
    <dgm:cxn modelId="{2CF10698-A087-4678-92D5-E5D46C3A1C19}" type="presParOf" srcId="{8D71EF17-92E5-488D-B393-ADD212E0C6B0}" destId="{6F7EB30A-C1CF-461A-BFD8-79A08D132945}" srcOrd="3" destOrd="0" presId="urn:microsoft.com/office/officeart/2005/8/layout/vList2"/>
    <dgm:cxn modelId="{4C659E06-8A0B-4153-B513-11C6B04DCBF0}" type="presParOf" srcId="{8D71EF17-92E5-488D-B393-ADD212E0C6B0}" destId="{C622C27D-AC9A-4677-BAD5-BF806714117C}" srcOrd="4" destOrd="0" presId="urn:microsoft.com/office/officeart/2005/8/layout/vList2"/>
    <dgm:cxn modelId="{855916BB-E797-484D-9141-8E68CC41C06A}" type="presParOf" srcId="{8D71EF17-92E5-488D-B393-ADD212E0C6B0}" destId="{9B78455C-7D7A-4A60-9390-5D86462A765B}" srcOrd="5" destOrd="0" presId="urn:microsoft.com/office/officeart/2005/8/layout/vList2"/>
    <dgm:cxn modelId="{D50E55F3-64D3-49AA-9B12-524BBF077BAD}" type="presParOf" srcId="{8D71EF17-92E5-488D-B393-ADD212E0C6B0}" destId="{B9180AF9-FE3A-4B3F-BE3C-284618168D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EB8557C-013E-4FE6-8DA5-9B77F4F690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380CDA8-11C7-4FAC-BFFE-8A4C04D11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Dictionary: Lists all tables and fields.</a:t>
          </a:r>
        </a:p>
      </dgm:t>
    </dgm:pt>
    <dgm:pt modelId="{A2C56593-B51A-42E7-BA32-E04FD4A58409}" type="parTrans" cxnId="{CA648136-CD7D-4724-9246-69F638F25071}">
      <dgm:prSet/>
      <dgm:spPr/>
      <dgm:t>
        <a:bodyPr/>
        <a:lstStyle/>
        <a:p>
          <a:endParaRPr lang="en-US"/>
        </a:p>
      </dgm:t>
    </dgm:pt>
    <dgm:pt modelId="{A2221C84-6926-432E-96D9-2C8F38EBD42F}" type="sibTrans" cxnId="{CA648136-CD7D-4724-9246-69F638F25071}">
      <dgm:prSet/>
      <dgm:spPr/>
      <dgm:t>
        <a:bodyPr/>
        <a:lstStyle/>
        <a:p>
          <a:endParaRPr lang="en-US"/>
        </a:p>
      </dgm:t>
    </dgm:pt>
    <dgm:pt modelId="{710142F7-D580-4F0E-A94D-61CB78A2B1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Tags: PII, KPI, compliance, segmentation.</a:t>
          </a:r>
        </a:p>
      </dgm:t>
    </dgm:pt>
    <dgm:pt modelId="{1EB4E1B9-5E27-4528-AB41-8E67AC438116}" type="parTrans" cxnId="{3020AD8A-5325-4A03-B25E-E6BA2A0A87B1}">
      <dgm:prSet/>
      <dgm:spPr/>
      <dgm:t>
        <a:bodyPr/>
        <a:lstStyle/>
        <a:p>
          <a:endParaRPr lang="en-US"/>
        </a:p>
      </dgm:t>
    </dgm:pt>
    <dgm:pt modelId="{962B13F3-4465-45E4-8CD0-0B487DB23567}" type="sibTrans" cxnId="{3020AD8A-5325-4A03-B25E-E6BA2A0A87B1}">
      <dgm:prSet/>
      <dgm:spPr/>
      <dgm:t>
        <a:bodyPr/>
        <a:lstStyle/>
        <a:p>
          <a:endParaRPr lang="en-US"/>
        </a:p>
      </dgm:t>
    </dgm:pt>
    <dgm:pt modelId="{AD99DFC0-144A-464A-918C-1DACAFDFAA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Glossary: AOV, Basket Size, Churn, CLTV, Conversion Rate, Cart Abandonment, Product Fit Score, Market Tier.</a:t>
          </a:r>
        </a:p>
      </dgm:t>
    </dgm:pt>
    <dgm:pt modelId="{50BF29CF-6C4F-4095-9EBC-4C24AB6AEF84}" type="parTrans" cxnId="{CD796B71-F9F3-4BAB-86AD-5ACB68AC776D}">
      <dgm:prSet/>
      <dgm:spPr/>
      <dgm:t>
        <a:bodyPr/>
        <a:lstStyle/>
        <a:p>
          <a:endParaRPr lang="en-US"/>
        </a:p>
      </dgm:t>
    </dgm:pt>
    <dgm:pt modelId="{43055E9F-414F-4F03-A79B-EE61944CE730}" type="sibTrans" cxnId="{CD796B71-F9F3-4BAB-86AD-5ACB68AC776D}">
      <dgm:prSet/>
      <dgm:spPr/>
      <dgm:t>
        <a:bodyPr/>
        <a:lstStyle/>
        <a:p>
          <a:endParaRPr lang="en-US"/>
        </a:p>
      </dgm:t>
    </dgm:pt>
    <dgm:pt modelId="{3A919457-3886-4AF4-B804-CA6FFE1FF289}" type="pres">
      <dgm:prSet presAssocID="{2EB8557C-013E-4FE6-8DA5-9B77F4F69037}" presName="root" presStyleCnt="0">
        <dgm:presLayoutVars>
          <dgm:dir/>
          <dgm:resizeHandles val="exact"/>
        </dgm:presLayoutVars>
      </dgm:prSet>
      <dgm:spPr/>
    </dgm:pt>
    <dgm:pt modelId="{394450AD-DC21-487D-B659-7243873A66AD}" type="pres">
      <dgm:prSet presAssocID="{7380CDA8-11C7-4FAC-BFFE-8A4C04D11E1B}" presName="compNode" presStyleCnt="0"/>
      <dgm:spPr/>
    </dgm:pt>
    <dgm:pt modelId="{CFDAE5E9-8DBE-459C-A501-3E1B09035E2C}" type="pres">
      <dgm:prSet presAssocID="{7380CDA8-11C7-4FAC-BFFE-8A4C04D11E1B}" presName="iconBgRect" presStyleLbl="bgShp" presStyleIdx="0" presStyleCnt="3"/>
      <dgm:spPr/>
    </dgm:pt>
    <dgm:pt modelId="{A3C162B1-F42B-4DDB-981C-FBF7B5F4A4FB}" type="pres">
      <dgm:prSet presAssocID="{7380CDA8-11C7-4FAC-BFFE-8A4C04D11E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722A8AE-8277-432B-9E6E-D687FEACE030}" type="pres">
      <dgm:prSet presAssocID="{7380CDA8-11C7-4FAC-BFFE-8A4C04D11E1B}" presName="spaceRect" presStyleCnt="0"/>
      <dgm:spPr/>
    </dgm:pt>
    <dgm:pt modelId="{C9B6EC11-D85D-41F1-AE91-80D84B585021}" type="pres">
      <dgm:prSet presAssocID="{7380CDA8-11C7-4FAC-BFFE-8A4C04D11E1B}" presName="textRect" presStyleLbl="revTx" presStyleIdx="0" presStyleCnt="3">
        <dgm:presLayoutVars>
          <dgm:chMax val="1"/>
          <dgm:chPref val="1"/>
        </dgm:presLayoutVars>
      </dgm:prSet>
      <dgm:spPr/>
    </dgm:pt>
    <dgm:pt modelId="{EB519DAA-F545-4108-9BD6-814D23102A7E}" type="pres">
      <dgm:prSet presAssocID="{A2221C84-6926-432E-96D9-2C8F38EBD42F}" presName="sibTrans" presStyleCnt="0"/>
      <dgm:spPr/>
    </dgm:pt>
    <dgm:pt modelId="{91F7F00F-6D34-4F14-AA2E-7B3F9C0E3083}" type="pres">
      <dgm:prSet presAssocID="{710142F7-D580-4F0E-A94D-61CB78A2B17B}" presName="compNode" presStyleCnt="0"/>
      <dgm:spPr/>
    </dgm:pt>
    <dgm:pt modelId="{233DC324-0A0F-446D-B7BF-F679C8B5798B}" type="pres">
      <dgm:prSet presAssocID="{710142F7-D580-4F0E-A94D-61CB78A2B17B}" presName="iconBgRect" presStyleLbl="bgShp" presStyleIdx="1" presStyleCnt="3"/>
      <dgm:spPr/>
    </dgm:pt>
    <dgm:pt modelId="{BDF8D065-2796-4DD6-B4BC-FDCB5B74E77B}" type="pres">
      <dgm:prSet presAssocID="{710142F7-D580-4F0E-A94D-61CB78A2B1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F451414A-4CA1-4F93-B461-6D5BF8B0750F}" type="pres">
      <dgm:prSet presAssocID="{710142F7-D580-4F0E-A94D-61CB78A2B17B}" presName="spaceRect" presStyleCnt="0"/>
      <dgm:spPr/>
    </dgm:pt>
    <dgm:pt modelId="{5171D342-FAA0-4082-B152-CBFA0B958552}" type="pres">
      <dgm:prSet presAssocID="{710142F7-D580-4F0E-A94D-61CB78A2B17B}" presName="textRect" presStyleLbl="revTx" presStyleIdx="1" presStyleCnt="3">
        <dgm:presLayoutVars>
          <dgm:chMax val="1"/>
          <dgm:chPref val="1"/>
        </dgm:presLayoutVars>
      </dgm:prSet>
      <dgm:spPr/>
    </dgm:pt>
    <dgm:pt modelId="{77454A87-3A3A-44FD-9E9F-397469512224}" type="pres">
      <dgm:prSet presAssocID="{962B13F3-4465-45E4-8CD0-0B487DB23567}" presName="sibTrans" presStyleCnt="0"/>
      <dgm:spPr/>
    </dgm:pt>
    <dgm:pt modelId="{505D4EB8-3248-4567-A21F-24F237A4F0F2}" type="pres">
      <dgm:prSet presAssocID="{AD99DFC0-144A-464A-918C-1DACAFDFAA81}" presName="compNode" presStyleCnt="0"/>
      <dgm:spPr/>
    </dgm:pt>
    <dgm:pt modelId="{2068D940-EE93-4465-946A-68B7A744FBDA}" type="pres">
      <dgm:prSet presAssocID="{AD99DFC0-144A-464A-918C-1DACAFDFAA81}" presName="iconBgRect" presStyleLbl="bgShp" presStyleIdx="2" presStyleCnt="3"/>
      <dgm:spPr/>
    </dgm:pt>
    <dgm:pt modelId="{CF543B4D-1A6D-491E-A348-6D56C4026262}" type="pres">
      <dgm:prSet presAssocID="{AD99DFC0-144A-464A-918C-1DACAFDFAA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5476C44-9E9F-45AD-BEBA-37004D66A036}" type="pres">
      <dgm:prSet presAssocID="{AD99DFC0-144A-464A-918C-1DACAFDFAA81}" presName="spaceRect" presStyleCnt="0"/>
      <dgm:spPr/>
    </dgm:pt>
    <dgm:pt modelId="{74E4ABEF-4C6D-4DF0-9C1B-8F4E06F38CB4}" type="pres">
      <dgm:prSet presAssocID="{AD99DFC0-144A-464A-918C-1DACAFDFAA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FC1F23-3226-4F96-8CF0-50771CCEF333}" type="presOf" srcId="{7380CDA8-11C7-4FAC-BFFE-8A4C04D11E1B}" destId="{C9B6EC11-D85D-41F1-AE91-80D84B585021}" srcOrd="0" destOrd="0" presId="urn:microsoft.com/office/officeart/2018/5/layout/IconCircleLabelList"/>
    <dgm:cxn modelId="{CA648136-CD7D-4724-9246-69F638F25071}" srcId="{2EB8557C-013E-4FE6-8DA5-9B77F4F69037}" destId="{7380CDA8-11C7-4FAC-BFFE-8A4C04D11E1B}" srcOrd="0" destOrd="0" parTransId="{A2C56593-B51A-42E7-BA32-E04FD4A58409}" sibTransId="{A2221C84-6926-432E-96D9-2C8F38EBD42F}"/>
    <dgm:cxn modelId="{CD796B71-F9F3-4BAB-86AD-5ACB68AC776D}" srcId="{2EB8557C-013E-4FE6-8DA5-9B77F4F69037}" destId="{AD99DFC0-144A-464A-918C-1DACAFDFAA81}" srcOrd="2" destOrd="0" parTransId="{50BF29CF-6C4F-4095-9EBC-4C24AB6AEF84}" sibTransId="{43055E9F-414F-4F03-A79B-EE61944CE730}"/>
    <dgm:cxn modelId="{3020AD8A-5325-4A03-B25E-E6BA2A0A87B1}" srcId="{2EB8557C-013E-4FE6-8DA5-9B77F4F69037}" destId="{710142F7-D580-4F0E-A94D-61CB78A2B17B}" srcOrd="1" destOrd="0" parTransId="{1EB4E1B9-5E27-4528-AB41-8E67AC438116}" sibTransId="{962B13F3-4465-45E4-8CD0-0B487DB23567}"/>
    <dgm:cxn modelId="{F86CCF93-0271-403D-89E2-7362B4240E4E}" type="presOf" srcId="{2EB8557C-013E-4FE6-8DA5-9B77F4F69037}" destId="{3A919457-3886-4AF4-B804-CA6FFE1FF289}" srcOrd="0" destOrd="0" presId="urn:microsoft.com/office/officeart/2018/5/layout/IconCircleLabelList"/>
    <dgm:cxn modelId="{74FE14B1-B7EE-4F07-8A4F-490656B12157}" type="presOf" srcId="{AD99DFC0-144A-464A-918C-1DACAFDFAA81}" destId="{74E4ABEF-4C6D-4DF0-9C1B-8F4E06F38CB4}" srcOrd="0" destOrd="0" presId="urn:microsoft.com/office/officeart/2018/5/layout/IconCircleLabelList"/>
    <dgm:cxn modelId="{47EBC9BF-7E7C-4222-A480-86134B34F3A8}" type="presOf" srcId="{710142F7-D580-4F0E-A94D-61CB78A2B17B}" destId="{5171D342-FAA0-4082-B152-CBFA0B958552}" srcOrd="0" destOrd="0" presId="urn:microsoft.com/office/officeart/2018/5/layout/IconCircleLabelList"/>
    <dgm:cxn modelId="{44868A7C-BC52-4C2A-A4EA-CE9FBD62A5AF}" type="presParOf" srcId="{3A919457-3886-4AF4-B804-CA6FFE1FF289}" destId="{394450AD-DC21-487D-B659-7243873A66AD}" srcOrd="0" destOrd="0" presId="urn:microsoft.com/office/officeart/2018/5/layout/IconCircleLabelList"/>
    <dgm:cxn modelId="{329A8924-9C48-4BAF-AE19-4C5D258165FF}" type="presParOf" srcId="{394450AD-DC21-487D-B659-7243873A66AD}" destId="{CFDAE5E9-8DBE-459C-A501-3E1B09035E2C}" srcOrd="0" destOrd="0" presId="urn:microsoft.com/office/officeart/2018/5/layout/IconCircleLabelList"/>
    <dgm:cxn modelId="{38FAE84A-02A7-478E-963F-8087A9D738E4}" type="presParOf" srcId="{394450AD-DC21-487D-B659-7243873A66AD}" destId="{A3C162B1-F42B-4DDB-981C-FBF7B5F4A4FB}" srcOrd="1" destOrd="0" presId="urn:microsoft.com/office/officeart/2018/5/layout/IconCircleLabelList"/>
    <dgm:cxn modelId="{9E3ABAA1-54EF-4768-9FA4-8B84083B1A2C}" type="presParOf" srcId="{394450AD-DC21-487D-B659-7243873A66AD}" destId="{3722A8AE-8277-432B-9E6E-D687FEACE030}" srcOrd="2" destOrd="0" presId="urn:microsoft.com/office/officeart/2018/5/layout/IconCircleLabelList"/>
    <dgm:cxn modelId="{AED664E0-6FA1-4EA6-A1D0-A3B5020C4423}" type="presParOf" srcId="{394450AD-DC21-487D-B659-7243873A66AD}" destId="{C9B6EC11-D85D-41F1-AE91-80D84B585021}" srcOrd="3" destOrd="0" presId="urn:microsoft.com/office/officeart/2018/5/layout/IconCircleLabelList"/>
    <dgm:cxn modelId="{E81AFC37-3C11-46B1-86FC-1C894347FFE4}" type="presParOf" srcId="{3A919457-3886-4AF4-B804-CA6FFE1FF289}" destId="{EB519DAA-F545-4108-9BD6-814D23102A7E}" srcOrd="1" destOrd="0" presId="urn:microsoft.com/office/officeart/2018/5/layout/IconCircleLabelList"/>
    <dgm:cxn modelId="{EA707D05-BF0D-4415-99B6-E45703E55C9A}" type="presParOf" srcId="{3A919457-3886-4AF4-B804-CA6FFE1FF289}" destId="{91F7F00F-6D34-4F14-AA2E-7B3F9C0E3083}" srcOrd="2" destOrd="0" presId="urn:microsoft.com/office/officeart/2018/5/layout/IconCircleLabelList"/>
    <dgm:cxn modelId="{8D1B0224-ACAC-4153-9D19-3ADDB20AFAF0}" type="presParOf" srcId="{91F7F00F-6D34-4F14-AA2E-7B3F9C0E3083}" destId="{233DC324-0A0F-446D-B7BF-F679C8B5798B}" srcOrd="0" destOrd="0" presId="urn:microsoft.com/office/officeart/2018/5/layout/IconCircleLabelList"/>
    <dgm:cxn modelId="{3E5907C4-D4B3-4593-AB4F-2B0B816F264B}" type="presParOf" srcId="{91F7F00F-6D34-4F14-AA2E-7B3F9C0E3083}" destId="{BDF8D065-2796-4DD6-B4BC-FDCB5B74E77B}" srcOrd="1" destOrd="0" presId="urn:microsoft.com/office/officeart/2018/5/layout/IconCircleLabelList"/>
    <dgm:cxn modelId="{64C057AB-BDE2-4A9C-936C-A302569B92E9}" type="presParOf" srcId="{91F7F00F-6D34-4F14-AA2E-7B3F9C0E3083}" destId="{F451414A-4CA1-4F93-B461-6D5BF8B0750F}" srcOrd="2" destOrd="0" presId="urn:microsoft.com/office/officeart/2018/5/layout/IconCircleLabelList"/>
    <dgm:cxn modelId="{3E150BFC-4ABD-4BB9-A3BC-F719A7D7E647}" type="presParOf" srcId="{91F7F00F-6D34-4F14-AA2E-7B3F9C0E3083}" destId="{5171D342-FAA0-4082-B152-CBFA0B958552}" srcOrd="3" destOrd="0" presId="urn:microsoft.com/office/officeart/2018/5/layout/IconCircleLabelList"/>
    <dgm:cxn modelId="{4D4C2237-8F91-4293-B9BC-F4649AF335FA}" type="presParOf" srcId="{3A919457-3886-4AF4-B804-CA6FFE1FF289}" destId="{77454A87-3A3A-44FD-9E9F-397469512224}" srcOrd="3" destOrd="0" presId="urn:microsoft.com/office/officeart/2018/5/layout/IconCircleLabelList"/>
    <dgm:cxn modelId="{80176E54-9E9A-4879-972D-62EDB671F131}" type="presParOf" srcId="{3A919457-3886-4AF4-B804-CA6FFE1FF289}" destId="{505D4EB8-3248-4567-A21F-24F237A4F0F2}" srcOrd="4" destOrd="0" presId="urn:microsoft.com/office/officeart/2018/5/layout/IconCircleLabelList"/>
    <dgm:cxn modelId="{A7E8CB83-D95D-4F9E-BA40-1FD15017A25D}" type="presParOf" srcId="{505D4EB8-3248-4567-A21F-24F237A4F0F2}" destId="{2068D940-EE93-4465-946A-68B7A744FBDA}" srcOrd="0" destOrd="0" presId="urn:microsoft.com/office/officeart/2018/5/layout/IconCircleLabelList"/>
    <dgm:cxn modelId="{0A422173-53D1-42AE-BBB1-AC3FC5057B9A}" type="presParOf" srcId="{505D4EB8-3248-4567-A21F-24F237A4F0F2}" destId="{CF543B4D-1A6D-491E-A348-6D56C4026262}" srcOrd="1" destOrd="0" presId="urn:microsoft.com/office/officeart/2018/5/layout/IconCircleLabelList"/>
    <dgm:cxn modelId="{54EC0547-EA87-4A88-AAC9-16BC71D1A2AA}" type="presParOf" srcId="{505D4EB8-3248-4567-A21F-24F237A4F0F2}" destId="{85476C44-9E9F-45AD-BEBA-37004D66A036}" srcOrd="2" destOrd="0" presId="urn:microsoft.com/office/officeart/2018/5/layout/IconCircleLabelList"/>
    <dgm:cxn modelId="{5C679767-B77B-4BFA-8F3F-B624CB84F69A}" type="presParOf" srcId="{505D4EB8-3248-4567-A21F-24F237A4F0F2}" destId="{74E4ABEF-4C6D-4DF0-9C1B-8F4E06F38C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ED28F-F97D-4462-A84F-C75617319C56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5968BC2-EF33-4B55-8FA6-80E0E79BE7BE}">
      <dgm:prSet/>
      <dgm:spPr/>
      <dgm:t>
        <a:bodyPr/>
        <a:lstStyle/>
        <a:p>
          <a:r>
            <a:rPr lang="en-US"/>
            <a:t>UK market saturation and high churn prompted EU expansion.</a:t>
          </a:r>
        </a:p>
      </dgm:t>
    </dgm:pt>
    <dgm:pt modelId="{F892828A-3FCC-41F2-A2BF-007F2700B2E7}" type="parTrans" cxnId="{3573242A-2FC8-4AAE-9153-E3420160C51B}">
      <dgm:prSet/>
      <dgm:spPr/>
      <dgm:t>
        <a:bodyPr/>
        <a:lstStyle/>
        <a:p>
          <a:endParaRPr lang="en-US"/>
        </a:p>
      </dgm:t>
    </dgm:pt>
    <dgm:pt modelId="{8F303BDF-A47E-4F60-8C82-E0244CC753EE}" type="sibTrans" cxnId="{3573242A-2FC8-4AAE-9153-E3420160C51B}">
      <dgm:prSet/>
      <dgm:spPr/>
      <dgm:t>
        <a:bodyPr/>
        <a:lstStyle/>
        <a:p>
          <a:endParaRPr lang="en-US"/>
        </a:p>
      </dgm:t>
    </dgm:pt>
    <dgm:pt modelId="{30EBFFEF-23DC-46FB-884C-5885F74F4E8E}">
      <dgm:prSet/>
      <dgm:spPr/>
      <dgm:t>
        <a:bodyPr/>
        <a:lstStyle/>
        <a:p>
          <a:r>
            <a:rPr lang="en-US"/>
            <a:t>Target: Netherlands, Ireland, Germany.</a:t>
          </a:r>
        </a:p>
      </dgm:t>
    </dgm:pt>
    <dgm:pt modelId="{FE6A494F-574C-4E05-96AC-056EA665B0DF}" type="parTrans" cxnId="{726D01EA-F4E9-4D09-94BD-40690EF80AE6}">
      <dgm:prSet/>
      <dgm:spPr/>
      <dgm:t>
        <a:bodyPr/>
        <a:lstStyle/>
        <a:p>
          <a:endParaRPr lang="en-US"/>
        </a:p>
      </dgm:t>
    </dgm:pt>
    <dgm:pt modelId="{40F534B8-C61B-44F5-93E2-89E8F2226A71}" type="sibTrans" cxnId="{726D01EA-F4E9-4D09-94BD-40690EF80AE6}">
      <dgm:prSet/>
      <dgm:spPr/>
      <dgm:t>
        <a:bodyPr/>
        <a:lstStyle/>
        <a:p>
          <a:endParaRPr lang="en-US"/>
        </a:p>
      </dgm:t>
    </dgm:pt>
    <dgm:pt modelId="{235B0D82-3E2C-4E77-A5B9-5650FDB58294}">
      <dgm:prSet/>
      <dgm:spPr/>
      <dgm:t>
        <a:bodyPr/>
        <a:lstStyle/>
        <a:p>
          <a:r>
            <a:rPr lang="en-US"/>
            <a:t>Approach: Data-driven roadmap with analytics, governance, design.</a:t>
          </a:r>
        </a:p>
      </dgm:t>
    </dgm:pt>
    <dgm:pt modelId="{A27603BF-ACAF-4234-A999-4C6D477F6092}" type="parTrans" cxnId="{09912F6A-24E7-44E8-B0FF-748FF9011ED1}">
      <dgm:prSet/>
      <dgm:spPr/>
      <dgm:t>
        <a:bodyPr/>
        <a:lstStyle/>
        <a:p>
          <a:endParaRPr lang="en-US"/>
        </a:p>
      </dgm:t>
    </dgm:pt>
    <dgm:pt modelId="{0C0FC644-F19B-4E62-A74B-900EE7B252C7}" type="sibTrans" cxnId="{09912F6A-24E7-44E8-B0FF-748FF9011ED1}">
      <dgm:prSet/>
      <dgm:spPr/>
      <dgm:t>
        <a:bodyPr/>
        <a:lstStyle/>
        <a:p>
          <a:endParaRPr lang="en-US"/>
        </a:p>
      </dgm:t>
    </dgm:pt>
    <dgm:pt modelId="{67B46328-96E9-40B0-AE30-46327FAF58DF}">
      <dgm:prSet/>
      <dgm:spPr/>
      <dgm:t>
        <a:bodyPr/>
        <a:lstStyle/>
        <a:p>
          <a:r>
            <a:rPr lang="en-US"/>
            <a:t>Expected ROI: 400% by year three.</a:t>
          </a:r>
        </a:p>
      </dgm:t>
    </dgm:pt>
    <dgm:pt modelId="{E7D11F16-6AD5-4C61-8052-538D343C8A5D}" type="parTrans" cxnId="{68AF5B51-82C4-42CA-87C5-BC30D1FD396D}">
      <dgm:prSet/>
      <dgm:spPr/>
      <dgm:t>
        <a:bodyPr/>
        <a:lstStyle/>
        <a:p>
          <a:endParaRPr lang="en-US"/>
        </a:p>
      </dgm:t>
    </dgm:pt>
    <dgm:pt modelId="{7CCE5EA4-329C-482C-93A6-E3FAA4770551}" type="sibTrans" cxnId="{68AF5B51-82C4-42CA-87C5-BC30D1FD396D}">
      <dgm:prSet/>
      <dgm:spPr/>
      <dgm:t>
        <a:bodyPr/>
        <a:lstStyle/>
        <a:p>
          <a:endParaRPr lang="en-US"/>
        </a:p>
      </dgm:t>
    </dgm:pt>
    <dgm:pt modelId="{6E2A6A64-13A4-4589-922F-61AA77236799}" type="pres">
      <dgm:prSet presAssocID="{890ED28F-F97D-4462-A84F-C75617319C56}" presName="diagram" presStyleCnt="0">
        <dgm:presLayoutVars>
          <dgm:dir/>
          <dgm:resizeHandles val="exact"/>
        </dgm:presLayoutVars>
      </dgm:prSet>
      <dgm:spPr/>
    </dgm:pt>
    <dgm:pt modelId="{B53B4459-9297-45B4-B78C-B3D152E6F542}" type="pres">
      <dgm:prSet presAssocID="{55968BC2-EF33-4B55-8FA6-80E0E79BE7BE}" presName="node" presStyleLbl="node1" presStyleIdx="0" presStyleCnt="4">
        <dgm:presLayoutVars>
          <dgm:bulletEnabled val="1"/>
        </dgm:presLayoutVars>
      </dgm:prSet>
      <dgm:spPr/>
    </dgm:pt>
    <dgm:pt modelId="{956E45B5-F28A-4E4E-8D8F-EE24AC7A318A}" type="pres">
      <dgm:prSet presAssocID="{8F303BDF-A47E-4F60-8C82-E0244CC753EE}" presName="sibTrans" presStyleLbl="sibTrans2D1" presStyleIdx="0" presStyleCnt="3"/>
      <dgm:spPr/>
    </dgm:pt>
    <dgm:pt modelId="{45EC4FF0-6CC2-4187-B6EE-238D0C783383}" type="pres">
      <dgm:prSet presAssocID="{8F303BDF-A47E-4F60-8C82-E0244CC753EE}" presName="connectorText" presStyleLbl="sibTrans2D1" presStyleIdx="0" presStyleCnt="3"/>
      <dgm:spPr/>
    </dgm:pt>
    <dgm:pt modelId="{24B0112E-366F-4AFD-A17F-8656DD39285D}" type="pres">
      <dgm:prSet presAssocID="{30EBFFEF-23DC-46FB-884C-5885F74F4E8E}" presName="node" presStyleLbl="node1" presStyleIdx="1" presStyleCnt="4">
        <dgm:presLayoutVars>
          <dgm:bulletEnabled val="1"/>
        </dgm:presLayoutVars>
      </dgm:prSet>
      <dgm:spPr/>
    </dgm:pt>
    <dgm:pt modelId="{64EB03AE-8C22-452D-BF59-9725EC729195}" type="pres">
      <dgm:prSet presAssocID="{40F534B8-C61B-44F5-93E2-89E8F2226A71}" presName="sibTrans" presStyleLbl="sibTrans2D1" presStyleIdx="1" presStyleCnt="3"/>
      <dgm:spPr/>
    </dgm:pt>
    <dgm:pt modelId="{C80B59D2-DD7D-43A2-917F-AB42D46363F2}" type="pres">
      <dgm:prSet presAssocID="{40F534B8-C61B-44F5-93E2-89E8F2226A71}" presName="connectorText" presStyleLbl="sibTrans2D1" presStyleIdx="1" presStyleCnt="3"/>
      <dgm:spPr/>
    </dgm:pt>
    <dgm:pt modelId="{E568BA4B-141F-4BE7-890A-190ACECA58F3}" type="pres">
      <dgm:prSet presAssocID="{235B0D82-3E2C-4E77-A5B9-5650FDB58294}" presName="node" presStyleLbl="node1" presStyleIdx="2" presStyleCnt="4">
        <dgm:presLayoutVars>
          <dgm:bulletEnabled val="1"/>
        </dgm:presLayoutVars>
      </dgm:prSet>
      <dgm:spPr/>
    </dgm:pt>
    <dgm:pt modelId="{A502A117-E3DE-44E7-8046-9162341358A8}" type="pres">
      <dgm:prSet presAssocID="{0C0FC644-F19B-4E62-A74B-900EE7B252C7}" presName="sibTrans" presStyleLbl="sibTrans2D1" presStyleIdx="2" presStyleCnt="3"/>
      <dgm:spPr/>
    </dgm:pt>
    <dgm:pt modelId="{2E3588BB-672E-4E29-8F7F-7BF9389FF2D7}" type="pres">
      <dgm:prSet presAssocID="{0C0FC644-F19B-4E62-A74B-900EE7B252C7}" presName="connectorText" presStyleLbl="sibTrans2D1" presStyleIdx="2" presStyleCnt="3"/>
      <dgm:spPr/>
    </dgm:pt>
    <dgm:pt modelId="{B89C496A-6FCC-4058-9958-421A5304044A}" type="pres">
      <dgm:prSet presAssocID="{67B46328-96E9-40B0-AE30-46327FAF58DF}" presName="node" presStyleLbl="node1" presStyleIdx="3" presStyleCnt="4">
        <dgm:presLayoutVars>
          <dgm:bulletEnabled val="1"/>
        </dgm:presLayoutVars>
      </dgm:prSet>
      <dgm:spPr/>
    </dgm:pt>
  </dgm:ptLst>
  <dgm:cxnLst>
    <dgm:cxn modelId="{61DB9702-49AC-4CAC-A0A6-73B61EC01306}" type="presOf" srcId="{55968BC2-EF33-4B55-8FA6-80E0E79BE7BE}" destId="{B53B4459-9297-45B4-B78C-B3D152E6F542}" srcOrd="0" destOrd="0" presId="urn:microsoft.com/office/officeart/2005/8/layout/process5"/>
    <dgm:cxn modelId="{3573242A-2FC8-4AAE-9153-E3420160C51B}" srcId="{890ED28F-F97D-4462-A84F-C75617319C56}" destId="{55968BC2-EF33-4B55-8FA6-80E0E79BE7BE}" srcOrd="0" destOrd="0" parTransId="{F892828A-3FCC-41F2-A2BF-007F2700B2E7}" sibTransId="{8F303BDF-A47E-4F60-8C82-E0244CC753EE}"/>
    <dgm:cxn modelId="{8E980235-3446-4E82-9D69-559075ED12ED}" type="presOf" srcId="{890ED28F-F97D-4462-A84F-C75617319C56}" destId="{6E2A6A64-13A4-4589-922F-61AA77236799}" srcOrd="0" destOrd="0" presId="urn:microsoft.com/office/officeart/2005/8/layout/process5"/>
    <dgm:cxn modelId="{A8952E43-C7EA-44E8-88D2-B3C646BD3C33}" type="presOf" srcId="{8F303BDF-A47E-4F60-8C82-E0244CC753EE}" destId="{956E45B5-F28A-4E4E-8D8F-EE24AC7A318A}" srcOrd="0" destOrd="0" presId="urn:microsoft.com/office/officeart/2005/8/layout/process5"/>
    <dgm:cxn modelId="{09912F6A-24E7-44E8-B0FF-748FF9011ED1}" srcId="{890ED28F-F97D-4462-A84F-C75617319C56}" destId="{235B0D82-3E2C-4E77-A5B9-5650FDB58294}" srcOrd="2" destOrd="0" parTransId="{A27603BF-ACAF-4234-A999-4C6D477F6092}" sibTransId="{0C0FC644-F19B-4E62-A74B-900EE7B252C7}"/>
    <dgm:cxn modelId="{8BF8874E-1E7A-430F-8358-EB9F92571E1B}" type="presOf" srcId="{0C0FC644-F19B-4E62-A74B-900EE7B252C7}" destId="{2E3588BB-672E-4E29-8F7F-7BF9389FF2D7}" srcOrd="1" destOrd="0" presId="urn:microsoft.com/office/officeart/2005/8/layout/process5"/>
    <dgm:cxn modelId="{68AF5B51-82C4-42CA-87C5-BC30D1FD396D}" srcId="{890ED28F-F97D-4462-A84F-C75617319C56}" destId="{67B46328-96E9-40B0-AE30-46327FAF58DF}" srcOrd="3" destOrd="0" parTransId="{E7D11F16-6AD5-4C61-8052-538D343C8A5D}" sibTransId="{7CCE5EA4-329C-482C-93A6-E3FAA4770551}"/>
    <dgm:cxn modelId="{C4022773-A575-4A3D-A571-B58293CBFC7C}" type="presOf" srcId="{8F303BDF-A47E-4F60-8C82-E0244CC753EE}" destId="{45EC4FF0-6CC2-4187-B6EE-238D0C783383}" srcOrd="1" destOrd="0" presId="urn:microsoft.com/office/officeart/2005/8/layout/process5"/>
    <dgm:cxn modelId="{ED543773-DA01-42FD-83D9-B46BCC884681}" type="presOf" srcId="{30EBFFEF-23DC-46FB-884C-5885F74F4E8E}" destId="{24B0112E-366F-4AFD-A17F-8656DD39285D}" srcOrd="0" destOrd="0" presId="urn:microsoft.com/office/officeart/2005/8/layout/process5"/>
    <dgm:cxn modelId="{2B06849F-F55E-445A-9241-F94DEB511497}" type="presOf" srcId="{235B0D82-3E2C-4E77-A5B9-5650FDB58294}" destId="{E568BA4B-141F-4BE7-890A-190ACECA58F3}" srcOrd="0" destOrd="0" presId="urn:microsoft.com/office/officeart/2005/8/layout/process5"/>
    <dgm:cxn modelId="{A1050BAA-61D3-4465-BCCD-DF1726DE060E}" type="presOf" srcId="{40F534B8-C61B-44F5-93E2-89E8F2226A71}" destId="{C80B59D2-DD7D-43A2-917F-AB42D46363F2}" srcOrd="1" destOrd="0" presId="urn:microsoft.com/office/officeart/2005/8/layout/process5"/>
    <dgm:cxn modelId="{B650B2B9-50C7-4534-B059-EF9E3122562F}" type="presOf" srcId="{40F534B8-C61B-44F5-93E2-89E8F2226A71}" destId="{64EB03AE-8C22-452D-BF59-9725EC729195}" srcOrd="0" destOrd="0" presId="urn:microsoft.com/office/officeart/2005/8/layout/process5"/>
    <dgm:cxn modelId="{67C3CBE4-E531-4D7B-81A5-52A39FE93B23}" type="presOf" srcId="{0C0FC644-F19B-4E62-A74B-900EE7B252C7}" destId="{A502A117-E3DE-44E7-8046-9162341358A8}" srcOrd="0" destOrd="0" presId="urn:microsoft.com/office/officeart/2005/8/layout/process5"/>
    <dgm:cxn modelId="{726D01EA-F4E9-4D09-94BD-40690EF80AE6}" srcId="{890ED28F-F97D-4462-A84F-C75617319C56}" destId="{30EBFFEF-23DC-46FB-884C-5885F74F4E8E}" srcOrd="1" destOrd="0" parTransId="{FE6A494F-574C-4E05-96AC-056EA665B0DF}" sibTransId="{40F534B8-C61B-44F5-93E2-89E8F2226A71}"/>
    <dgm:cxn modelId="{FDE8C2F8-1BD2-47D4-8B30-26CAFD471ABC}" type="presOf" srcId="{67B46328-96E9-40B0-AE30-46327FAF58DF}" destId="{B89C496A-6FCC-4058-9958-421A5304044A}" srcOrd="0" destOrd="0" presId="urn:microsoft.com/office/officeart/2005/8/layout/process5"/>
    <dgm:cxn modelId="{8FCED4B5-F84E-4FE9-BE50-FCC5788BEDC6}" type="presParOf" srcId="{6E2A6A64-13A4-4589-922F-61AA77236799}" destId="{B53B4459-9297-45B4-B78C-B3D152E6F542}" srcOrd="0" destOrd="0" presId="urn:microsoft.com/office/officeart/2005/8/layout/process5"/>
    <dgm:cxn modelId="{D5F53BDB-B8A3-46AE-A675-43809865CE6D}" type="presParOf" srcId="{6E2A6A64-13A4-4589-922F-61AA77236799}" destId="{956E45B5-F28A-4E4E-8D8F-EE24AC7A318A}" srcOrd="1" destOrd="0" presId="urn:microsoft.com/office/officeart/2005/8/layout/process5"/>
    <dgm:cxn modelId="{A19D9627-B7BA-43B9-B0E0-DC2D3DD6EA96}" type="presParOf" srcId="{956E45B5-F28A-4E4E-8D8F-EE24AC7A318A}" destId="{45EC4FF0-6CC2-4187-B6EE-238D0C783383}" srcOrd="0" destOrd="0" presId="urn:microsoft.com/office/officeart/2005/8/layout/process5"/>
    <dgm:cxn modelId="{7BAEB404-088A-4541-9C74-EBA5AAB3B785}" type="presParOf" srcId="{6E2A6A64-13A4-4589-922F-61AA77236799}" destId="{24B0112E-366F-4AFD-A17F-8656DD39285D}" srcOrd="2" destOrd="0" presId="urn:microsoft.com/office/officeart/2005/8/layout/process5"/>
    <dgm:cxn modelId="{4D2BA990-4292-4824-A1D8-E103455B7710}" type="presParOf" srcId="{6E2A6A64-13A4-4589-922F-61AA77236799}" destId="{64EB03AE-8C22-452D-BF59-9725EC729195}" srcOrd="3" destOrd="0" presId="urn:microsoft.com/office/officeart/2005/8/layout/process5"/>
    <dgm:cxn modelId="{49F430B3-9461-4195-899D-E7A7F986E8E9}" type="presParOf" srcId="{64EB03AE-8C22-452D-BF59-9725EC729195}" destId="{C80B59D2-DD7D-43A2-917F-AB42D46363F2}" srcOrd="0" destOrd="0" presId="urn:microsoft.com/office/officeart/2005/8/layout/process5"/>
    <dgm:cxn modelId="{3A72D18F-86BD-42D3-B7B0-67C0CD30F1A4}" type="presParOf" srcId="{6E2A6A64-13A4-4589-922F-61AA77236799}" destId="{E568BA4B-141F-4BE7-890A-190ACECA58F3}" srcOrd="4" destOrd="0" presId="urn:microsoft.com/office/officeart/2005/8/layout/process5"/>
    <dgm:cxn modelId="{6B589825-C3F0-4231-BE3E-7EAB2B605A0F}" type="presParOf" srcId="{6E2A6A64-13A4-4589-922F-61AA77236799}" destId="{A502A117-E3DE-44E7-8046-9162341358A8}" srcOrd="5" destOrd="0" presId="urn:microsoft.com/office/officeart/2005/8/layout/process5"/>
    <dgm:cxn modelId="{6121C9D7-DA79-42DF-997C-4EF86EEF1ABD}" type="presParOf" srcId="{A502A117-E3DE-44E7-8046-9162341358A8}" destId="{2E3588BB-672E-4E29-8F7F-7BF9389FF2D7}" srcOrd="0" destOrd="0" presId="urn:microsoft.com/office/officeart/2005/8/layout/process5"/>
    <dgm:cxn modelId="{2D037760-5E54-4CD2-A471-02087AC4242B}" type="presParOf" srcId="{6E2A6A64-13A4-4589-922F-61AA77236799}" destId="{B89C496A-6FCC-4058-9958-421A5304044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B52847-F190-42A6-9391-C8551D9D1E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F98B7-E06D-4AB5-99D6-6F3197F0BD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Prioritize</a:t>
          </a:r>
        </a:p>
      </dgm:t>
    </dgm:pt>
    <dgm:pt modelId="{C4C5BA51-4A04-402E-AC9A-C3596425C819}" type="parTrans" cxnId="{8B302E01-0A9C-424E-AADF-B7EDD74E37E2}">
      <dgm:prSet/>
      <dgm:spPr/>
      <dgm:t>
        <a:bodyPr/>
        <a:lstStyle/>
        <a:p>
          <a:endParaRPr lang="en-US"/>
        </a:p>
      </dgm:t>
    </dgm:pt>
    <dgm:pt modelId="{723B1EF5-52FD-4E76-B221-A106A3580E97}" type="sibTrans" cxnId="{8B302E01-0A9C-424E-AADF-B7EDD74E37E2}">
      <dgm:prSet/>
      <dgm:spPr/>
      <dgm:t>
        <a:bodyPr/>
        <a:lstStyle/>
        <a:p>
          <a:endParaRPr lang="en-US"/>
        </a:p>
      </dgm:t>
    </dgm:pt>
    <dgm:pt modelId="{DB836805-624A-408D-9642-7F5E532C2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Prioritize Netherlands B2B focus.</a:t>
          </a:r>
        </a:p>
      </dgm:t>
    </dgm:pt>
    <dgm:pt modelId="{2B085A2D-76E1-4E09-BBD1-6E178DD67A50}" type="parTrans" cxnId="{4A1D6398-FD7F-4FB4-BEB3-96E3844520BD}">
      <dgm:prSet/>
      <dgm:spPr/>
      <dgm:t>
        <a:bodyPr/>
        <a:lstStyle/>
        <a:p>
          <a:endParaRPr lang="en-US"/>
        </a:p>
      </dgm:t>
    </dgm:pt>
    <dgm:pt modelId="{DA7F883A-1407-42EE-9A81-DEE2BEA23CB2}" type="sibTrans" cxnId="{4A1D6398-FD7F-4FB4-BEB3-96E3844520BD}">
      <dgm:prSet/>
      <dgm:spPr/>
      <dgm:t>
        <a:bodyPr/>
        <a:lstStyle/>
        <a:p>
          <a:endParaRPr lang="en-US"/>
        </a:p>
      </dgm:t>
    </dgm:pt>
    <dgm:pt modelId="{95D54798-0EF3-4D79-BEDA-61F75E2E8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</a:t>
          </a:r>
        </a:p>
      </dgm:t>
    </dgm:pt>
    <dgm:pt modelId="{2707C22F-EAE0-4F40-A7BF-CFAA3ED456D0}" type="parTrans" cxnId="{1F361396-0C11-4C9E-9C25-3F6961BF054A}">
      <dgm:prSet/>
      <dgm:spPr/>
      <dgm:t>
        <a:bodyPr/>
        <a:lstStyle/>
        <a:p>
          <a:endParaRPr lang="en-US"/>
        </a:p>
      </dgm:t>
    </dgm:pt>
    <dgm:pt modelId="{E5BD0BB7-A1AE-4E43-A4F4-F184CDC8D319}" type="sibTrans" cxnId="{1F361396-0C11-4C9E-9C25-3F6961BF054A}">
      <dgm:prSet/>
      <dgm:spPr/>
      <dgm:t>
        <a:bodyPr/>
        <a:lstStyle/>
        <a:p>
          <a:endParaRPr lang="en-US"/>
        </a:p>
      </dgm:t>
    </dgm:pt>
    <dgm:pt modelId="{90B49700-766D-409E-B08F-EF78694B3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EU operations hub for logistics.</a:t>
          </a:r>
        </a:p>
      </dgm:t>
    </dgm:pt>
    <dgm:pt modelId="{0F3FCE42-17EC-4DDA-8068-66382C45A6D7}" type="parTrans" cxnId="{3DFD9D38-57D5-4925-A9D8-3A6FD8029AC6}">
      <dgm:prSet/>
      <dgm:spPr/>
      <dgm:t>
        <a:bodyPr/>
        <a:lstStyle/>
        <a:p>
          <a:endParaRPr lang="en-US"/>
        </a:p>
      </dgm:t>
    </dgm:pt>
    <dgm:pt modelId="{DAC8533E-54A6-4E23-AF08-5D41AAC29931}" type="sibTrans" cxnId="{3DFD9D38-57D5-4925-A9D8-3A6FD8029AC6}">
      <dgm:prSet/>
      <dgm:spPr/>
      <dgm:t>
        <a:bodyPr/>
        <a:lstStyle/>
        <a:p>
          <a:endParaRPr lang="en-US"/>
        </a:p>
      </dgm:t>
    </dgm:pt>
    <dgm:pt modelId="{DB3334FC-CE03-4EC1-8706-A89E330BFA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</a:t>
          </a:r>
        </a:p>
      </dgm:t>
    </dgm:pt>
    <dgm:pt modelId="{3913F10C-3CB0-44D9-9CC1-CB3F0F201E21}" type="parTrans" cxnId="{9F5A8B7E-498F-443C-A8B2-751A6711524B}">
      <dgm:prSet/>
      <dgm:spPr/>
      <dgm:t>
        <a:bodyPr/>
        <a:lstStyle/>
        <a:p>
          <a:endParaRPr lang="en-US"/>
        </a:p>
      </dgm:t>
    </dgm:pt>
    <dgm:pt modelId="{C8589994-3BE0-4751-AB17-666F7E809C1B}" type="sibTrans" cxnId="{9F5A8B7E-498F-443C-A8B2-751A6711524B}">
      <dgm:prSet/>
      <dgm:spPr/>
      <dgm:t>
        <a:bodyPr/>
        <a:lstStyle/>
        <a:p>
          <a:endParaRPr lang="en-US"/>
        </a:p>
      </dgm:t>
    </dgm:pt>
    <dgm:pt modelId="{8401958C-3189-4F5A-B6C5-FB2B5C292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region-specific product curation.</a:t>
          </a:r>
        </a:p>
      </dgm:t>
    </dgm:pt>
    <dgm:pt modelId="{0BB681F6-9CE9-4DA5-A0E8-3E735662D919}" type="parTrans" cxnId="{63BC7F2E-3E03-478D-A58B-3115C3A268E2}">
      <dgm:prSet/>
      <dgm:spPr/>
      <dgm:t>
        <a:bodyPr/>
        <a:lstStyle/>
        <a:p>
          <a:endParaRPr lang="en-US"/>
        </a:p>
      </dgm:t>
    </dgm:pt>
    <dgm:pt modelId="{5B4F1D9B-2EB8-4888-8495-172683D9E679}" type="sibTrans" cxnId="{63BC7F2E-3E03-478D-A58B-3115C3A268E2}">
      <dgm:prSet/>
      <dgm:spPr/>
      <dgm:t>
        <a:bodyPr/>
        <a:lstStyle/>
        <a:p>
          <a:endParaRPr lang="en-US"/>
        </a:p>
      </dgm:t>
    </dgm:pt>
    <dgm:pt modelId="{EE4BFF45-A38E-4BCC-9351-8A5854DB0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Launch</a:t>
          </a:r>
        </a:p>
      </dgm:t>
    </dgm:pt>
    <dgm:pt modelId="{C61AAFB4-AC8D-431A-8341-86B68889D3CD}" type="parTrans" cxnId="{5D33854F-75EA-423E-9D60-6A41188CE526}">
      <dgm:prSet/>
      <dgm:spPr/>
      <dgm:t>
        <a:bodyPr/>
        <a:lstStyle/>
        <a:p>
          <a:endParaRPr lang="en-US"/>
        </a:p>
      </dgm:t>
    </dgm:pt>
    <dgm:pt modelId="{41494449-0981-4979-93CF-4EAD7A118DE6}" type="sibTrans" cxnId="{5D33854F-75EA-423E-9D60-6A41188CE526}">
      <dgm:prSet/>
      <dgm:spPr/>
      <dgm:t>
        <a:bodyPr/>
        <a:lstStyle/>
        <a:p>
          <a:endParaRPr lang="en-US"/>
        </a:p>
      </dgm:t>
    </dgm:pt>
    <dgm:pt modelId="{E045BD17-99AA-4E16-8944-D01C56CCD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Launch local loyalty/rewards programs.</a:t>
          </a:r>
        </a:p>
      </dgm:t>
    </dgm:pt>
    <dgm:pt modelId="{AF922A9A-2BD4-42D0-8CC5-0089B447C314}" type="parTrans" cxnId="{949B1CC2-A9B8-4EC2-9D0C-AA655473FEAB}">
      <dgm:prSet/>
      <dgm:spPr/>
      <dgm:t>
        <a:bodyPr/>
        <a:lstStyle/>
        <a:p>
          <a:endParaRPr lang="en-US"/>
        </a:p>
      </dgm:t>
    </dgm:pt>
    <dgm:pt modelId="{4720F559-A7A7-4B1F-A01E-8CF3B237461B}" type="sibTrans" cxnId="{949B1CC2-A9B8-4EC2-9D0C-AA655473FEAB}">
      <dgm:prSet/>
      <dgm:spPr/>
      <dgm:t>
        <a:bodyPr/>
        <a:lstStyle/>
        <a:p>
          <a:endParaRPr lang="en-US"/>
        </a:p>
      </dgm:t>
    </dgm:pt>
    <dgm:pt modelId="{3690FA3D-F2D3-4B6A-AD75-5CD086B9C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</a:t>
          </a:r>
        </a:p>
      </dgm:t>
    </dgm:pt>
    <dgm:pt modelId="{6E94B72A-0373-41B1-B51F-9CD9FA4C33B8}" type="parTrans" cxnId="{F3CB5163-4743-4F48-B2A1-54005882EE4C}">
      <dgm:prSet/>
      <dgm:spPr/>
      <dgm:t>
        <a:bodyPr/>
        <a:lstStyle/>
        <a:p>
          <a:endParaRPr lang="en-US"/>
        </a:p>
      </dgm:t>
    </dgm:pt>
    <dgm:pt modelId="{E0922A74-6009-44AC-A842-1C29A332BA4E}" type="sibTrans" cxnId="{F3CB5163-4743-4F48-B2A1-54005882EE4C}">
      <dgm:prSet/>
      <dgm:spPr/>
      <dgm:t>
        <a:bodyPr/>
        <a:lstStyle/>
        <a:p>
          <a:endParaRPr lang="en-US"/>
        </a:p>
      </dgm:t>
    </dgm:pt>
    <dgm:pt modelId="{9FB97589-61C7-45F8-8F96-F387897BE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country-specific dashboards and metrics.</a:t>
          </a:r>
        </a:p>
      </dgm:t>
    </dgm:pt>
    <dgm:pt modelId="{B1783070-833A-4630-9255-C5E945664A98}" type="parTrans" cxnId="{4B8F45D8-6230-4DA3-8A3A-9776A309B433}">
      <dgm:prSet/>
      <dgm:spPr/>
      <dgm:t>
        <a:bodyPr/>
        <a:lstStyle/>
        <a:p>
          <a:endParaRPr lang="en-US"/>
        </a:p>
      </dgm:t>
    </dgm:pt>
    <dgm:pt modelId="{400ED7F9-CE32-4108-9E5C-3C4D6DC5795F}" type="sibTrans" cxnId="{4B8F45D8-6230-4DA3-8A3A-9776A309B433}">
      <dgm:prSet/>
      <dgm:spPr/>
      <dgm:t>
        <a:bodyPr/>
        <a:lstStyle/>
        <a:p>
          <a:endParaRPr lang="en-US"/>
        </a:p>
      </dgm:t>
    </dgm:pt>
    <dgm:pt modelId="{29EE93C7-45C4-4939-B5BF-746504F0A862}" type="pres">
      <dgm:prSet presAssocID="{EBB52847-F190-42A6-9391-C8551D9D1E5E}" presName="root" presStyleCnt="0">
        <dgm:presLayoutVars>
          <dgm:dir/>
          <dgm:resizeHandles val="exact"/>
        </dgm:presLayoutVars>
      </dgm:prSet>
      <dgm:spPr/>
    </dgm:pt>
    <dgm:pt modelId="{9005506F-5D32-4EC4-9130-68E774B4BDFE}" type="pres">
      <dgm:prSet presAssocID="{A37F98B7-E06D-4AB5-99D6-6F3197F0BD80}" presName="compNode" presStyleCnt="0"/>
      <dgm:spPr/>
    </dgm:pt>
    <dgm:pt modelId="{D66AA112-AC12-4B12-A224-2A173BB5F210}" type="pres">
      <dgm:prSet presAssocID="{A37F98B7-E06D-4AB5-99D6-6F3197F0BD80}" presName="bgRect" presStyleLbl="bgShp" presStyleIdx="0" presStyleCnt="5"/>
      <dgm:spPr/>
    </dgm:pt>
    <dgm:pt modelId="{F25D6A5C-C2AE-48AB-8478-6502FAC9AA1D}" type="pres">
      <dgm:prSet presAssocID="{A37F98B7-E06D-4AB5-99D6-6F3197F0B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48FB93-857B-4475-A2F2-CB94FAD8AF14}" type="pres">
      <dgm:prSet presAssocID="{A37F98B7-E06D-4AB5-99D6-6F3197F0BD80}" presName="spaceRect" presStyleCnt="0"/>
      <dgm:spPr/>
    </dgm:pt>
    <dgm:pt modelId="{967480DF-DCA4-4830-A319-D3BCD9131B43}" type="pres">
      <dgm:prSet presAssocID="{A37F98B7-E06D-4AB5-99D6-6F3197F0BD80}" presName="parTx" presStyleLbl="revTx" presStyleIdx="0" presStyleCnt="10">
        <dgm:presLayoutVars>
          <dgm:chMax val="0"/>
          <dgm:chPref val="0"/>
        </dgm:presLayoutVars>
      </dgm:prSet>
      <dgm:spPr/>
    </dgm:pt>
    <dgm:pt modelId="{3A78F6DE-9CA9-4125-ACFF-E935884D45C3}" type="pres">
      <dgm:prSet presAssocID="{A37F98B7-E06D-4AB5-99D6-6F3197F0BD80}" presName="desTx" presStyleLbl="revTx" presStyleIdx="1" presStyleCnt="10">
        <dgm:presLayoutVars/>
      </dgm:prSet>
      <dgm:spPr/>
    </dgm:pt>
    <dgm:pt modelId="{59D128A1-0FF8-4749-83B7-D12EE37392BB}" type="pres">
      <dgm:prSet presAssocID="{723B1EF5-52FD-4E76-B221-A106A3580E97}" presName="sibTrans" presStyleCnt="0"/>
      <dgm:spPr/>
    </dgm:pt>
    <dgm:pt modelId="{B1995DB0-1AFB-48A5-82C0-C2D0E3D4025D}" type="pres">
      <dgm:prSet presAssocID="{95D54798-0EF3-4D79-BEDA-61F75E2E846E}" presName="compNode" presStyleCnt="0"/>
      <dgm:spPr/>
    </dgm:pt>
    <dgm:pt modelId="{E7F78553-90CA-4358-BD89-7DB9B33909F2}" type="pres">
      <dgm:prSet presAssocID="{95D54798-0EF3-4D79-BEDA-61F75E2E846E}" presName="bgRect" presStyleLbl="bgShp" presStyleIdx="1" presStyleCnt="5"/>
      <dgm:spPr/>
    </dgm:pt>
    <dgm:pt modelId="{06288D64-9D8E-4D51-94E7-2E3BDC9B5C81}" type="pres">
      <dgm:prSet presAssocID="{95D54798-0EF3-4D79-BEDA-61F75E2E84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6FEB5BD-DBCB-4DCA-8138-E385F912383A}" type="pres">
      <dgm:prSet presAssocID="{95D54798-0EF3-4D79-BEDA-61F75E2E846E}" presName="spaceRect" presStyleCnt="0"/>
      <dgm:spPr/>
    </dgm:pt>
    <dgm:pt modelId="{8A2C261C-F085-462E-9E86-360270D8728B}" type="pres">
      <dgm:prSet presAssocID="{95D54798-0EF3-4D79-BEDA-61F75E2E846E}" presName="parTx" presStyleLbl="revTx" presStyleIdx="2" presStyleCnt="10">
        <dgm:presLayoutVars>
          <dgm:chMax val="0"/>
          <dgm:chPref val="0"/>
        </dgm:presLayoutVars>
      </dgm:prSet>
      <dgm:spPr/>
    </dgm:pt>
    <dgm:pt modelId="{57C4AA76-0173-466D-A286-DD6571F6EED5}" type="pres">
      <dgm:prSet presAssocID="{95D54798-0EF3-4D79-BEDA-61F75E2E846E}" presName="desTx" presStyleLbl="revTx" presStyleIdx="3" presStyleCnt="10">
        <dgm:presLayoutVars/>
      </dgm:prSet>
      <dgm:spPr/>
    </dgm:pt>
    <dgm:pt modelId="{D273AAA1-7E46-43B7-8215-DDADA640B452}" type="pres">
      <dgm:prSet presAssocID="{E5BD0BB7-A1AE-4E43-A4F4-F184CDC8D319}" presName="sibTrans" presStyleCnt="0"/>
      <dgm:spPr/>
    </dgm:pt>
    <dgm:pt modelId="{085D1B5D-0D4B-426C-9107-7ABCE5F454A2}" type="pres">
      <dgm:prSet presAssocID="{DB3334FC-CE03-4EC1-8706-A89E330BFA4E}" presName="compNode" presStyleCnt="0"/>
      <dgm:spPr/>
    </dgm:pt>
    <dgm:pt modelId="{B883D0B6-4989-4D07-BD29-9A822E07983D}" type="pres">
      <dgm:prSet presAssocID="{DB3334FC-CE03-4EC1-8706-A89E330BFA4E}" presName="bgRect" presStyleLbl="bgShp" presStyleIdx="2" presStyleCnt="5"/>
      <dgm:spPr/>
    </dgm:pt>
    <dgm:pt modelId="{F2A90A65-0D19-4EF9-BAC0-920FD44CE9A3}" type="pres">
      <dgm:prSet presAssocID="{DB3334FC-CE03-4EC1-8706-A89E330BFA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B5FF03E-E6FA-4D48-847D-E6067B3C9ABC}" type="pres">
      <dgm:prSet presAssocID="{DB3334FC-CE03-4EC1-8706-A89E330BFA4E}" presName="spaceRect" presStyleCnt="0"/>
      <dgm:spPr/>
    </dgm:pt>
    <dgm:pt modelId="{E9175AE6-6D8F-4C9D-96A0-A67DAA2BF013}" type="pres">
      <dgm:prSet presAssocID="{DB3334FC-CE03-4EC1-8706-A89E330BFA4E}" presName="parTx" presStyleLbl="revTx" presStyleIdx="4" presStyleCnt="10">
        <dgm:presLayoutVars>
          <dgm:chMax val="0"/>
          <dgm:chPref val="0"/>
        </dgm:presLayoutVars>
      </dgm:prSet>
      <dgm:spPr/>
    </dgm:pt>
    <dgm:pt modelId="{513E89EA-22E6-4281-9D46-4F57FA2B6AEF}" type="pres">
      <dgm:prSet presAssocID="{DB3334FC-CE03-4EC1-8706-A89E330BFA4E}" presName="desTx" presStyleLbl="revTx" presStyleIdx="5" presStyleCnt="10">
        <dgm:presLayoutVars/>
      </dgm:prSet>
      <dgm:spPr/>
    </dgm:pt>
    <dgm:pt modelId="{80CFFAA3-839D-4AE3-AEBC-0F573D9AF615}" type="pres">
      <dgm:prSet presAssocID="{C8589994-3BE0-4751-AB17-666F7E809C1B}" presName="sibTrans" presStyleCnt="0"/>
      <dgm:spPr/>
    </dgm:pt>
    <dgm:pt modelId="{823A5A18-9CF2-4AD5-A721-B382FD72A4BF}" type="pres">
      <dgm:prSet presAssocID="{EE4BFF45-A38E-4BCC-9351-8A5854DB0D0F}" presName="compNode" presStyleCnt="0"/>
      <dgm:spPr/>
    </dgm:pt>
    <dgm:pt modelId="{1D3D3B46-8F4E-45A5-970B-3002D8C27FAD}" type="pres">
      <dgm:prSet presAssocID="{EE4BFF45-A38E-4BCC-9351-8A5854DB0D0F}" presName="bgRect" presStyleLbl="bgShp" presStyleIdx="3" presStyleCnt="5"/>
      <dgm:spPr/>
    </dgm:pt>
    <dgm:pt modelId="{2E280DCD-8F66-41FC-AEBF-CDC2E468F958}" type="pres">
      <dgm:prSet presAssocID="{EE4BFF45-A38E-4BCC-9351-8A5854DB0D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AFDF3D9D-7569-47B8-B608-A3396B7F3F3C}" type="pres">
      <dgm:prSet presAssocID="{EE4BFF45-A38E-4BCC-9351-8A5854DB0D0F}" presName="spaceRect" presStyleCnt="0"/>
      <dgm:spPr/>
    </dgm:pt>
    <dgm:pt modelId="{7B53554C-C522-468D-ACA3-5E6C2CA449B0}" type="pres">
      <dgm:prSet presAssocID="{EE4BFF45-A38E-4BCC-9351-8A5854DB0D0F}" presName="parTx" presStyleLbl="revTx" presStyleIdx="6" presStyleCnt="10">
        <dgm:presLayoutVars>
          <dgm:chMax val="0"/>
          <dgm:chPref val="0"/>
        </dgm:presLayoutVars>
      </dgm:prSet>
      <dgm:spPr/>
    </dgm:pt>
    <dgm:pt modelId="{1364B5CF-02EB-4480-82F7-BDE871E01C10}" type="pres">
      <dgm:prSet presAssocID="{EE4BFF45-A38E-4BCC-9351-8A5854DB0D0F}" presName="desTx" presStyleLbl="revTx" presStyleIdx="7" presStyleCnt="10">
        <dgm:presLayoutVars/>
      </dgm:prSet>
      <dgm:spPr/>
    </dgm:pt>
    <dgm:pt modelId="{2D75E2C5-0A34-428D-A316-3C276464AD94}" type="pres">
      <dgm:prSet presAssocID="{41494449-0981-4979-93CF-4EAD7A118DE6}" presName="sibTrans" presStyleCnt="0"/>
      <dgm:spPr/>
    </dgm:pt>
    <dgm:pt modelId="{17FD4F28-53BA-475B-812C-3CE32D527956}" type="pres">
      <dgm:prSet presAssocID="{3690FA3D-F2D3-4B6A-AD75-5CD086B9CD65}" presName="compNode" presStyleCnt="0"/>
      <dgm:spPr/>
    </dgm:pt>
    <dgm:pt modelId="{936C64BE-7627-4A79-8FA0-47EE43ADBC00}" type="pres">
      <dgm:prSet presAssocID="{3690FA3D-F2D3-4B6A-AD75-5CD086B9CD65}" presName="bgRect" presStyleLbl="bgShp" presStyleIdx="4" presStyleCnt="5"/>
      <dgm:spPr/>
    </dgm:pt>
    <dgm:pt modelId="{2135A04F-87F4-4C0B-9085-30B44A3EB020}" type="pres">
      <dgm:prSet presAssocID="{3690FA3D-F2D3-4B6A-AD75-5CD086B9CD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5E100CE-30C2-42EB-88DE-CEEF3446ED45}" type="pres">
      <dgm:prSet presAssocID="{3690FA3D-F2D3-4B6A-AD75-5CD086B9CD65}" presName="spaceRect" presStyleCnt="0"/>
      <dgm:spPr/>
    </dgm:pt>
    <dgm:pt modelId="{2C534B50-1F98-4FCA-8E88-B7E53927C134}" type="pres">
      <dgm:prSet presAssocID="{3690FA3D-F2D3-4B6A-AD75-5CD086B9CD65}" presName="parTx" presStyleLbl="revTx" presStyleIdx="8" presStyleCnt="10">
        <dgm:presLayoutVars>
          <dgm:chMax val="0"/>
          <dgm:chPref val="0"/>
        </dgm:presLayoutVars>
      </dgm:prSet>
      <dgm:spPr/>
    </dgm:pt>
    <dgm:pt modelId="{EE2A3F6A-41A1-431C-89BA-45DA7B65E16F}" type="pres">
      <dgm:prSet presAssocID="{3690FA3D-F2D3-4B6A-AD75-5CD086B9CD65}" presName="desTx" presStyleLbl="revTx" presStyleIdx="9" presStyleCnt="10">
        <dgm:presLayoutVars/>
      </dgm:prSet>
      <dgm:spPr/>
    </dgm:pt>
  </dgm:ptLst>
  <dgm:cxnLst>
    <dgm:cxn modelId="{8B302E01-0A9C-424E-AADF-B7EDD74E37E2}" srcId="{EBB52847-F190-42A6-9391-C8551D9D1E5E}" destId="{A37F98B7-E06D-4AB5-99D6-6F3197F0BD80}" srcOrd="0" destOrd="0" parTransId="{C4C5BA51-4A04-402E-AC9A-C3596425C819}" sibTransId="{723B1EF5-52FD-4E76-B221-A106A3580E97}"/>
    <dgm:cxn modelId="{E7398001-8ECB-4D30-980C-4461748F14D8}" type="presOf" srcId="{DB3334FC-CE03-4EC1-8706-A89E330BFA4E}" destId="{E9175AE6-6D8F-4C9D-96A0-A67DAA2BF013}" srcOrd="0" destOrd="0" presId="urn:microsoft.com/office/officeart/2018/2/layout/IconVerticalSolidList"/>
    <dgm:cxn modelId="{63BC7F2E-3E03-478D-A58B-3115C3A268E2}" srcId="{DB3334FC-CE03-4EC1-8706-A89E330BFA4E}" destId="{8401958C-3189-4F5A-B6C5-FB2B5C292B13}" srcOrd="0" destOrd="0" parTransId="{0BB681F6-9CE9-4DA5-A0E8-3E735662D919}" sibTransId="{5B4F1D9B-2EB8-4888-8495-172683D9E679}"/>
    <dgm:cxn modelId="{3DFD9D38-57D5-4925-A9D8-3A6FD8029AC6}" srcId="{95D54798-0EF3-4D79-BEDA-61F75E2E846E}" destId="{90B49700-766D-409E-B08F-EF78694B3A75}" srcOrd="0" destOrd="0" parTransId="{0F3FCE42-17EC-4DDA-8068-66382C45A6D7}" sibTransId="{DAC8533E-54A6-4E23-AF08-5D41AAC29931}"/>
    <dgm:cxn modelId="{DECF223E-E5C9-4E62-B8B2-AEAECAD3D8AA}" type="presOf" srcId="{A37F98B7-E06D-4AB5-99D6-6F3197F0BD80}" destId="{967480DF-DCA4-4830-A319-D3BCD9131B43}" srcOrd="0" destOrd="0" presId="urn:microsoft.com/office/officeart/2018/2/layout/IconVerticalSolidList"/>
    <dgm:cxn modelId="{F3CB5163-4743-4F48-B2A1-54005882EE4C}" srcId="{EBB52847-F190-42A6-9391-C8551D9D1E5E}" destId="{3690FA3D-F2D3-4B6A-AD75-5CD086B9CD65}" srcOrd="4" destOrd="0" parTransId="{6E94B72A-0373-41B1-B51F-9CD9FA4C33B8}" sibTransId="{E0922A74-6009-44AC-A842-1C29A332BA4E}"/>
    <dgm:cxn modelId="{4EADFE46-4919-4085-BFCD-79F681AC8FAE}" type="presOf" srcId="{95D54798-0EF3-4D79-BEDA-61F75E2E846E}" destId="{8A2C261C-F085-462E-9E86-360270D8728B}" srcOrd="0" destOrd="0" presId="urn:microsoft.com/office/officeart/2018/2/layout/IconVerticalSolidList"/>
    <dgm:cxn modelId="{5F52C54E-9306-4CDD-85F3-40F33A7C2CF9}" type="presOf" srcId="{3690FA3D-F2D3-4B6A-AD75-5CD086B9CD65}" destId="{2C534B50-1F98-4FCA-8E88-B7E53927C134}" srcOrd="0" destOrd="0" presId="urn:microsoft.com/office/officeart/2018/2/layout/IconVerticalSolidList"/>
    <dgm:cxn modelId="{0A523F6F-7946-4BD3-BF81-2C95A42E455B}" type="presOf" srcId="{90B49700-766D-409E-B08F-EF78694B3A75}" destId="{57C4AA76-0173-466D-A286-DD6571F6EED5}" srcOrd="0" destOrd="0" presId="urn:microsoft.com/office/officeart/2018/2/layout/IconVerticalSolidList"/>
    <dgm:cxn modelId="{5D33854F-75EA-423E-9D60-6A41188CE526}" srcId="{EBB52847-F190-42A6-9391-C8551D9D1E5E}" destId="{EE4BFF45-A38E-4BCC-9351-8A5854DB0D0F}" srcOrd="3" destOrd="0" parTransId="{C61AAFB4-AC8D-431A-8341-86B68889D3CD}" sibTransId="{41494449-0981-4979-93CF-4EAD7A118DE6}"/>
    <dgm:cxn modelId="{279D1856-9053-4F4E-914B-2F8B440493BD}" type="presOf" srcId="{DB836805-624A-408D-9642-7F5E532C2E25}" destId="{3A78F6DE-9CA9-4125-ACFF-E935884D45C3}" srcOrd="0" destOrd="0" presId="urn:microsoft.com/office/officeart/2018/2/layout/IconVerticalSolidList"/>
    <dgm:cxn modelId="{90726178-8A51-4631-BCBE-277141B02DDD}" type="presOf" srcId="{9FB97589-61C7-45F8-8F96-F387897BEF7F}" destId="{EE2A3F6A-41A1-431C-89BA-45DA7B65E16F}" srcOrd="0" destOrd="0" presId="urn:microsoft.com/office/officeart/2018/2/layout/IconVerticalSolidList"/>
    <dgm:cxn modelId="{9F5A8B7E-498F-443C-A8B2-751A6711524B}" srcId="{EBB52847-F190-42A6-9391-C8551D9D1E5E}" destId="{DB3334FC-CE03-4EC1-8706-A89E330BFA4E}" srcOrd="2" destOrd="0" parTransId="{3913F10C-3CB0-44D9-9CC1-CB3F0F201E21}" sibTransId="{C8589994-3BE0-4751-AB17-666F7E809C1B}"/>
    <dgm:cxn modelId="{1FFFB789-396F-402A-B1A0-A0C9F5CB3A1F}" type="presOf" srcId="{EBB52847-F190-42A6-9391-C8551D9D1E5E}" destId="{29EE93C7-45C4-4939-B5BF-746504F0A862}" srcOrd="0" destOrd="0" presId="urn:microsoft.com/office/officeart/2018/2/layout/IconVerticalSolidList"/>
    <dgm:cxn modelId="{1F361396-0C11-4C9E-9C25-3F6961BF054A}" srcId="{EBB52847-F190-42A6-9391-C8551D9D1E5E}" destId="{95D54798-0EF3-4D79-BEDA-61F75E2E846E}" srcOrd="1" destOrd="0" parTransId="{2707C22F-EAE0-4F40-A7BF-CFAA3ED456D0}" sibTransId="{E5BD0BB7-A1AE-4E43-A4F4-F184CDC8D319}"/>
    <dgm:cxn modelId="{4A1D6398-FD7F-4FB4-BEB3-96E3844520BD}" srcId="{A37F98B7-E06D-4AB5-99D6-6F3197F0BD80}" destId="{DB836805-624A-408D-9642-7F5E532C2E25}" srcOrd="0" destOrd="0" parTransId="{2B085A2D-76E1-4E09-BBD1-6E178DD67A50}" sibTransId="{DA7F883A-1407-42EE-9A81-DEE2BEA23CB2}"/>
    <dgm:cxn modelId="{90C0F8A1-DA21-4C82-8AFB-46D02A851B7E}" type="presOf" srcId="{EE4BFF45-A38E-4BCC-9351-8A5854DB0D0F}" destId="{7B53554C-C522-468D-ACA3-5E6C2CA449B0}" srcOrd="0" destOrd="0" presId="urn:microsoft.com/office/officeart/2018/2/layout/IconVerticalSolidList"/>
    <dgm:cxn modelId="{EAF46FAA-ADDC-44AB-87FD-D13FB6D29415}" type="presOf" srcId="{E045BD17-99AA-4E16-8944-D01C56CCD7E3}" destId="{1364B5CF-02EB-4480-82F7-BDE871E01C10}" srcOrd="0" destOrd="0" presId="urn:microsoft.com/office/officeart/2018/2/layout/IconVerticalSolidList"/>
    <dgm:cxn modelId="{949B1CC2-A9B8-4EC2-9D0C-AA655473FEAB}" srcId="{EE4BFF45-A38E-4BCC-9351-8A5854DB0D0F}" destId="{E045BD17-99AA-4E16-8944-D01C56CCD7E3}" srcOrd="0" destOrd="0" parTransId="{AF922A9A-2BD4-42D0-8CC5-0089B447C314}" sibTransId="{4720F559-A7A7-4B1F-A01E-8CF3B237461B}"/>
    <dgm:cxn modelId="{CD8FB8C6-4578-4646-A868-CD9B127739C4}" type="presOf" srcId="{8401958C-3189-4F5A-B6C5-FB2B5C292B13}" destId="{513E89EA-22E6-4281-9D46-4F57FA2B6AEF}" srcOrd="0" destOrd="0" presId="urn:microsoft.com/office/officeart/2018/2/layout/IconVerticalSolidList"/>
    <dgm:cxn modelId="{4B8F45D8-6230-4DA3-8A3A-9776A309B433}" srcId="{3690FA3D-F2D3-4B6A-AD75-5CD086B9CD65}" destId="{9FB97589-61C7-45F8-8F96-F387897BEF7F}" srcOrd="0" destOrd="0" parTransId="{B1783070-833A-4630-9255-C5E945664A98}" sibTransId="{400ED7F9-CE32-4108-9E5C-3C4D6DC5795F}"/>
    <dgm:cxn modelId="{1CC7EC27-C9FD-4BF5-9DFA-6C2DFAD403C1}" type="presParOf" srcId="{29EE93C7-45C4-4939-B5BF-746504F0A862}" destId="{9005506F-5D32-4EC4-9130-68E774B4BDFE}" srcOrd="0" destOrd="0" presId="urn:microsoft.com/office/officeart/2018/2/layout/IconVerticalSolidList"/>
    <dgm:cxn modelId="{63CADAA9-5989-43EE-847B-A78E896C4C41}" type="presParOf" srcId="{9005506F-5D32-4EC4-9130-68E774B4BDFE}" destId="{D66AA112-AC12-4B12-A224-2A173BB5F210}" srcOrd="0" destOrd="0" presId="urn:microsoft.com/office/officeart/2018/2/layout/IconVerticalSolidList"/>
    <dgm:cxn modelId="{A19837B0-DDD7-414B-AF28-687F5A01DE5E}" type="presParOf" srcId="{9005506F-5D32-4EC4-9130-68E774B4BDFE}" destId="{F25D6A5C-C2AE-48AB-8478-6502FAC9AA1D}" srcOrd="1" destOrd="0" presId="urn:microsoft.com/office/officeart/2018/2/layout/IconVerticalSolidList"/>
    <dgm:cxn modelId="{0827FE31-0A34-4F9A-BC0A-B2D51A18F18B}" type="presParOf" srcId="{9005506F-5D32-4EC4-9130-68E774B4BDFE}" destId="{A148FB93-857B-4475-A2F2-CB94FAD8AF14}" srcOrd="2" destOrd="0" presId="urn:microsoft.com/office/officeart/2018/2/layout/IconVerticalSolidList"/>
    <dgm:cxn modelId="{5A9B6999-6541-463D-9911-564DC7152993}" type="presParOf" srcId="{9005506F-5D32-4EC4-9130-68E774B4BDFE}" destId="{967480DF-DCA4-4830-A319-D3BCD9131B43}" srcOrd="3" destOrd="0" presId="urn:microsoft.com/office/officeart/2018/2/layout/IconVerticalSolidList"/>
    <dgm:cxn modelId="{61C5650E-E64B-4F80-8D72-2FD40F6D40EB}" type="presParOf" srcId="{9005506F-5D32-4EC4-9130-68E774B4BDFE}" destId="{3A78F6DE-9CA9-4125-ACFF-E935884D45C3}" srcOrd="4" destOrd="0" presId="urn:microsoft.com/office/officeart/2018/2/layout/IconVerticalSolidList"/>
    <dgm:cxn modelId="{0E737FE1-4EC2-42AC-8620-73FD776407A5}" type="presParOf" srcId="{29EE93C7-45C4-4939-B5BF-746504F0A862}" destId="{59D128A1-0FF8-4749-83B7-D12EE37392BB}" srcOrd="1" destOrd="0" presId="urn:microsoft.com/office/officeart/2018/2/layout/IconVerticalSolidList"/>
    <dgm:cxn modelId="{51ECA379-6A1F-4BC0-9447-CB089417A37D}" type="presParOf" srcId="{29EE93C7-45C4-4939-B5BF-746504F0A862}" destId="{B1995DB0-1AFB-48A5-82C0-C2D0E3D4025D}" srcOrd="2" destOrd="0" presId="urn:microsoft.com/office/officeart/2018/2/layout/IconVerticalSolidList"/>
    <dgm:cxn modelId="{C47B91A3-C688-4A6F-8F16-C53393B97FBB}" type="presParOf" srcId="{B1995DB0-1AFB-48A5-82C0-C2D0E3D4025D}" destId="{E7F78553-90CA-4358-BD89-7DB9B33909F2}" srcOrd="0" destOrd="0" presId="urn:microsoft.com/office/officeart/2018/2/layout/IconVerticalSolidList"/>
    <dgm:cxn modelId="{A45D3768-FB2D-428F-BA84-307F076B8622}" type="presParOf" srcId="{B1995DB0-1AFB-48A5-82C0-C2D0E3D4025D}" destId="{06288D64-9D8E-4D51-94E7-2E3BDC9B5C81}" srcOrd="1" destOrd="0" presId="urn:microsoft.com/office/officeart/2018/2/layout/IconVerticalSolidList"/>
    <dgm:cxn modelId="{1B68EE11-5927-4C5A-8CBB-22A44D7834A5}" type="presParOf" srcId="{B1995DB0-1AFB-48A5-82C0-C2D0E3D4025D}" destId="{C6FEB5BD-DBCB-4DCA-8138-E385F912383A}" srcOrd="2" destOrd="0" presId="urn:microsoft.com/office/officeart/2018/2/layout/IconVerticalSolidList"/>
    <dgm:cxn modelId="{4190063B-AF84-4273-90E1-2BC1AC13E12E}" type="presParOf" srcId="{B1995DB0-1AFB-48A5-82C0-C2D0E3D4025D}" destId="{8A2C261C-F085-462E-9E86-360270D8728B}" srcOrd="3" destOrd="0" presId="urn:microsoft.com/office/officeart/2018/2/layout/IconVerticalSolidList"/>
    <dgm:cxn modelId="{9B0B6029-FD6D-448B-B583-F79ADFE2FEC7}" type="presParOf" srcId="{B1995DB0-1AFB-48A5-82C0-C2D0E3D4025D}" destId="{57C4AA76-0173-466D-A286-DD6571F6EED5}" srcOrd="4" destOrd="0" presId="urn:microsoft.com/office/officeart/2018/2/layout/IconVerticalSolidList"/>
    <dgm:cxn modelId="{DA880B05-1472-4EF8-AD17-291C0CF1D66D}" type="presParOf" srcId="{29EE93C7-45C4-4939-B5BF-746504F0A862}" destId="{D273AAA1-7E46-43B7-8215-DDADA640B452}" srcOrd="3" destOrd="0" presId="urn:microsoft.com/office/officeart/2018/2/layout/IconVerticalSolidList"/>
    <dgm:cxn modelId="{6893FEB6-67BE-49F5-BD4F-DB1A2D96FE46}" type="presParOf" srcId="{29EE93C7-45C4-4939-B5BF-746504F0A862}" destId="{085D1B5D-0D4B-426C-9107-7ABCE5F454A2}" srcOrd="4" destOrd="0" presId="urn:microsoft.com/office/officeart/2018/2/layout/IconVerticalSolidList"/>
    <dgm:cxn modelId="{C5542ECE-3786-4748-8FCF-D2E45DBA97CD}" type="presParOf" srcId="{085D1B5D-0D4B-426C-9107-7ABCE5F454A2}" destId="{B883D0B6-4989-4D07-BD29-9A822E07983D}" srcOrd="0" destOrd="0" presId="urn:microsoft.com/office/officeart/2018/2/layout/IconVerticalSolidList"/>
    <dgm:cxn modelId="{F0FFBF88-6689-4393-8B53-65CE10EDF9AE}" type="presParOf" srcId="{085D1B5D-0D4B-426C-9107-7ABCE5F454A2}" destId="{F2A90A65-0D19-4EF9-BAC0-920FD44CE9A3}" srcOrd="1" destOrd="0" presId="urn:microsoft.com/office/officeart/2018/2/layout/IconVerticalSolidList"/>
    <dgm:cxn modelId="{E2FCBD1E-1A62-41DB-B393-C76EC45A175F}" type="presParOf" srcId="{085D1B5D-0D4B-426C-9107-7ABCE5F454A2}" destId="{CB5FF03E-E6FA-4D48-847D-E6067B3C9ABC}" srcOrd="2" destOrd="0" presId="urn:microsoft.com/office/officeart/2018/2/layout/IconVerticalSolidList"/>
    <dgm:cxn modelId="{F675A0B0-B5F1-42BD-B658-CFA0FE657271}" type="presParOf" srcId="{085D1B5D-0D4B-426C-9107-7ABCE5F454A2}" destId="{E9175AE6-6D8F-4C9D-96A0-A67DAA2BF013}" srcOrd="3" destOrd="0" presId="urn:microsoft.com/office/officeart/2018/2/layout/IconVerticalSolidList"/>
    <dgm:cxn modelId="{155FD1F2-B156-46CA-B9FA-E5F92A30BA27}" type="presParOf" srcId="{085D1B5D-0D4B-426C-9107-7ABCE5F454A2}" destId="{513E89EA-22E6-4281-9D46-4F57FA2B6AEF}" srcOrd="4" destOrd="0" presId="urn:microsoft.com/office/officeart/2018/2/layout/IconVerticalSolidList"/>
    <dgm:cxn modelId="{D06F81FF-CAC4-44BE-BFCD-560C3CF70334}" type="presParOf" srcId="{29EE93C7-45C4-4939-B5BF-746504F0A862}" destId="{80CFFAA3-839D-4AE3-AEBC-0F573D9AF615}" srcOrd="5" destOrd="0" presId="urn:microsoft.com/office/officeart/2018/2/layout/IconVerticalSolidList"/>
    <dgm:cxn modelId="{76BA3847-88D3-4534-B831-0DCE359A2E95}" type="presParOf" srcId="{29EE93C7-45C4-4939-B5BF-746504F0A862}" destId="{823A5A18-9CF2-4AD5-A721-B382FD72A4BF}" srcOrd="6" destOrd="0" presId="urn:microsoft.com/office/officeart/2018/2/layout/IconVerticalSolidList"/>
    <dgm:cxn modelId="{42B05B23-C9EF-4B8B-BEF5-BF922DF07422}" type="presParOf" srcId="{823A5A18-9CF2-4AD5-A721-B382FD72A4BF}" destId="{1D3D3B46-8F4E-45A5-970B-3002D8C27FAD}" srcOrd="0" destOrd="0" presId="urn:microsoft.com/office/officeart/2018/2/layout/IconVerticalSolidList"/>
    <dgm:cxn modelId="{8E30FDE5-7E99-4535-ADD1-49C712BBBC30}" type="presParOf" srcId="{823A5A18-9CF2-4AD5-A721-B382FD72A4BF}" destId="{2E280DCD-8F66-41FC-AEBF-CDC2E468F958}" srcOrd="1" destOrd="0" presId="urn:microsoft.com/office/officeart/2018/2/layout/IconVerticalSolidList"/>
    <dgm:cxn modelId="{0C7E0D31-2CD1-40D4-8DAC-49B89291A282}" type="presParOf" srcId="{823A5A18-9CF2-4AD5-A721-B382FD72A4BF}" destId="{AFDF3D9D-7569-47B8-B608-A3396B7F3F3C}" srcOrd="2" destOrd="0" presId="urn:microsoft.com/office/officeart/2018/2/layout/IconVerticalSolidList"/>
    <dgm:cxn modelId="{59965A1F-BA2F-4139-B060-6F7849FF0B4F}" type="presParOf" srcId="{823A5A18-9CF2-4AD5-A721-B382FD72A4BF}" destId="{7B53554C-C522-468D-ACA3-5E6C2CA449B0}" srcOrd="3" destOrd="0" presId="urn:microsoft.com/office/officeart/2018/2/layout/IconVerticalSolidList"/>
    <dgm:cxn modelId="{D5A45782-929C-4D91-B800-1F7247D1FCAC}" type="presParOf" srcId="{823A5A18-9CF2-4AD5-A721-B382FD72A4BF}" destId="{1364B5CF-02EB-4480-82F7-BDE871E01C10}" srcOrd="4" destOrd="0" presId="urn:microsoft.com/office/officeart/2018/2/layout/IconVerticalSolidList"/>
    <dgm:cxn modelId="{AF299FB7-0592-41EF-ADD9-BA8575AD8DE4}" type="presParOf" srcId="{29EE93C7-45C4-4939-B5BF-746504F0A862}" destId="{2D75E2C5-0A34-428D-A316-3C276464AD94}" srcOrd="7" destOrd="0" presId="urn:microsoft.com/office/officeart/2018/2/layout/IconVerticalSolidList"/>
    <dgm:cxn modelId="{548AE8B2-EA83-490A-BB9A-5F32B6901106}" type="presParOf" srcId="{29EE93C7-45C4-4939-B5BF-746504F0A862}" destId="{17FD4F28-53BA-475B-812C-3CE32D527956}" srcOrd="8" destOrd="0" presId="urn:microsoft.com/office/officeart/2018/2/layout/IconVerticalSolidList"/>
    <dgm:cxn modelId="{95974951-A891-4502-955E-30608B528C7C}" type="presParOf" srcId="{17FD4F28-53BA-475B-812C-3CE32D527956}" destId="{936C64BE-7627-4A79-8FA0-47EE43ADBC00}" srcOrd="0" destOrd="0" presId="urn:microsoft.com/office/officeart/2018/2/layout/IconVerticalSolidList"/>
    <dgm:cxn modelId="{80B9382F-08B4-426F-AF5C-5E250F50C26A}" type="presParOf" srcId="{17FD4F28-53BA-475B-812C-3CE32D527956}" destId="{2135A04F-87F4-4C0B-9085-30B44A3EB020}" srcOrd="1" destOrd="0" presId="urn:microsoft.com/office/officeart/2018/2/layout/IconVerticalSolidList"/>
    <dgm:cxn modelId="{E5769D74-23D2-413E-A55C-AA6745A70DA9}" type="presParOf" srcId="{17FD4F28-53BA-475B-812C-3CE32D527956}" destId="{E5E100CE-30C2-42EB-88DE-CEEF3446ED45}" srcOrd="2" destOrd="0" presId="urn:microsoft.com/office/officeart/2018/2/layout/IconVerticalSolidList"/>
    <dgm:cxn modelId="{DBC90A04-CBA7-4562-BE9B-A8968209AB15}" type="presParOf" srcId="{17FD4F28-53BA-475B-812C-3CE32D527956}" destId="{2C534B50-1F98-4FCA-8E88-B7E53927C134}" srcOrd="3" destOrd="0" presId="urn:microsoft.com/office/officeart/2018/2/layout/IconVerticalSolidList"/>
    <dgm:cxn modelId="{F534C3AA-2440-448F-AC03-C896D07B4652}" type="presParOf" srcId="{17FD4F28-53BA-475B-812C-3CE32D527956}" destId="{EE2A3F6A-41A1-431C-89BA-45DA7B65E1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027293F-27CD-49D8-805F-2215CB8392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AF727C-75EC-42B4-9F29-C884537F85F6}">
      <dgm:prSet/>
      <dgm:spPr/>
      <dgm:t>
        <a:bodyPr/>
        <a:lstStyle/>
        <a:p>
          <a:r>
            <a:rPr lang="en-US"/>
            <a:t>Includes: UCI dataset link, segment charts, basket size visuals, personas, journey maps, PBIX file demo screenshots.</a:t>
          </a:r>
        </a:p>
      </dgm:t>
    </dgm:pt>
    <dgm:pt modelId="{7C50CA3B-8B80-4605-BBA1-CB7DE0C55306}" type="parTrans" cxnId="{010532D4-85CD-4B56-9518-58F4F7F99581}">
      <dgm:prSet/>
      <dgm:spPr/>
      <dgm:t>
        <a:bodyPr/>
        <a:lstStyle/>
        <a:p>
          <a:endParaRPr lang="en-US"/>
        </a:p>
      </dgm:t>
    </dgm:pt>
    <dgm:pt modelId="{9BA46E23-4B08-43ED-B828-9BBCBC3D6B14}" type="sibTrans" cxnId="{010532D4-85CD-4B56-9518-58F4F7F99581}">
      <dgm:prSet/>
      <dgm:spPr/>
      <dgm:t>
        <a:bodyPr/>
        <a:lstStyle/>
        <a:p>
          <a:endParaRPr lang="en-US"/>
        </a:p>
      </dgm:t>
    </dgm:pt>
    <dgm:pt modelId="{47894AC7-EE8F-4172-AA1F-64FC67FE64B3}">
      <dgm:prSet/>
      <dgm:spPr/>
      <dgm:t>
        <a:bodyPr/>
        <a:lstStyle/>
        <a:p>
          <a:r>
            <a:rPr lang="en-US"/>
            <a:t>Serves as reference for detailed analytics and design outputs.</a:t>
          </a:r>
        </a:p>
      </dgm:t>
    </dgm:pt>
    <dgm:pt modelId="{24F907BA-36A1-4E23-83BB-F9AEEA79834E}" type="parTrans" cxnId="{C225549C-3508-4207-A5B4-54E112353CD8}">
      <dgm:prSet/>
      <dgm:spPr/>
      <dgm:t>
        <a:bodyPr/>
        <a:lstStyle/>
        <a:p>
          <a:endParaRPr lang="en-US"/>
        </a:p>
      </dgm:t>
    </dgm:pt>
    <dgm:pt modelId="{AEC22125-F295-4FA4-8772-F9DF6E89C5DF}" type="sibTrans" cxnId="{C225549C-3508-4207-A5B4-54E112353CD8}">
      <dgm:prSet/>
      <dgm:spPr/>
      <dgm:t>
        <a:bodyPr/>
        <a:lstStyle/>
        <a:p>
          <a:endParaRPr lang="en-US"/>
        </a:p>
      </dgm:t>
    </dgm:pt>
    <dgm:pt modelId="{5C60F529-A89D-415F-A086-6FA693324EEF}" type="pres">
      <dgm:prSet presAssocID="{7027293F-27CD-49D8-805F-2215CB8392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DBA3F-C3FD-429C-B352-21ADA55A1EDF}" type="pres">
      <dgm:prSet presAssocID="{95AF727C-75EC-42B4-9F29-C884537F85F6}" presName="hierRoot1" presStyleCnt="0"/>
      <dgm:spPr/>
    </dgm:pt>
    <dgm:pt modelId="{A31A13D3-ABC9-46BA-9645-DD739686E9FF}" type="pres">
      <dgm:prSet presAssocID="{95AF727C-75EC-42B4-9F29-C884537F85F6}" presName="composite" presStyleCnt="0"/>
      <dgm:spPr/>
    </dgm:pt>
    <dgm:pt modelId="{4CFA9721-8B3D-4971-9DCC-11B09C24C87B}" type="pres">
      <dgm:prSet presAssocID="{95AF727C-75EC-42B4-9F29-C884537F85F6}" presName="background" presStyleLbl="node0" presStyleIdx="0" presStyleCnt="2"/>
      <dgm:spPr/>
    </dgm:pt>
    <dgm:pt modelId="{C82C8CB8-5193-43CF-9DE5-262CEAF45EE2}" type="pres">
      <dgm:prSet presAssocID="{95AF727C-75EC-42B4-9F29-C884537F85F6}" presName="text" presStyleLbl="fgAcc0" presStyleIdx="0" presStyleCnt="2">
        <dgm:presLayoutVars>
          <dgm:chPref val="3"/>
        </dgm:presLayoutVars>
      </dgm:prSet>
      <dgm:spPr/>
    </dgm:pt>
    <dgm:pt modelId="{FD0DC4C0-1465-40AB-B41F-F77D9B811123}" type="pres">
      <dgm:prSet presAssocID="{95AF727C-75EC-42B4-9F29-C884537F85F6}" presName="hierChild2" presStyleCnt="0"/>
      <dgm:spPr/>
    </dgm:pt>
    <dgm:pt modelId="{787778AC-61CC-4A31-80F4-E4EB516D36D4}" type="pres">
      <dgm:prSet presAssocID="{47894AC7-EE8F-4172-AA1F-64FC67FE64B3}" presName="hierRoot1" presStyleCnt="0"/>
      <dgm:spPr/>
    </dgm:pt>
    <dgm:pt modelId="{596D8AA6-460C-4226-B3DA-B794960FB011}" type="pres">
      <dgm:prSet presAssocID="{47894AC7-EE8F-4172-AA1F-64FC67FE64B3}" presName="composite" presStyleCnt="0"/>
      <dgm:spPr/>
    </dgm:pt>
    <dgm:pt modelId="{D2E331B6-2FEB-4F86-97AE-46F684445567}" type="pres">
      <dgm:prSet presAssocID="{47894AC7-EE8F-4172-AA1F-64FC67FE64B3}" presName="background" presStyleLbl="node0" presStyleIdx="1" presStyleCnt="2"/>
      <dgm:spPr/>
    </dgm:pt>
    <dgm:pt modelId="{C8B072F1-7159-4EED-BB17-0745DE7A379B}" type="pres">
      <dgm:prSet presAssocID="{47894AC7-EE8F-4172-AA1F-64FC67FE64B3}" presName="text" presStyleLbl="fgAcc0" presStyleIdx="1" presStyleCnt="2">
        <dgm:presLayoutVars>
          <dgm:chPref val="3"/>
        </dgm:presLayoutVars>
      </dgm:prSet>
      <dgm:spPr/>
    </dgm:pt>
    <dgm:pt modelId="{949EC7B0-AC5F-4F4D-A676-3152F52627CA}" type="pres">
      <dgm:prSet presAssocID="{47894AC7-EE8F-4172-AA1F-64FC67FE64B3}" presName="hierChild2" presStyleCnt="0"/>
      <dgm:spPr/>
    </dgm:pt>
  </dgm:ptLst>
  <dgm:cxnLst>
    <dgm:cxn modelId="{60DBB903-C529-4245-90D7-6F42932D7258}" type="presOf" srcId="{47894AC7-EE8F-4172-AA1F-64FC67FE64B3}" destId="{C8B072F1-7159-4EED-BB17-0745DE7A379B}" srcOrd="0" destOrd="0" presId="urn:microsoft.com/office/officeart/2005/8/layout/hierarchy1"/>
    <dgm:cxn modelId="{850E1657-A053-4599-B8DF-7862BB5A7D54}" type="presOf" srcId="{95AF727C-75EC-42B4-9F29-C884537F85F6}" destId="{C82C8CB8-5193-43CF-9DE5-262CEAF45EE2}" srcOrd="0" destOrd="0" presId="urn:microsoft.com/office/officeart/2005/8/layout/hierarchy1"/>
    <dgm:cxn modelId="{78861481-D205-4A5C-87AE-03876785322D}" type="presOf" srcId="{7027293F-27CD-49D8-805F-2215CB83929F}" destId="{5C60F529-A89D-415F-A086-6FA693324EEF}" srcOrd="0" destOrd="0" presId="urn:microsoft.com/office/officeart/2005/8/layout/hierarchy1"/>
    <dgm:cxn modelId="{C225549C-3508-4207-A5B4-54E112353CD8}" srcId="{7027293F-27CD-49D8-805F-2215CB83929F}" destId="{47894AC7-EE8F-4172-AA1F-64FC67FE64B3}" srcOrd="1" destOrd="0" parTransId="{24F907BA-36A1-4E23-83BB-F9AEEA79834E}" sibTransId="{AEC22125-F295-4FA4-8772-F9DF6E89C5DF}"/>
    <dgm:cxn modelId="{010532D4-85CD-4B56-9518-58F4F7F99581}" srcId="{7027293F-27CD-49D8-805F-2215CB83929F}" destId="{95AF727C-75EC-42B4-9F29-C884537F85F6}" srcOrd="0" destOrd="0" parTransId="{7C50CA3B-8B80-4605-BBA1-CB7DE0C55306}" sibTransId="{9BA46E23-4B08-43ED-B828-9BBCBC3D6B14}"/>
    <dgm:cxn modelId="{D3258E24-93C5-4CA4-969F-F6309372380A}" type="presParOf" srcId="{5C60F529-A89D-415F-A086-6FA693324EEF}" destId="{903DBA3F-C3FD-429C-B352-21ADA55A1EDF}" srcOrd="0" destOrd="0" presId="urn:microsoft.com/office/officeart/2005/8/layout/hierarchy1"/>
    <dgm:cxn modelId="{1D487324-0513-4FF7-AA66-7B0E41865564}" type="presParOf" srcId="{903DBA3F-C3FD-429C-B352-21ADA55A1EDF}" destId="{A31A13D3-ABC9-46BA-9645-DD739686E9FF}" srcOrd="0" destOrd="0" presId="urn:microsoft.com/office/officeart/2005/8/layout/hierarchy1"/>
    <dgm:cxn modelId="{D25CAC80-E494-48C3-B11E-18C9879EE0D2}" type="presParOf" srcId="{A31A13D3-ABC9-46BA-9645-DD739686E9FF}" destId="{4CFA9721-8B3D-4971-9DCC-11B09C24C87B}" srcOrd="0" destOrd="0" presId="urn:microsoft.com/office/officeart/2005/8/layout/hierarchy1"/>
    <dgm:cxn modelId="{E0E686CB-3A73-4B2D-BB03-E334CF304858}" type="presParOf" srcId="{A31A13D3-ABC9-46BA-9645-DD739686E9FF}" destId="{C82C8CB8-5193-43CF-9DE5-262CEAF45EE2}" srcOrd="1" destOrd="0" presId="urn:microsoft.com/office/officeart/2005/8/layout/hierarchy1"/>
    <dgm:cxn modelId="{5E5EBCCE-2F8F-4956-BCE2-69B361307F09}" type="presParOf" srcId="{903DBA3F-C3FD-429C-B352-21ADA55A1EDF}" destId="{FD0DC4C0-1465-40AB-B41F-F77D9B811123}" srcOrd="1" destOrd="0" presId="urn:microsoft.com/office/officeart/2005/8/layout/hierarchy1"/>
    <dgm:cxn modelId="{CD609574-A31E-4E40-879C-2835CAC5E45C}" type="presParOf" srcId="{5C60F529-A89D-415F-A086-6FA693324EEF}" destId="{787778AC-61CC-4A31-80F4-E4EB516D36D4}" srcOrd="1" destOrd="0" presId="urn:microsoft.com/office/officeart/2005/8/layout/hierarchy1"/>
    <dgm:cxn modelId="{DF85511D-BF08-43A8-A891-A7D1AEA0ECD9}" type="presParOf" srcId="{787778AC-61CC-4A31-80F4-E4EB516D36D4}" destId="{596D8AA6-460C-4226-B3DA-B794960FB011}" srcOrd="0" destOrd="0" presId="urn:microsoft.com/office/officeart/2005/8/layout/hierarchy1"/>
    <dgm:cxn modelId="{9573C670-C2E6-457F-88C5-0C294B82B088}" type="presParOf" srcId="{596D8AA6-460C-4226-B3DA-B794960FB011}" destId="{D2E331B6-2FEB-4F86-97AE-46F684445567}" srcOrd="0" destOrd="0" presId="urn:microsoft.com/office/officeart/2005/8/layout/hierarchy1"/>
    <dgm:cxn modelId="{1B4B2F08-01B5-4CC2-AE1F-CE95FFF226C2}" type="presParOf" srcId="{596D8AA6-460C-4226-B3DA-B794960FB011}" destId="{C8B072F1-7159-4EED-BB17-0745DE7A379B}" srcOrd="1" destOrd="0" presId="urn:microsoft.com/office/officeart/2005/8/layout/hierarchy1"/>
    <dgm:cxn modelId="{33EFA8B5-0227-4CEC-BE12-1B24E14E8CD3}" type="presParOf" srcId="{787778AC-61CC-4A31-80F4-E4EB516D36D4}" destId="{949EC7B0-AC5F-4F4D-A676-3152F5262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7D840B-172C-418B-B3A8-5C13F0FC86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2FAF98F-F74A-40D5-8DA1-12CDEF15AC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82% of revenue from UK; repeat purchase rate declining (57% churn).</a:t>
          </a:r>
        </a:p>
      </dgm:t>
    </dgm:pt>
    <dgm:pt modelId="{F5D1C2EC-FC67-4169-9159-55ACC19B871B}" type="parTrans" cxnId="{6582AC98-FB3D-46B4-BE60-D593D04EAAEA}">
      <dgm:prSet/>
      <dgm:spPr/>
      <dgm:t>
        <a:bodyPr/>
        <a:lstStyle/>
        <a:p>
          <a:endParaRPr lang="en-US"/>
        </a:p>
      </dgm:t>
    </dgm:pt>
    <dgm:pt modelId="{6DA6B7A0-F93E-450F-B174-98BD7349F94D}" type="sibTrans" cxnId="{6582AC98-FB3D-46B4-BE60-D593D04EAAEA}">
      <dgm:prSet/>
      <dgm:spPr/>
      <dgm:t>
        <a:bodyPr/>
        <a:lstStyle/>
        <a:p>
          <a:endParaRPr lang="en-US"/>
        </a:p>
      </dgm:t>
    </dgm:pt>
    <dgm:pt modelId="{CA33D568-83C0-47E3-AD02-094DE3655B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Strategic need to diversify and stabilize revenue base.</a:t>
          </a:r>
        </a:p>
      </dgm:t>
    </dgm:pt>
    <dgm:pt modelId="{5A98CE1B-43A4-4051-88E6-2A5B8D510AB6}" type="parTrans" cxnId="{689DB489-940A-4017-AAA9-26A18EE333C7}">
      <dgm:prSet/>
      <dgm:spPr/>
      <dgm:t>
        <a:bodyPr/>
        <a:lstStyle/>
        <a:p>
          <a:endParaRPr lang="en-US"/>
        </a:p>
      </dgm:t>
    </dgm:pt>
    <dgm:pt modelId="{2AB2A9B7-5D99-4720-AC64-D6E097FE3A2D}" type="sibTrans" cxnId="{689DB489-940A-4017-AAA9-26A18EE333C7}">
      <dgm:prSet/>
      <dgm:spPr/>
      <dgm:t>
        <a:bodyPr/>
        <a:lstStyle/>
        <a:p>
          <a:endParaRPr lang="en-US"/>
        </a:p>
      </dgm:t>
    </dgm:pt>
    <dgm:pt modelId="{1B76F17C-FC76-48A3-A118-55F140DDD9FD}" type="pres">
      <dgm:prSet presAssocID="{147D840B-172C-418B-B3A8-5C13F0FC8605}" presName="root" presStyleCnt="0">
        <dgm:presLayoutVars>
          <dgm:dir/>
          <dgm:resizeHandles val="exact"/>
        </dgm:presLayoutVars>
      </dgm:prSet>
      <dgm:spPr/>
    </dgm:pt>
    <dgm:pt modelId="{76799E9E-269D-454F-86AD-252169FBF560}" type="pres">
      <dgm:prSet presAssocID="{E2FAF98F-F74A-40D5-8DA1-12CDEF15ACAA}" presName="compNode" presStyleCnt="0"/>
      <dgm:spPr/>
    </dgm:pt>
    <dgm:pt modelId="{C36A8716-AA1A-4914-855E-0A27F0CEA5C4}" type="pres">
      <dgm:prSet presAssocID="{E2FAF98F-F74A-40D5-8DA1-12CDEF15ACAA}" presName="iconBgRect" presStyleLbl="bgShp" presStyleIdx="0" presStyleCnt="2"/>
      <dgm:spPr/>
    </dgm:pt>
    <dgm:pt modelId="{24C49189-6992-42BE-97F8-4E73325F0894}" type="pres">
      <dgm:prSet presAssocID="{E2FAF98F-F74A-40D5-8DA1-12CDEF15AC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230D484B-03D7-4DBD-B5E5-19CE6F264088}" type="pres">
      <dgm:prSet presAssocID="{E2FAF98F-F74A-40D5-8DA1-12CDEF15ACAA}" presName="spaceRect" presStyleCnt="0"/>
      <dgm:spPr/>
    </dgm:pt>
    <dgm:pt modelId="{8C8A04D7-D45E-4C12-8E40-C2802CD50B9E}" type="pres">
      <dgm:prSet presAssocID="{E2FAF98F-F74A-40D5-8DA1-12CDEF15ACAA}" presName="textRect" presStyleLbl="revTx" presStyleIdx="0" presStyleCnt="2">
        <dgm:presLayoutVars>
          <dgm:chMax val="1"/>
          <dgm:chPref val="1"/>
        </dgm:presLayoutVars>
      </dgm:prSet>
      <dgm:spPr/>
    </dgm:pt>
    <dgm:pt modelId="{E98853D2-9E84-42B3-AAC8-B038EE249DBC}" type="pres">
      <dgm:prSet presAssocID="{6DA6B7A0-F93E-450F-B174-98BD7349F94D}" presName="sibTrans" presStyleCnt="0"/>
      <dgm:spPr/>
    </dgm:pt>
    <dgm:pt modelId="{E297CDFC-E3F6-4FFC-ADAC-FFCD3B8DEBC9}" type="pres">
      <dgm:prSet presAssocID="{CA33D568-83C0-47E3-AD02-094DE3655B1A}" presName="compNode" presStyleCnt="0"/>
      <dgm:spPr/>
    </dgm:pt>
    <dgm:pt modelId="{F0C095CC-F608-4AB1-844B-218198C52BAE}" type="pres">
      <dgm:prSet presAssocID="{CA33D568-83C0-47E3-AD02-094DE3655B1A}" presName="iconBgRect" presStyleLbl="bgShp" presStyleIdx="1" presStyleCnt="2"/>
      <dgm:spPr/>
    </dgm:pt>
    <dgm:pt modelId="{E1F76463-3438-4D5B-B018-1357FBE33D73}" type="pres">
      <dgm:prSet presAssocID="{CA33D568-83C0-47E3-AD02-094DE3655B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E9A5F7B-BC00-4E38-8938-16C76736167A}" type="pres">
      <dgm:prSet presAssocID="{CA33D568-83C0-47E3-AD02-094DE3655B1A}" presName="spaceRect" presStyleCnt="0"/>
      <dgm:spPr/>
    </dgm:pt>
    <dgm:pt modelId="{93657EFC-8E27-40B2-99A3-4A69220D267C}" type="pres">
      <dgm:prSet presAssocID="{CA33D568-83C0-47E3-AD02-094DE3655B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2D5C41-050C-4EAF-976A-6F1FF16EAEDD}" type="presOf" srcId="{CA33D568-83C0-47E3-AD02-094DE3655B1A}" destId="{93657EFC-8E27-40B2-99A3-4A69220D267C}" srcOrd="0" destOrd="0" presId="urn:microsoft.com/office/officeart/2018/5/layout/IconCircleLabelList"/>
    <dgm:cxn modelId="{F1034149-B54E-47B4-B15D-2C2739E0BEE2}" type="presOf" srcId="{147D840B-172C-418B-B3A8-5C13F0FC8605}" destId="{1B76F17C-FC76-48A3-A118-55F140DDD9FD}" srcOrd="0" destOrd="0" presId="urn:microsoft.com/office/officeart/2018/5/layout/IconCircleLabelList"/>
    <dgm:cxn modelId="{F1A8A77D-1543-4F05-87E7-BD0F574F28F0}" type="presOf" srcId="{E2FAF98F-F74A-40D5-8DA1-12CDEF15ACAA}" destId="{8C8A04D7-D45E-4C12-8E40-C2802CD50B9E}" srcOrd="0" destOrd="0" presId="urn:microsoft.com/office/officeart/2018/5/layout/IconCircleLabelList"/>
    <dgm:cxn modelId="{689DB489-940A-4017-AAA9-26A18EE333C7}" srcId="{147D840B-172C-418B-B3A8-5C13F0FC8605}" destId="{CA33D568-83C0-47E3-AD02-094DE3655B1A}" srcOrd="1" destOrd="0" parTransId="{5A98CE1B-43A4-4051-88E6-2A5B8D510AB6}" sibTransId="{2AB2A9B7-5D99-4720-AC64-D6E097FE3A2D}"/>
    <dgm:cxn modelId="{6582AC98-FB3D-46B4-BE60-D593D04EAAEA}" srcId="{147D840B-172C-418B-B3A8-5C13F0FC8605}" destId="{E2FAF98F-F74A-40D5-8DA1-12CDEF15ACAA}" srcOrd="0" destOrd="0" parTransId="{F5D1C2EC-FC67-4169-9159-55ACC19B871B}" sibTransId="{6DA6B7A0-F93E-450F-B174-98BD7349F94D}"/>
    <dgm:cxn modelId="{F18C912D-611C-4AC1-BE51-72A6C4112E0B}" type="presParOf" srcId="{1B76F17C-FC76-48A3-A118-55F140DDD9FD}" destId="{76799E9E-269D-454F-86AD-252169FBF560}" srcOrd="0" destOrd="0" presId="urn:microsoft.com/office/officeart/2018/5/layout/IconCircleLabelList"/>
    <dgm:cxn modelId="{CB22B652-DB44-4D3E-98FB-4FA63F152BC9}" type="presParOf" srcId="{76799E9E-269D-454F-86AD-252169FBF560}" destId="{C36A8716-AA1A-4914-855E-0A27F0CEA5C4}" srcOrd="0" destOrd="0" presId="urn:microsoft.com/office/officeart/2018/5/layout/IconCircleLabelList"/>
    <dgm:cxn modelId="{86282663-0FC2-422A-B417-21DE4BB41077}" type="presParOf" srcId="{76799E9E-269D-454F-86AD-252169FBF560}" destId="{24C49189-6992-42BE-97F8-4E73325F0894}" srcOrd="1" destOrd="0" presId="urn:microsoft.com/office/officeart/2018/5/layout/IconCircleLabelList"/>
    <dgm:cxn modelId="{C32C767C-3F73-4A01-AB7A-F2D29F9E3ECA}" type="presParOf" srcId="{76799E9E-269D-454F-86AD-252169FBF560}" destId="{230D484B-03D7-4DBD-B5E5-19CE6F264088}" srcOrd="2" destOrd="0" presId="urn:microsoft.com/office/officeart/2018/5/layout/IconCircleLabelList"/>
    <dgm:cxn modelId="{D912440C-FE94-4F01-A489-43BD2DEBA98D}" type="presParOf" srcId="{76799E9E-269D-454F-86AD-252169FBF560}" destId="{8C8A04D7-D45E-4C12-8E40-C2802CD50B9E}" srcOrd="3" destOrd="0" presId="urn:microsoft.com/office/officeart/2018/5/layout/IconCircleLabelList"/>
    <dgm:cxn modelId="{50DF7040-8774-490C-8D6E-DB809372D3DA}" type="presParOf" srcId="{1B76F17C-FC76-48A3-A118-55F140DDD9FD}" destId="{E98853D2-9E84-42B3-AAC8-B038EE249DBC}" srcOrd="1" destOrd="0" presId="urn:microsoft.com/office/officeart/2018/5/layout/IconCircleLabelList"/>
    <dgm:cxn modelId="{A87DE9E7-02D9-43A8-9576-2D1AE225FA87}" type="presParOf" srcId="{1B76F17C-FC76-48A3-A118-55F140DDD9FD}" destId="{E297CDFC-E3F6-4FFC-ADAC-FFCD3B8DEBC9}" srcOrd="2" destOrd="0" presId="urn:microsoft.com/office/officeart/2018/5/layout/IconCircleLabelList"/>
    <dgm:cxn modelId="{1C2EF7CD-C23F-4319-A5CB-D59DDDF84ECF}" type="presParOf" srcId="{E297CDFC-E3F6-4FFC-ADAC-FFCD3B8DEBC9}" destId="{F0C095CC-F608-4AB1-844B-218198C52BAE}" srcOrd="0" destOrd="0" presId="urn:microsoft.com/office/officeart/2018/5/layout/IconCircleLabelList"/>
    <dgm:cxn modelId="{8F07F780-F879-494D-9E14-ACD37EE76A03}" type="presParOf" srcId="{E297CDFC-E3F6-4FFC-ADAC-FFCD3B8DEBC9}" destId="{E1F76463-3438-4D5B-B018-1357FBE33D73}" srcOrd="1" destOrd="0" presId="urn:microsoft.com/office/officeart/2018/5/layout/IconCircleLabelList"/>
    <dgm:cxn modelId="{749D2161-0249-4274-A48B-37D611C078FF}" type="presParOf" srcId="{E297CDFC-E3F6-4FFC-ADAC-FFCD3B8DEBC9}" destId="{EE9A5F7B-BC00-4E38-8938-16C76736167A}" srcOrd="2" destOrd="0" presId="urn:microsoft.com/office/officeart/2018/5/layout/IconCircleLabelList"/>
    <dgm:cxn modelId="{8D6D2539-3FF4-4DF5-B402-2ACC1365AA6A}" type="presParOf" srcId="{E297CDFC-E3F6-4FFC-ADAC-FFCD3B8DEBC9}" destId="{93657EFC-8E27-40B2-99A3-4A69220D26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F56DDC-62B8-496A-AA5C-07901250E9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750DE5-68B2-4629-A133-EB8108D8FB7C}">
      <dgm:prSet/>
      <dgm:spPr/>
      <dgm:t>
        <a:bodyPr/>
        <a:lstStyle/>
        <a:p>
          <a:r>
            <a:rPr lang="en-US"/>
            <a:t>Total sales: $8.9M, 500,000+ transactions.</a:t>
          </a:r>
        </a:p>
      </dgm:t>
    </dgm:pt>
    <dgm:pt modelId="{A652CA52-1338-4000-847F-26D64769D926}" type="parTrans" cxnId="{318B2B07-5E26-4FB7-A2D3-A038E00DAE29}">
      <dgm:prSet/>
      <dgm:spPr/>
      <dgm:t>
        <a:bodyPr/>
        <a:lstStyle/>
        <a:p>
          <a:endParaRPr lang="en-US"/>
        </a:p>
      </dgm:t>
    </dgm:pt>
    <dgm:pt modelId="{6E94B8DF-CCF2-45B4-85D3-354311DE7EAC}" type="sibTrans" cxnId="{318B2B07-5E26-4FB7-A2D3-A038E00DAE29}">
      <dgm:prSet/>
      <dgm:spPr/>
      <dgm:t>
        <a:bodyPr/>
        <a:lstStyle/>
        <a:p>
          <a:endParaRPr lang="en-US"/>
        </a:p>
      </dgm:t>
    </dgm:pt>
    <dgm:pt modelId="{F7777B31-5F17-45B4-9D39-C44490C30BD4}">
      <dgm:prSet/>
      <dgm:spPr/>
      <dgm:t>
        <a:bodyPr/>
        <a:lstStyle/>
        <a:p>
          <a:r>
            <a:rPr lang="en-US"/>
            <a:t>RFM analysis shows high churn, low repeat activity.</a:t>
          </a:r>
        </a:p>
      </dgm:t>
    </dgm:pt>
    <dgm:pt modelId="{0F0AA3AC-D132-46FF-B21C-EDFD1403BE42}" type="parTrans" cxnId="{13BF6C3F-7228-482D-9477-E81696165BAC}">
      <dgm:prSet/>
      <dgm:spPr/>
      <dgm:t>
        <a:bodyPr/>
        <a:lstStyle/>
        <a:p>
          <a:endParaRPr lang="en-US"/>
        </a:p>
      </dgm:t>
    </dgm:pt>
    <dgm:pt modelId="{AA0C6E23-2396-465F-B766-15C3B2992210}" type="sibTrans" cxnId="{13BF6C3F-7228-482D-9477-E81696165BAC}">
      <dgm:prSet/>
      <dgm:spPr/>
      <dgm:t>
        <a:bodyPr/>
        <a:lstStyle/>
        <a:p>
          <a:endParaRPr lang="en-US"/>
        </a:p>
      </dgm:t>
    </dgm:pt>
    <dgm:pt modelId="{E9D09AFD-B37D-479E-AF6E-83C383D1210D}">
      <dgm:prSet/>
      <dgm:spPr/>
      <dgm:t>
        <a:bodyPr/>
        <a:lstStyle/>
        <a:p>
          <a:r>
            <a:rPr lang="en-US"/>
            <a:t>Netherlands: highest basket size; Ireland: high loyalty; Germany: eco-focus.</a:t>
          </a:r>
        </a:p>
      </dgm:t>
    </dgm:pt>
    <dgm:pt modelId="{D1881DBC-1969-4EFA-A4D4-1E4084E84D03}" type="parTrans" cxnId="{0243ABBB-BCAF-42D8-B11B-13D0216A9FA5}">
      <dgm:prSet/>
      <dgm:spPr/>
      <dgm:t>
        <a:bodyPr/>
        <a:lstStyle/>
        <a:p>
          <a:endParaRPr lang="en-US"/>
        </a:p>
      </dgm:t>
    </dgm:pt>
    <dgm:pt modelId="{E3DDC548-2CBD-41F9-8D70-084FB46E0F86}" type="sibTrans" cxnId="{0243ABBB-BCAF-42D8-B11B-13D0216A9FA5}">
      <dgm:prSet/>
      <dgm:spPr/>
      <dgm:t>
        <a:bodyPr/>
        <a:lstStyle/>
        <a:p>
          <a:endParaRPr lang="en-US"/>
        </a:p>
      </dgm:t>
    </dgm:pt>
    <dgm:pt modelId="{A92B59D4-5E83-4F6C-970A-B757D50F280B}" type="pres">
      <dgm:prSet presAssocID="{3EF56DDC-62B8-496A-AA5C-07901250E948}" presName="diagram" presStyleCnt="0">
        <dgm:presLayoutVars>
          <dgm:dir/>
          <dgm:resizeHandles val="exact"/>
        </dgm:presLayoutVars>
      </dgm:prSet>
      <dgm:spPr/>
    </dgm:pt>
    <dgm:pt modelId="{7CF1D933-5BBC-49D2-B194-58C975D0A1E3}" type="pres">
      <dgm:prSet presAssocID="{2B750DE5-68B2-4629-A133-EB8108D8FB7C}" presName="node" presStyleLbl="node1" presStyleIdx="0" presStyleCnt="3">
        <dgm:presLayoutVars>
          <dgm:bulletEnabled val="1"/>
        </dgm:presLayoutVars>
      </dgm:prSet>
      <dgm:spPr/>
    </dgm:pt>
    <dgm:pt modelId="{A5E3FA6C-7060-468B-9C55-9792358D1F54}" type="pres">
      <dgm:prSet presAssocID="{6E94B8DF-CCF2-45B4-85D3-354311DE7EAC}" presName="sibTrans" presStyleCnt="0"/>
      <dgm:spPr/>
    </dgm:pt>
    <dgm:pt modelId="{FA1D8890-E3E7-45F4-95AF-0A9622F3B460}" type="pres">
      <dgm:prSet presAssocID="{F7777B31-5F17-45B4-9D39-C44490C30BD4}" presName="node" presStyleLbl="node1" presStyleIdx="1" presStyleCnt="3">
        <dgm:presLayoutVars>
          <dgm:bulletEnabled val="1"/>
        </dgm:presLayoutVars>
      </dgm:prSet>
      <dgm:spPr/>
    </dgm:pt>
    <dgm:pt modelId="{F5B0E337-0138-4B35-9BE6-758C67BE9CD7}" type="pres">
      <dgm:prSet presAssocID="{AA0C6E23-2396-465F-B766-15C3B2992210}" presName="sibTrans" presStyleCnt="0"/>
      <dgm:spPr/>
    </dgm:pt>
    <dgm:pt modelId="{FCEA7B2F-F449-4770-A8C3-14603F9BA549}" type="pres">
      <dgm:prSet presAssocID="{E9D09AFD-B37D-479E-AF6E-83C383D1210D}" presName="node" presStyleLbl="node1" presStyleIdx="2" presStyleCnt="3">
        <dgm:presLayoutVars>
          <dgm:bulletEnabled val="1"/>
        </dgm:presLayoutVars>
      </dgm:prSet>
      <dgm:spPr/>
    </dgm:pt>
  </dgm:ptLst>
  <dgm:cxnLst>
    <dgm:cxn modelId="{318B2B07-5E26-4FB7-A2D3-A038E00DAE29}" srcId="{3EF56DDC-62B8-496A-AA5C-07901250E948}" destId="{2B750DE5-68B2-4629-A133-EB8108D8FB7C}" srcOrd="0" destOrd="0" parTransId="{A652CA52-1338-4000-847F-26D64769D926}" sibTransId="{6E94B8DF-CCF2-45B4-85D3-354311DE7EAC}"/>
    <dgm:cxn modelId="{BE9B211A-A185-4967-A95C-CA755A34FD16}" type="presOf" srcId="{E9D09AFD-B37D-479E-AF6E-83C383D1210D}" destId="{FCEA7B2F-F449-4770-A8C3-14603F9BA549}" srcOrd="0" destOrd="0" presId="urn:microsoft.com/office/officeart/2005/8/layout/default"/>
    <dgm:cxn modelId="{13BF6C3F-7228-482D-9477-E81696165BAC}" srcId="{3EF56DDC-62B8-496A-AA5C-07901250E948}" destId="{F7777B31-5F17-45B4-9D39-C44490C30BD4}" srcOrd="1" destOrd="0" parTransId="{0F0AA3AC-D132-46FF-B21C-EDFD1403BE42}" sibTransId="{AA0C6E23-2396-465F-B766-15C3B2992210}"/>
    <dgm:cxn modelId="{E0393248-7775-4C02-8E08-4A6E67ACD386}" type="presOf" srcId="{F7777B31-5F17-45B4-9D39-C44490C30BD4}" destId="{FA1D8890-E3E7-45F4-95AF-0A9622F3B460}" srcOrd="0" destOrd="0" presId="urn:microsoft.com/office/officeart/2005/8/layout/default"/>
    <dgm:cxn modelId="{786ABAAA-229F-4707-9EEE-FFA75A927C33}" type="presOf" srcId="{3EF56DDC-62B8-496A-AA5C-07901250E948}" destId="{A92B59D4-5E83-4F6C-970A-B757D50F280B}" srcOrd="0" destOrd="0" presId="urn:microsoft.com/office/officeart/2005/8/layout/default"/>
    <dgm:cxn modelId="{0243ABBB-BCAF-42D8-B11B-13D0216A9FA5}" srcId="{3EF56DDC-62B8-496A-AA5C-07901250E948}" destId="{E9D09AFD-B37D-479E-AF6E-83C383D1210D}" srcOrd="2" destOrd="0" parTransId="{D1881DBC-1969-4EFA-A4D4-1E4084E84D03}" sibTransId="{E3DDC548-2CBD-41F9-8D70-084FB46E0F86}"/>
    <dgm:cxn modelId="{8992BFF9-0F2A-4DF4-B9E9-D5346F2A2671}" type="presOf" srcId="{2B750DE5-68B2-4629-A133-EB8108D8FB7C}" destId="{7CF1D933-5BBC-49D2-B194-58C975D0A1E3}" srcOrd="0" destOrd="0" presId="urn:microsoft.com/office/officeart/2005/8/layout/default"/>
    <dgm:cxn modelId="{8F4FBFE2-55EC-4A8E-92B3-5A24DFB6DCFE}" type="presParOf" srcId="{A92B59D4-5E83-4F6C-970A-B757D50F280B}" destId="{7CF1D933-5BBC-49D2-B194-58C975D0A1E3}" srcOrd="0" destOrd="0" presId="urn:microsoft.com/office/officeart/2005/8/layout/default"/>
    <dgm:cxn modelId="{64613E95-D5F4-4108-95B0-02CA9A541476}" type="presParOf" srcId="{A92B59D4-5E83-4F6C-970A-B757D50F280B}" destId="{A5E3FA6C-7060-468B-9C55-9792358D1F54}" srcOrd="1" destOrd="0" presId="urn:microsoft.com/office/officeart/2005/8/layout/default"/>
    <dgm:cxn modelId="{632B245E-0E56-49EB-9950-C0D1B57D8B87}" type="presParOf" srcId="{A92B59D4-5E83-4F6C-970A-B757D50F280B}" destId="{FA1D8890-E3E7-45F4-95AF-0A9622F3B460}" srcOrd="2" destOrd="0" presId="urn:microsoft.com/office/officeart/2005/8/layout/default"/>
    <dgm:cxn modelId="{D1966301-EE43-4427-A57E-4C78D57821AB}" type="presParOf" srcId="{A92B59D4-5E83-4F6C-970A-B757D50F280B}" destId="{F5B0E337-0138-4B35-9BE6-758C67BE9CD7}" srcOrd="3" destOrd="0" presId="urn:microsoft.com/office/officeart/2005/8/layout/default"/>
    <dgm:cxn modelId="{3C8EC858-B775-44C1-9C27-B2EBD470A3D9}" type="presParOf" srcId="{A92B59D4-5E83-4F6C-970A-B757D50F280B}" destId="{FCEA7B2F-F449-4770-A8C3-14603F9BA54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4E67D-55A6-4618-801F-9082DD96D48C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22730AB-E63C-47A7-AF33-98C29444DC32}">
      <dgm:prSet/>
      <dgm:spPr/>
      <dgm:t>
        <a:bodyPr/>
        <a:lstStyle/>
        <a:p>
          <a:r>
            <a:rPr lang="en-US"/>
            <a:t>Vision: Predictive, customer-first retail.</a:t>
          </a:r>
        </a:p>
      </dgm:t>
    </dgm:pt>
    <dgm:pt modelId="{E4BC5706-E1B9-41D1-9FC4-79B4AA9377BC}" type="parTrans" cxnId="{F8B4C22E-E89C-4780-9C3D-5F1B8F810FD9}">
      <dgm:prSet/>
      <dgm:spPr/>
      <dgm:t>
        <a:bodyPr/>
        <a:lstStyle/>
        <a:p>
          <a:endParaRPr lang="en-US"/>
        </a:p>
      </dgm:t>
    </dgm:pt>
    <dgm:pt modelId="{A0833E1C-F5B3-4232-BBD3-9C478085E23B}" type="sibTrans" cxnId="{F8B4C22E-E89C-4780-9C3D-5F1B8F810FD9}">
      <dgm:prSet/>
      <dgm:spPr/>
      <dgm:t>
        <a:bodyPr/>
        <a:lstStyle/>
        <a:p>
          <a:endParaRPr lang="en-US"/>
        </a:p>
      </dgm:t>
    </dgm:pt>
    <dgm:pt modelId="{F1C34187-F8BC-4544-B6EB-0991F736330C}">
      <dgm:prSet/>
      <dgm:spPr/>
      <dgm:t>
        <a:bodyPr/>
        <a:lstStyle/>
        <a:p>
          <a:r>
            <a:rPr lang="en-US"/>
            <a:t>Mission: Data-driven expansion and retention.</a:t>
          </a:r>
        </a:p>
      </dgm:t>
    </dgm:pt>
    <dgm:pt modelId="{3A73EBDA-D443-4AD6-8A3A-78A118417484}" type="parTrans" cxnId="{3A24D9B7-DBD9-4BB9-A06C-CB74AC003BA9}">
      <dgm:prSet/>
      <dgm:spPr/>
      <dgm:t>
        <a:bodyPr/>
        <a:lstStyle/>
        <a:p>
          <a:endParaRPr lang="en-US"/>
        </a:p>
      </dgm:t>
    </dgm:pt>
    <dgm:pt modelId="{D0FB6A2C-1C44-4C55-919F-99595A27F59C}" type="sibTrans" cxnId="{3A24D9B7-DBD9-4BB9-A06C-CB74AC003BA9}">
      <dgm:prSet/>
      <dgm:spPr/>
      <dgm:t>
        <a:bodyPr/>
        <a:lstStyle/>
        <a:p>
          <a:endParaRPr lang="en-US"/>
        </a:p>
      </dgm:t>
    </dgm:pt>
    <dgm:pt modelId="{FD59B09B-28D8-4536-8714-49842D322105}">
      <dgm:prSet/>
      <dgm:spPr/>
      <dgm:t>
        <a:bodyPr/>
        <a:lstStyle/>
        <a:p>
          <a:r>
            <a:rPr lang="en-US"/>
            <a:t>Approach: Localized strategy using BI, predictive analytics, regional design.</a:t>
          </a:r>
        </a:p>
      </dgm:t>
    </dgm:pt>
    <dgm:pt modelId="{D957D2BF-4F1F-40C1-B419-EBDA7D7B5741}" type="parTrans" cxnId="{EF2AC3B7-B4DC-474A-9556-EB4124119020}">
      <dgm:prSet/>
      <dgm:spPr/>
      <dgm:t>
        <a:bodyPr/>
        <a:lstStyle/>
        <a:p>
          <a:endParaRPr lang="en-US"/>
        </a:p>
      </dgm:t>
    </dgm:pt>
    <dgm:pt modelId="{26638CEF-2FA4-4034-AB65-F48E68F3DA67}" type="sibTrans" cxnId="{EF2AC3B7-B4DC-474A-9556-EB4124119020}">
      <dgm:prSet/>
      <dgm:spPr/>
      <dgm:t>
        <a:bodyPr/>
        <a:lstStyle/>
        <a:p>
          <a:endParaRPr lang="en-US"/>
        </a:p>
      </dgm:t>
    </dgm:pt>
    <dgm:pt modelId="{8A74682D-57BA-45D4-AB48-634C3EE2D1C2}" type="pres">
      <dgm:prSet presAssocID="{A5D4E67D-55A6-4618-801F-9082DD96D48C}" presName="Name0" presStyleCnt="0">
        <dgm:presLayoutVars>
          <dgm:dir/>
          <dgm:animLvl val="lvl"/>
          <dgm:resizeHandles val="exact"/>
        </dgm:presLayoutVars>
      </dgm:prSet>
      <dgm:spPr/>
    </dgm:pt>
    <dgm:pt modelId="{271A4471-0336-4DF3-AB4E-AD8761E1D696}" type="pres">
      <dgm:prSet presAssocID="{FD59B09B-28D8-4536-8714-49842D322105}" presName="boxAndChildren" presStyleCnt="0"/>
      <dgm:spPr/>
    </dgm:pt>
    <dgm:pt modelId="{628E0EA9-7A8D-467F-BFB0-2C1F5009AE1A}" type="pres">
      <dgm:prSet presAssocID="{FD59B09B-28D8-4536-8714-49842D322105}" presName="parentTextBox" presStyleLbl="node1" presStyleIdx="0" presStyleCnt="3"/>
      <dgm:spPr/>
    </dgm:pt>
    <dgm:pt modelId="{7DECEDF4-DCC9-4E7C-B1A9-7F0142A04CFD}" type="pres">
      <dgm:prSet presAssocID="{D0FB6A2C-1C44-4C55-919F-99595A27F59C}" presName="sp" presStyleCnt="0"/>
      <dgm:spPr/>
    </dgm:pt>
    <dgm:pt modelId="{3A93311C-D031-49F3-B0D9-15FB2C175F9A}" type="pres">
      <dgm:prSet presAssocID="{F1C34187-F8BC-4544-B6EB-0991F736330C}" presName="arrowAndChildren" presStyleCnt="0"/>
      <dgm:spPr/>
    </dgm:pt>
    <dgm:pt modelId="{9D6E9AC1-3E4F-4FD6-94E1-57CBF614BAA9}" type="pres">
      <dgm:prSet presAssocID="{F1C34187-F8BC-4544-B6EB-0991F736330C}" presName="parentTextArrow" presStyleLbl="node1" presStyleIdx="1" presStyleCnt="3"/>
      <dgm:spPr/>
    </dgm:pt>
    <dgm:pt modelId="{D8796B8B-1606-4172-A9B3-E130C44CC221}" type="pres">
      <dgm:prSet presAssocID="{A0833E1C-F5B3-4232-BBD3-9C478085E23B}" presName="sp" presStyleCnt="0"/>
      <dgm:spPr/>
    </dgm:pt>
    <dgm:pt modelId="{CF2C26C7-957C-4700-B037-6839C0933D2F}" type="pres">
      <dgm:prSet presAssocID="{D22730AB-E63C-47A7-AF33-98C29444DC32}" presName="arrowAndChildren" presStyleCnt="0"/>
      <dgm:spPr/>
    </dgm:pt>
    <dgm:pt modelId="{E504D8B5-D929-4678-A79F-A3224B1C390E}" type="pres">
      <dgm:prSet presAssocID="{D22730AB-E63C-47A7-AF33-98C29444DC32}" presName="parentTextArrow" presStyleLbl="node1" presStyleIdx="2" presStyleCnt="3"/>
      <dgm:spPr/>
    </dgm:pt>
  </dgm:ptLst>
  <dgm:cxnLst>
    <dgm:cxn modelId="{F8B4C22E-E89C-4780-9C3D-5F1B8F810FD9}" srcId="{A5D4E67D-55A6-4618-801F-9082DD96D48C}" destId="{D22730AB-E63C-47A7-AF33-98C29444DC32}" srcOrd="0" destOrd="0" parTransId="{E4BC5706-E1B9-41D1-9FC4-79B4AA9377BC}" sibTransId="{A0833E1C-F5B3-4232-BBD3-9C478085E23B}"/>
    <dgm:cxn modelId="{C25AD4A5-3DD6-4B85-944C-9F11F2EC8B24}" type="presOf" srcId="{A5D4E67D-55A6-4618-801F-9082DD96D48C}" destId="{8A74682D-57BA-45D4-AB48-634C3EE2D1C2}" srcOrd="0" destOrd="0" presId="urn:microsoft.com/office/officeart/2005/8/layout/process4"/>
    <dgm:cxn modelId="{EF2AC3B7-B4DC-474A-9556-EB4124119020}" srcId="{A5D4E67D-55A6-4618-801F-9082DD96D48C}" destId="{FD59B09B-28D8-4536-8714-49842D322105}" srcOrd="2" destOrd="0" parTransId="{D957D2BF-4F1F-40C1-B419-EBDA7D7B5741}" sibTransId="{26638CEF-2FA4-4034-AB65-F48E68F3DA67}"/>
    <dgm:cxn modelId="{3A24D9B7-DBD9-4BB9-A06C-CB74AC003BA9}" srcId="{A5D4E67D-55A6-4618-801F-9082DD96D48C}" destId="{F1C34187-F8BC-4544-B6EB-0991F736330C}" srcOrd="1" destOrd="0" parTransId="{3A73EBDA-D443-4AD6-8A3A-78A118417484}" sibTransId="{D0FB6A2C-1C44-4C55-919F-99595A27F59C}"/>
    <dgm:cxn modelId="{D7FDD3B8-CABA-45A2-B92F-F770451BAEC2}" type="presOf" srcId="{F1C34187-F8BC-4544-B6EB-0991F736330C}" destId="{9D6E9AC1-3E4F-4FD6-94E1-57CBF614BAA9}" srcOrd="0" destOrd="0" presId="urn:microsoft.com/office/officeart/2005/8/layout/process4"/>
    <dgm:cxn modelId="{9BAE83FD-6654-4B26-8152-EF650424A9C9}" type="presOf" srcId="{FD59B09B-28D8-4536-8714-49842D322105}" destId="{628E0EA9-7A8D-467F-BFB0-2C1F5009AE1A}" srcOrd="0" destOrd="0" presId="urn:microsoft.com/office/officeart/2005/8/layout/process4"/>
    <dgm:cxn modelId="{795E6FFE-AE25-48B4-8616-3DD0A0F91F09}" type="presOf" srcId="{D22730AB-E63C-47A7-AF33-98C29444DC32}" destId="{E504D8B5-D929-4678-A79F-A3224B1C390E}" srcOrd="0" destOrd="0" presId="urn:microsoft.com/office/officeart/2005/8/layout/process4"/>
    <dgm:cxn modelId="{9CD0DFFE-B774-48D3-B0F4-FCF10CABB64B}" type="presParOf" srcId="{8A74682D-57BA-45D4-AB48-634C3EE2D1C2}" destId="{271A4471-0336-4DF3-AB4E-AD8761E1D696}" srcOrd="0" destOrd="0" presId="urn:microsoft.com/office/officeart/2005/8/layout/process4"/>
    <dgm:cxn modelId="{6431B7F9-23A1-4529-8BC6-7F9CCEF2D1B7}" type="presParOf" srcId="{271A4471-0336-4DF3-AB4E-AD8761E1D696}" destId="{628E0EA9-7A8D-467F-BFB0-2C1F5009AE1A}" srcOrd="0" destOrd="0" presId="urn:microsoft.com/office/officeart/2005/8/layout/process4"/>
    <dgm:cxn modelId="{D2788AED-F8E9-4C13-8936-427CD5834653}" type="presParOf" srcId="{8A74682D-57BA-45D4-AB48-634C3EE2D1C2}" destId="{7DECEDF4-DCC9-4E7C-B1A9-7F0142A04CFD}" srcOrd="1" destOrd="0" presId="urn:microsoft.com/office/officeart/2005/8/layout/process4"/>
    <dgm:cxn modelId="{D53FBEE5-304E-45C2-ACF3-1DB728A5BF9F}" type="presParOf" srcId="{8A74682D-57BA-45D4-AB48-634C3EE2D1C2}" destId="{3A93311C-D031-49F3-B0D9-15FB2C175F9A}" srcOrd="2" destOrd="0" presId="urn:microsoft.com/office/officeart/2005/8/layout/process4"/>
    <dgm:cxn modelId="{BACB85C3-1374-4CD7-B990-19A4D6D4764B}" type="presParOf" srcId="{3A93311C-D031-49F3-B0D9-15FB2C175F9A}" destId="{9D6E9AC1-3E4F-4FD6-94E1-57CBF614BAA9}" srcOrd="0" destOrd="0" presId="urn:microsoft.com/office/officeart/2005/8/layout/process4"/>
    <dgm:cxn modelId="{9C30A200-00FB-4E12-88C6-1B551DBF7317}" type="presParOf" srcId="{8A74682D-57BA-45D4-AB48-634C3EE2D1C2}" destId="{D8796B8B-1606-4172-A9B3-E130C44CC221}" srcOrd="3" destOrd="0" presId="urn:microsoft.com/office/officeart/2005/8/layout/process4"/>
    <dgm:cxn modelId="{636E3032-820A-476F-B6AA-0C74D1B85C65}" type="presParOf" srcId="{8A74682D-57BA-45D4-AB48-634C3EE2D1C2}" destId="{CF2C26C7-957C-4700-B037-6839C0933D2F}" srcOrd="4" destOrd="0" presId="urn:microsoft.com/office/officeart/2005/8/layout/process4"/>
    <dgm:cxn modelId="{2A98810C-FA08-44F3-B664-BFDC329C8061}" type="presParOf" srcId="{CF2C26C7-957C-4700-B037-6839C0933D2F}" destId="{E504D8B5-D929-4678-A79F-A3224B1C39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BF3B0C-F04B-480B-BD33-9B7E6AB9E0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2E137B-DD0C-427A-95D9-3DBCF4E9A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Segments: B2B, lifestyle, eco-focused.</a:t>
          </a:r>
        </a:p>
      </dgm:t>
    </dgm:pt>
    <dgm:pt modelId="{CFC9E978-796B-408B-AE26-2128FFE7BBA3}" type="parTrans" cxnId="{E3700202-B51B-4281-9187-317004415045}">
      <dgm:prSet/>
      <dgm:spPr/>
      <dgm:t>
        <a:bodyPr/>
        <a:lstStyle/>
        <a:p>
          <a:endParaRPr lang="en-US"/>
        </a:p>
      </dgm:t>
    </dgm:pt>
    <dgm:pt modelId="{799E123D-5FA8-4C76-B264-4A395100A9B0}" type="sibTrans" cxnId="{E3700202-B51B-4281-9187-317004415045}">
      <dgm:prSet/>
      <dgm:spPr/>
      <dgm:t>
        <a:bodyPr/>
        <a:lstStyle/>
        <a:p>
          <a:endParaRPr lang="en-US"/>
        </a:p>
      </dgm:t>
    </dgm:pt>
    <dgm:pt modelId="{1637989A-0425-4B8C-B155-B1DDEF94F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Value: Quality British products, local support.</a:t>
          </a:r>
        </a:p>
      </dgm:t>
    </dgm:pt>
    <dgm:pt modelId="{F07E4C9A-793B-4414-BE56-9C012B37A58B}" type="parTrans" cxnId="{96786753-BFA9-47A7-A929-D61333A66E74}">
      <dgm:prSet/>
      <dgm:spPr/>
      <dgm:t>
        <a:bodyPr/>
        <a:lstStyle/>
        <a:p>
          <a:endParaRPr lang="en-US"/>
        </a:p>
      </dgm:t>
    </dgm:pt>
    <dgm:pt modelId="{D888900A-07BE-487C-AE16-79FE85A39A4B}" type="sibTrans" cxnId="{96786753-BFA9-47A7-A929-D61333A66E74}">
      <dgm:prSet/>
      <dgm:spPr/>
      <dgm:t>
        <a:bodyPr/>
        <a:lstStyle/>
        <a:p>
          <a:endParaRPr lang="en-US"/>
        </a:p>
      </dgm:t>
    </dgm:pt>
    <dgm:pt modelId="{58C10945-5B5B-45CB-A0D3-5C3DDE867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Channels: Regional sites, marketplaces, mobile.</a:t>
          </a:r>
        </a:p>
      </dgm:t>
    </dgm:pt>
    <dgm:pt modelId="{22648F75-498B-45A7-B975-F4928307AA27}" type="parTrans" cxnId="{85264766-FFE6-48E8-966F-DADE95FBD7CE}">
      <dgm:prSet/>
      <dgm:spPr/>
      <dgm:t>
        <a:bodyPr/>
        <a:lstStyle/>
        <a:p>
          <a:endParaRPr lang="en-US"/>
        </a:p>
      </dgm:t>
    </dgm:pt>
    <dgm:pt modelId="{86EE583C-38D9-4DD9-8A5E-6ED3211657A6}" type="sibTrans" cxnId="{85264766-FFE6-48E8-966F-DADE95FBD7CE}">
      <dgm:prSet/>
      <dgm:spPr/>
      <dgm:t>
        <a:bodyPr/>
        <a:lstStyle/>
        <a:p>
          <a:endParaRPr lang="en-US"/>
        </a:p>
      </dgm:t>
    </dgm:pt>
    <dgm:pt modelId="{C593E5C7-821E-4192-8144-3527D04B1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Activities: Localization, fulfillment, marketing.</a:t>
          </a:r>
        </a:p>
      </dgm:t>
    </dgm:pt>
    <dgm:pt modelId="{D77EC6D2-28E0-4E90-8EBA-6310AFB67CDF}" type="parTrans" cxnId="{A5FD3A4A-846B-41AB-B16B-4043F8860AF4}">
      <dgm:prSet/>
      <dgm:spPr/>
      <dgm:t>
        <a:bodyPr/>
        <a:lstStyle/>
        <a:p>
          <a:endParaRPr lang="en-US"/>
        </a:p>
      </dgm:t>
    </dgm:pt>
    <dgm:pt modelId="{FA49FEA2-A734-4156-8C67-CDACC77513F7}" type="sibTrans" cxnId="{A5FD3A4A-846B-41AB-B16B-4043F8860AF4}">
      <dgm:prSet/>
      <dgm:spPr/>
      <dgm:t>
        <a:bodyPr/>
        <a:lstStyle/>
        <a:p>
          <a:endParaRPr lang="en-US"/>
        </a:p>
      </dgm:t>
    </dgm:pt>
    <dgm:pt modelId="{869E94E0-8C35-416B-8B38-FC52C40A170E}" type="pres">
      <dgm:prSet presAssocID="{C7BF3B0C-F04B-480B-BD33-9B7E6AB9E035}" presName="root" presStyleCnt="0">
        <dgm:presLayoutVars>
          <dgm:dir/>
          <dgm:resizeHandles val="exact"/>
        </dgm:presLayoutVars>
      </dgm:prSet>
      <dgm:spPr/>
    </dgm:pt>
    <dgm:pt modelId="{06677B8D-4472-43C0-AA01-DD49C20ACF7F}" type="pres">
      <dgm:prSet presAssocID="{8B2E137B-DD0C-427A-95D9-3DBCF4E9A885}" presName="compNode" presStyleCnt="0"/>
      <dgm:spPr/>
    </dgm:pt>
    <dgm:pt modelId="{2E353EA4-FFB5-42A1-8249-67C38C3311DB}" type="pres">
      <dgm:prSet presAssocID="{8B2E137B-DD0C-427A-95D9-3DBCF4E9A8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94B0E0AB-F36B-498C-B61A-D37F83D6B7E6}" type="pres">
      <dgm:prSet presAssocID="{8B2E137B-DD0C-427A-95D9-3DBCF4E9A885}" presName="spaceRect" presStyleCnt="0"/>
      <dgm:spPr/>
    </dgm:pt>
    <dgm:pt modelId="{E5F59428-C82B-46A9-A162-AE91780810A6}" type="pres">
      <dgm:prSet presAssocID="{8B2E137B-DD0C-427A-95D9-3DBCF4E9A885}" presName="textRect" presStyleLbl="revTx" presStyleIdx="0" presStyleCnt="4">
        <dgm:presLayoutVars>
          <dgm:chMax val="1"/>
          <dgm:chPref val="1"/>
        </dgm:presLayoutVars>
      </dgm:prSet>
      <dgm:spPr/>
    </dgm:pt>
    <dgm:pt modelId="{5663AB46-8BEC-40B4-8D59-B3F61F7C5446}" type="pres">
      <dgm:prSet presAssocID="{799E123D-5FA8-4C76-B264-4A395100A9B0}" presName="sibTrans" presStyleCnt="0"/>
      <dgm:spPr/>
    </dgm:pt>
    <dgm:pt modelId="{4E74CC41-0F4E-46A8-B5DC-4B29007FAD72}" type="pres">
      <dgm:prSet presAssocID="{1637989A-0425-4B8C-B155-B1DDEF94F121}" presName="compNode" presStyleCnt="0"/>
      <dgm:spPr/>
    </dgm:pt>
    <dgm:pt modelId="{C6664FF2-0608-44B8-902F-24621CE42CEF}" type="pres">
      <dgm:prSet presAssocID="{1637989A-0425-4B8C-B155-B1DDEF94F1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E6E813D2-67EA-41BB-AC09-735807B79271}" type="pres">
      <dgm:prSet presAssocID="{1637989A-0425-4B8C-B155-B1DDEF94F121}" presName="spaceRect" presStyleCnt="0"/>
      <dgm:spPr/>
    </dgm:pt>
    <dgm:pt modelId="{3ABF0005-7CB4-458F-A7E6-E6BCF4AFDDB3}" type="pres">
      <dgm:prSet presAssocID="{1637989A-0425-4B8C-B155-B1DDEF94F121}" presName="textRect" presStyleLbl="revTx" presStyleIdx="1" presStyleCnt="4">
        <dgm:presLayoutVars>
          <dgm:chMax val="1"/>
          <dgm:chPref val="1"/>
        </dgm:presLayoutVars>
      </dgm:prSet>
      <dgm:spPr/>
    </dgm:pt>
    <dgm:pt modelId="{F4FF6953-5A2F-460F-904B-160630770BF3}" type="pres">
      <dgm:prSet presAssocID="{D888900A-07BE-487C-AE16-79FE85A39A4B}" presName="sibTrans" presStyleCnt="0"/>
      <dgm:spPr/>
    </dgm:pt>
    <dgm:pt modelId="{4922F31B-EC02-42A5-BEA9-24A71AB96896}" type="pres">
      <dgm:prSet presAssocID="{58C10945-5B5B-45CB-A0D3-5C3DDE867487}" presName="compNode" presStyleCnt="0"/>
      <dgm:spPr/>
    </dgm:pt>
    <dgm:pt modelId="{C324DF49-4C03-412E-980C-5D112219403C}" type="pres">
      <dgm:prSet presAssocID="{58C10945-5B5B-45CB-A0D3-5C3DDE8674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B06D491-EE37-41C9-B068-ECEA403633FF}" type="pres">
      <dgm:prSet presAssocID="{58C10945-5B5B-45CB-A0D3-5C3DDE867487}" presName="spaceRect" presStyleCnt="0"/>
      <dgm:spPr/>
    </dgm:pt>
    <dgm:pt modelId="{71619A95-357A-47BF-856E-E3FD20E3EBE7}" type="pres">
      <dgm:prSet presAssocID="{58C10945-5B5B-45CB-A0D3-5C3DDE867487}" presName="textRect" presStyleLbl="revTx" presStyleIdx="2" presStyleCnt="4">
        <dgm:presLayoutVars>
          <dgm:chMax val="1"/>
          <dgm:chPref val="1"/>
        </dgm:presLayoutVars>
      </dgm:prSet>
      <dgm:spPr/>
    </dgm:pt>
    <dgm:pt modelId="{9472F91E-1B2A-4988-811E-5C59F9D4866B}" type="pres">
      <dgm:prSet presAssocID="{86EE583C-38D9-4DD9-8A5E-6ED3211657A6}" presName="sibTrans" presStyleCnt="0"/>
      <dgm:spPr/>
    </dgm:pt>
    <dgm:pt modelId="{67878B35-6AAD-4D6E-B064-ACA7FFBF2CAE}" type="pres">
      <dgm:prSet presAssocID="{C593E5C7-821E-4192-8144-3527D04B168F}" presName="compNode" presStyleCnt="0"/>
      <dgm:spPr/>
    </dgm:pt>
    <dgm:pt modelId="{1D9B31B5-29CF-44C9-995C-B0311271A7BD}" type="pres">
      <dgm:prSet presAssocID="{C593E5C7-821E-4192-8144-3527D04B16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38F12CA-3E7D-4C4A-8561-1249A075E23B}" type="pres">
      <dgm:prSet presAssocID="{C593E5C7-821E-4192-8144-3527D04B168F}" presName="spaceRect" presStyleCnt="0"/>
      <dgm:spPr/>
    </dgm:pt>
    <dgm:pt modelId="{4922679C-0920-4999-9BD2-2A501EEEE587}" type="pres">
      <dgm:prSet presAssocID="{C593E5C7-821E-4192-8144-3527D04B16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700202-B51B-4281-9187-317004415045}" srcId="{C7BF3B0C-F04B-480B-BD33-9B7E6AB9E035}" destId="{8B2E137B-DD0C-427A-95D9-3DBCF4E9A885}" srcOrd="0" destOrd="0" parTransId="{CFC9E978-796B-408B-AE26-2128FFE7BBA3}" sibTransId="{799E123D-5FA8-4C76-B264-4A395100A9B0}"/>
    <dgm:cxn modelId="{152AA043-5B45-4A74-8F1F-31859BB77F9B}" type="presOf" srcId="{8B2E137B-DD0C-427A-95D9-3DBCF4E9A885}" destId="{E5F59428-C82B-46A9-A162-AE91780810A6}" srcOrd="0" destOrd="0" presId="urn:microsoft.com/office/officeart/2018/2/layout/IconLabelList"/>
    <dgm:cxn modelId="{85264766-FFE6-48E8-966F-DADE95FBD7CE}" srcId="{C7BF3B0C-F04B-480B-BD33-9B7E6AB9E035}" destId="{58C10945-5B5B-45CB-A0D3-5C3DDE867487}" srcOrd="2" destOrd="0" parTransId="{22648F75-498B-45A7-B975-F4928307AA27}" sibTransId="{86EE583C-38D9-4DD9-8A5E-6ED3211657A6}"/>
    <dgm:cxn modelId="{A5FD3A4A-846B-41AB-B16B-4043F8860AF4}" srcId="{C7BF3B0C-F04B-480B-BD33-9B7E6AB9E035}" destId="{C593E5C7-821E-4192-8144-3527D04B168F}" srcOrd="3" destOrd="0" parTransId="{D77EC6D2-28E0-4E90-8EBA-6310AFB67CDF}" sibTransId="{FA49FEA2-A734-4156-8C67-CDACC77513F7}"/>
    <dgm:cxn modelId="{B125C870-FAC0-4DFF-BA96-EBA684A81110}" type="presOf" srcId="{C7BF3B0C-F04B-480B-BD33-9B7E6AB9E035}" destId="{869E94E0-8C35-416B-8B38-FC52C40A170E}" srcOrd="0" destOrd="0" presId="urn:microsoft.com/office/officeart/2018/2/layout/IconLabelList"/>
    <dgm:cxn modelId="{96786753-BFA9-47A7-A929-D61333A66E74}" srcId="{C7BF3B0C-F04B-480B-BD33-9B7E6AB9E035}" destId="{1637989A-0425-4B8C-B155-B1DDEF94F121}" srcOrd="1" destOrd="0" parTransId="{F07E4C9A-793B-4414-BE56-9C012B37A58B}" sibTransId="{D888900A-07BE-487C-AE16-79FE85A39A4B}"/>
    <dgm:cxn modelId="{AB32587A-D89F-4B44-81AA-C4E447987ECD}" type="presOf" srcId="{58C10945-5B5B-45CB-A0D3-5C3DDE867487}" destId="{71619A95-357A-47BF-856E-E3FD20E3EBE7}" srcOrd="0" destOrd="0" presId="urn:microsoft.com/office/officeart/2018/2/layout/IconLabelList"/>
    <dgm:cxn modelId="{36968AA3-601E-4551-8375-ABE54D887FE5}" type="presOf" srcId="{C593E5C7-821E-4192-8144-3527D04B168F}" destId="{4922679C-0920-4999-9BD2-2A501EEEE587}" srcOrd="0" destOrd="0" presId="urn:microsoft.com/office/officeart/2018/2/layout/IconLabelList"/>
    <dgm:cxn modelId="{A00A40D4-D590-4A88-8037-1A1AF5A37CED}" type="presOf" srcId="{1637989A-0425-4B8C-B155-B1DDEF94F121}" destId="{3ABF0005-7CB4-458F-A7E6-E6BCF4AFDDB3}" srcOrd="0" destOrd="0" presId="urn:microsoft.com/office/officeart/2018/2/layout/IconLabelList"/>
    <dgm:cxn modelId="{1D8783AA-61E1-41E9-A6C3-C854EAB230FD}" type="presParOf" srcId="{869E94E0-8C35-416B-8B38-FC52C40A170E}" destId="{06677B8D-4472-43C0-AA01-DD49C20ACF7F}" srcOrd="0" destOrd="0" presId="urn:microsoft.com/office/officeart/2018/2/layout/IconLabelList"/>
    <dgm:cxn modelId="{0134AA89-16EF-43E2-8408-E7B07E3FB152}" type="presParOf" srcId="{06677B8D-4472-43C0-AA01-DD49C20ACF7F}" destId="{2E353EA4-FFB5-42A1-8249-67C38C3311DB}" srcOrd="0" destOrd="0" presId="urn:microsoft.com/office/officeart/2018/2/layout/IconLabelList"/>
    <dgm:cxn modelId="{01D8D7B0-CA85-4931-B3D2-1F33B8E6B699}" type="presParOf" srcId="{06677B8D-4472-43C0-AA01-DD49C20ACF7F}" destId="{94B0E0AB-F36B-498C-B61A-D37F83D6B7E6}" srcOrd="1" destOrd="0" presId="urn:microsoft.com/office/officeart/2018/2/layout/IconLabelList"/>
    <dgm:cxn modelId="{076A3EDE-65D9-44D2-9B92-04FAD0C7FF51}" type="presParOf" srcId="{06677B8D-4472-43C0-AA01-DD49C20ACF7F}" destId="{E5F59428-C82B-46A9-A162-AE91780810A6}" srcOrd="2" destOrd="0" presId="urn:microsoft.com/office/officeart/2018/2/layout/IconLabelList"/>
    <dgm:cxn modelId="{520ECCA3-7483-4616-ABB7-E6D50E1CD04E}" type="presParOf" srcId="{869E94E0-8C35-416B-8B38-FC52C40A170E}" destId="{5663AB46-8BEC-40B4-8D59-B3F61F7C5446}" srcOrd="1" destOrd="0" presId="urn:microsoft.com/office/officeart/2018/2/layout/IconLabelList"/>
    <dgm:cxn modelId="{AD483CC2-1195-4BA8-95C6-D26980784364}" type="presParOf" srcId="{869E94E0-8C35-416B-8B38-FC52C40A170E}" destId="{4E74CC41-0F4E-46A8-B5DC-4B29007FAD72}" srcOrd="2" destOrd="0" presId="urn:microsoft.com/office/officeart/2018/2/layout/IconLabelList"/>
    <dgm:cxn modelId="{28AE760D-D730-4C35-A313-4F6D044687D1}" type="presParOf" srcId="{4E74CC41-0F4E-46A8-B5DC-4B29007FAD72}" destId="{C6664FF2-0608-44B8-902F-24621CE42CEF}" srcOrd="0" destOrd="0" presId="urn:microsoft.com/office/officeart/2018/2/layout/IconLabelList"/>
    <dgm:cxn modelId="{F712457F-BEEE-470C-84FC-D6B61D4700E2}" type="presParOf" srcId="{4E74CC41-0F4E-46A8-B5DC-4B29007FAD72}" destId="{E6E813D2-67EA-41BB-AC09-735807B79271}" srcOrd="1" destOrd="0" presId="urn:microsoft.com/office/officeart/2018/2/layout/IconLabelList"/>
    <dgm:cxn modelId="{77E8B8F3-F2F1-4156-9821-CC71AA416C80}" type="presParOf" srcId="{4E74CC41-0F4E-46A8-B5DC-4B29007FAD72}" destId="{3ABF0005-7CB4-458F-A7E6-E6BCF4AFDDB3}" srcOrd="2" destOrd="0" presId="urn:microsoft.com/office/officeart/2018/2/layout/IconLabelList"/>
    <dgm:cxn modelId="{49BF6DE1-FE61-4138-B517-DAC86B54D431}" type="presParOf" srcId="{869E94E0-8C35-416B-8B38-FC52C40A170E}" destId="{F4FF6953-5A2F-460F-904B-160630770BF3}" srcOrd="3" destOrd="0" presId="urn:microsoft.com/office/officeart/2018/2/layout/IconLabelList"/>
    <dgm:cxn modelId="{3636325C-9CF5-49B7-862F-BE9313C540A2}" type="presParOf" srcId="{869E94E0-8C35-416B-8B38-FC52C40A170E}" destId="{4922F31B-EC02-42A5-BEA9-24A71AB96896}" srcOrd="4" destOrd="0" presId="urn:microsoft.com/office/officeart/2018/2/layout/IconLabelList"/>
    <dgm:cxn modelId="{77E2DB98-424F-40A5-8D0C-585B03CDC7D5}" type="presParOf" srcId="{4922F31B-EC02-42A5-BEA9-24A71AB96896}" destId="{C324DF49-4C03-412E-980C-5D112219403C}" srcOrd="0" destOrd="0" presId="urn:microsoft.com/office/officeart/2018/2/layout/IconLabelList"/>
    <dgm:cxn modelId="{8E1EF164-12E3-47FA-8B11-217C3331B726}" type="presParOf" srcId="{4922F31B-EC02-42A5-BEA9-24A71AB96896}" destId="{BB06D491-EE37-41C9-B068-ECEA403633FF}" srcOrd="1" destOrd="0" presId="urn:microsoft.com/office/officeart/2018/2/layout/IconLabelList"/>
    <dgm:cxn modelId="{5136681A-672C-4A49-BEBA-0D17EF8F9696}" type="presParOf" srcId="{4922F31B-EC02-42A5-BEA9-24A71AB96896}" destId="{71619A95-357A-47BF-856E-E3FD20E3EBE7}" srcOrd="2" destOrd="0" presId="urn:microsoft.com/office/officeart/2018/2/layout/IconLabelList"/>
    <dgm:cxn modelId="{7FC4E595-C4A4-4920-AEC7-8CED4E565E44}" type="presParOf" srcId="{869E94E0-8C35-416B-8B38-FC52C40A170E}" destId="{9472F91E-1B2A-4988-811E-5C59F9D4866B}" srcOrd="5" destOrd="0" presId="urn:microsoft.com/office/officeart/2018/2/layout/IconLabelList"/>
    <dgm:cxn modelId="{9E2D1F70-28D4-444E-985D-C0796089FE8D}" type="presParOf" srcId="{869E94E0-8C35-416B-8B38-FC52C40A170E}" destId="{67878B35-6AAD-4D6E-B064-ACA7FFBF2CAE}" srcOrd="6" destOrd="0" presId="urn:microsoft.com/office/officeart/2018/2/layout/IconLabelList"/>
    <dgm:cxn modelId="{33CA080F-F0B6-4D73-8A6E-0763F430E53F}" type="presParOf" srcId="{67878B35-6AAD-4D6E-B064-ACA7FFBF2CAE}" destId="{1D9B31B5-29CF-44C9-995C-B0311271A7BD}" srcOrd="0" destOrd="0" presId="urn:microsoft.com/office/officeart/2018/2/layout/IconLabelList"/>
    <dgm:cxn modelId="{496C0A1A-4B13-4168-93E7-6B1C4EFB59EA}" type="presParOf" srcId="{67878B35-6AAD-4D6E-B064-ACA7FFBF2CAE}" destId="{238F12CA-3E7D-4C4A-8561-1249A075E23B}" srcOrd="1" destOrd="0" presId="urn:microsoft.com/office/officeart/2018/2/layout/IconLabelList"/>
    <dgm:cxn modelId="{5004E1F0-4C55-4F0C-8A11-84EA2AEFC1F0}" type="presParOf" srcId="{67878B35-6AAD-4D6E-B064-ACA7FFBF2CAE}" destId="{4922679C-0920-4999-9BD2-2A501EEEE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A990C7-BA40-46DC-B794-2748F3FEFB9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7BDF43-F318-455D-BCEF-AD3D7F3697EB}">
      <dgm:prSet/>
      <dgm:spPr/>
      <dgm:t>
        <a:bodyPr/>
        <a:lstStyle/>
        <a:p>
          <a:r>
            <a:rPr lang="en-US"/>
            <a:t>Netherlands: Bol.com, Coolblue.</a:t>
          </a:r>
        </a:p>
      </dgm:t>
    </dgm:pt>
    <dgm:pt modelId="{5D55CE2A-5165-4EC2-B6CB-D7F5E910DF11}" type="parTrans" cxnId="{074F9B81-FF65-424C-910F-BCAB0B809688}">
      <dgm:prSet/>
      <dgm:spPr/>
      <dgm:t>
        <a:bodyPr/>
        <a:lstStyle/>
        <a:p>
          <a:endParaRPr lang="en-US"/>
        </a:p>
      </dgm:t>
    </dgm:pt>
    <dgm:pt modelId="{3C0413FB-1307-4861-B9C3-EABDE4B6B8E2}" type="sibTrans" cxnId="{074F9B81-FF65-424C-910F-BCAB0B809688}">
      <dgm:prSet/>
      <dgm:spPr/>
      <dgm:t>
        <a:bodyPr/>
        <a:lstStyle/>
        <a:p>
          <a:endParaRPr lang="en-US"/>
        </a:p>
      </dgm:t>
    </dgm:pt>
    <dgm:pt modelId="{AD60E780-11D2-4CB2-A624-DF3AF2F2783D}">
      <dgm:prSet/>
      <dgm:spPr/>
      <dgm:t>
        <a:bodyPr/>
        <a:lstStyle/>
        <a:p>
          <a:r>
            <a:rPr lang="en-US"/>
            <a:t>Ireland: Amazon UK, Littlewoods.</a:t>
          </a:r>
        </a:p>
      </dgm:t>
    </dgm:pt>
    <dgm:pt modelId="{0A8B1C59-4EAD-4FB6-B6B7-D488AB25B9C6}" type="parTrans" cxnId="{C128D3CC-E69C-4376-B10B-3DDCB1F8A1DF}">
      <dgm:prSet/>
      <dgm:spPr/>
      <dgm:t>
        <a:bodyPr/>
        <a:lstStyle/>
        <a:p>
          <a:endParaRPr lang="en-US"/>
        </a:p>
      </dgm:t>
    </dgm:pt>
    <dgm:pt modelId="{CB8E8FE2-D767-4E7D-B772-921067EE8B43}" type="sibTrans" cxnId="{C128D3CC-E69C-4376-B10B-3DDCB1F8A1DF}">
      <dgm:prSet/>
      <dgm:spPr/>
      <dgm:t>
        <a:bodyPr/>
        <a:lstStyle/>
        <a:p>
          <a:endParaRPr lang="en-US"/>
        </a:p>
      </dgm:t>
    </dgm:pt>
    <dgm:pt modelId="{D0C9E0E6-CFB9-4E6E-9434-7372377C2A19}">
      <dgm:prSet/>
      <dgm:spPr/>
      <dgm:t>
        <a:bodyPr/>
        <a:lstStyle/>
        <a:p>
          <a:r>
            <a:rPr lang="en-US"/>
            <a:t>Germany: Otto, Zalando.</a:t>
          </a:r>
        </a:p>
      </dgm:t>
    </dgm:pt>
    <dgm:pt modelId="{BC598687-B79F-4801-A173-FBDE3B92C9B0}" type="parTrans" cxnId="{21394D61-CBB5-4A3D-B817-57FA9D1842DE}">
      <dgm:prSet/>
      <dgm:spPr/>
      <dgm:t>
        <a:bodyPr/>
        <a:lstStyle/>
        <a:p>
          <a:endParaRPr lang="en-US"/>
        </a:p>
      </dgm:t>
    </dgm:pt>
    <dgm:pt modelId="{57B7EDE0-180C-47F4-B785-DB6AABFDAAEE}" type="sibTrans" cxnId="{21394D61-CBB5-4A3D-B817-57FA9D1842DE}">
      <dgm:prSet/>
      <dgm:spPr/>
      <dgm:t>
        <a:bodyPr/>
        <a:lstStyle/>
        <a:p>
          <a:endParaRPr lang="en-US"/>
        </a:p>
      </dgm:t>
    </dgm:pt>
    <dgm:pt modelId="{58044C2A-856C-4F3F-B496-8CDAD39B967D}">
      <dgm:prSet/>
      <dgm:spPr/>
      <dgm:t>
        <a:bodyPr/>
        <a:lstStyle/>
        <a:p>
          <a:r>
            <a:rPr lang="en-US"/>
            <a:t>Differentiation: B2B focus, product uniqueness, localized CX.</a:t>
          </a:r>
        </a:p>
      </dgm:t>
    </dgm:pt>
    <dgm:pt modelId="{A450AE1C-6BF0-445C-A741-EC77D35525B2}" type="parTrans" cxnId="{43541076-C372-4844-8E5A-B2F30BFF9D4D}">
      <dgm:prSet/>
      <dgm:spPr/>
      <dgm:t>
        <a:bodyPr/>
        <a:lstStyle/>
        <a:p>
          <a:endParaRPr lang="en-US"/>
        </a:p>
      </dgm:t>
    </dgm:pt>
    <dgm:pt modelId="{C2B7B9DD-7E23-4770-BB5C-15DE68EC7419}" type="sibTrans" cxnId="{43541076-C372-4844-8E5A-B2F30BFF9D4D}">
      <dgm:prSet/>
      <dgm:spPr/>
      <dgm:t>
        <a:bodyPr/>
        <a:lstStyle/>
        <a:p>
          <a:endParaRPr lang="en-US"/>
        </a:p>
      </dgm:t>
    </dgm:pt>
    <dgm:pt modelId="{27CE038F-E835-4A3E-B769-52BF7392E5E1}" type="pres">
      <dgm:prSet presAssocID="{B6A990C7-BA40-46DC-B794-2748F3FEFB91}" presName="vert0" presStyleCnt="0">
        <dgm:presLayoutVars>
          <dgm:dir/>
          <dgm:animOne val="branch"/>
          <dgm:animLvl val="lvl"/>
        </dgm:presLayoutVars>
      </dgm:prSet>
      <dgm:spPr/>
    </dgm:pt>
    <dgm:pt modelId="{F1AA6A27-FFAC-43C0-8F53-A672CF9460A8}" type="pres">
      <dgm:prSet presAssocID="{7E7BDF43-F318-455D-BCEF-AD3D7F3697EB}" presName="thickLine" presStyleLbl="alignNode1" presStyleIdx="0" presStyleCnt="4"/>
      <dgm:spPr/>
    </dgm:pt>
    <dgm:pt modelId="{75B4C92D-1AA7-488F-B6BA-6FC964284886}" type="pres">
      <dgm:prSet presAssocID="{7E7BDF43-F318-455D-BCEF-AD3D7F3697EB}" presName="horz1" presStyleCnt="0"/>
      <dgm:spPr/>
    </dgm:pt>
    <dgm:pt modelId="{95E752D3-DC3F-4D9E-8B46-03F7231F8A2F}" type="pres">
      <dgm:prSet presAssocID="{7E7BDF43-F318-455D-BCEF-AD3D7F3697EB}" presName="tx1" presStyleLbl="revTx" presStyleIdx="0" presStyleCnt="4"/>
      <dgm:spPr/>
    </dgm:pt>
    <dgm:pt modelId="{02880550-F93A-4D23-BBAA-8F3D6349019D}" type="pres">
      <dgm:prSet presAssocID="{7E7BDF43-F318-455D-BCEF-AD3D7F3697EB}" presName="vert1" presStyleCnt="0"/>
      <dgm:spPr/>
    </dgm:pt>
    <dgm:pt modelId="{CE7F309C-D68D-4E3B-A830-CF69C7AD296A}" type="pres">
      <dgm:prSet presAssocID="{AD60E780-11D2-4CB2-A624-DF3AF2F2783D}" presName="thickLine" presStyleLbl="alignNode1" presStyleIdx="1" presStyleCnt="4"/>
      <dgm:spPr/>
    </dgm:pt>
    <dgm:pt modelId="{FF630977-595F-4C24-993E-C5CA2D52BA2A}" type="pres">
      <dgm:prSet presAssocID="{AD60E780-11D2-4CB2-A624-DF3AF2F2783D}" presName="horz1" presStyleCnt="0"/>
      <dgm:spPr/>
    </dgm:pt>
    <dgm:pt modelId="{5D60A18E-BFFB-4684-81FF-5BEDE00A1280}" type="pres">
      <dgm:prSet presAssocID="{AD60E780-11D2-4CB2-A624-DF3AF2F2783D}" presName="tx1" presStyleLbl="revTx" presStyleIdx="1" presStyleCnt="4"/>
      <dgm:spPr/>
    </dgm:pt>
    <dgm:pt modelId="{419B8802-7BA0-4BA3-A6FE-B8B5D10DA342}" type="pres">
      <dgm:prSet presAssocID="{AD60E780-11D2-4CB2-A624-DF3AF2F2783D}" presName="vert1" presStyleCnt="0"/>
      <dgm:spPr/>
    </dgm:pt>
    <dgm:pt modelId="{40E7E746-97C2-41A6-8AA4-845E5AD70C8A}" type="pres">
      <dgm:prSet presAssocID="{D0C9E0E6-CFB9-4E6E-9434-7372377C2A19}" presName="thickLine" presStyleLbl="alignNode1" presStyleIdx="2" presStyleCnt="4"/>
      <dgm:spPr/>
    </dgm:pt>
    <dgm:pt modelId="{94C049AF-E7A1-4E03-97DF-B17993913DC4}" type="pres">
      <dgm:prSet presAssocID="{D0C9E0E6-CFB9-4E6E-9434-7372377C2A19}" presName="horz1" presStyleCnt="0"/>
      <dgm:spPr/>
    </dgm:pt>
    <dgm:pt modelId="{40F1DC2B-6071-4AB8-BB72-A63F78C6CB5E}" type="pres">
      <dgm:prSet presAssocID="{D0C9E0E6-CFB9-4E6E-9434-7372377C2A19}" presName="tx1" presStyleLbl="revTx" presStyleIdx="2" presStyleCnt="4"/>
      <dgm:spPr/>
    </dgm:pt>
    <dgm:pt modelId="{A89536CC-7335-4BC8-8DC0-8B560D1065D5}" type="pres">
      <dgm:prSet presAssocID="{D0C9E0E6-CFB9-4E6E-9434-7372377C2A19}" presName="vert1" presStyleCnt="0"/>
      <dgm:spPr/>
    </dgm:pt>
    <dgm:pt modelId="{9DF672F2-343E-45F6-99A1-F76E2C268B92}" type="pres">
      <dgm:prSet presAssocID="{58044C2A-856C-4F3F-B496-8CDAD39B967D}" presName="thickLine" presStyleLbl="alignNode1" presStyleIdx="3" presStyleCnt="4"/>
      <dgm:spPr/>
    </dgm:pt>
    <dgm:pt modelId="{480274E7-F8D6-449B-B837-BC30F65C6851}" type="pres">
      <dgm:prSet presAssocID="{58044C2A-856C-4F3F-B496-8CDAD39B967D}" presName="horz1" presStyleCnt="0"/>
      <dgm:spPr/>
    </dgm:pt>
    <dgm:pt modelId="{81477BDB-C2E1-4BFD-9FAE-5ECB934FD03F}" type="pres">
      <dgm:prSet presAssocID="{58044C2A-856C-4F3F-B496-8CDAD39B967D}" presName="tx1" presStyleLbl="revTx" presStyleIdx="3" presStyleCnt="4"/>
      <dgm:spPr/>
    </dgm:pt>
    <dgm:pt modelId="{E54355F1-3F82-4612-BD89-BC7A4E9F7596}" type="pres">
      <dgm:prSet presAssocID="{58044C2A-856C-4F3F-B496-8CDAD39B967D}" presName="vert1" presStyleCnt="0"/>
      <dgm:spPr/>
    </dgm:pt>
  </dgm:ptLst>
  <dgm:cxnLst>
    <dgm:cxn modelId="{3248D626-A1E8-456B-94FC-3BE9685EB3C6}" type="presOf" srcId="{AD60E780-11D2-4CB2-A624-DF3AF2F2783D}" destId="{5D60A18E-BFFB-4684-81FF-5BEDE00A1280}" srcOrd="0" destOrd="0" presId="urn:microsoft.com/office/officeart/2008/layout/LinedList"/>
    <dgm:cxn modelId="{97102A3E-C310-482E-B2BF-F466A656424F}" type="presOf" srcId="{7E7BDF43-F318-455D-BCEF-AD3D7F3697EB}" destId="{95E752D3-DC3F-4D9E-8B46-03F7231F8A2F}" srcOrd="0" destOrd="0" presId="urn:microsoft.com/office/officeart/2008/layout/LinedList"/>
    <dgm:cxn modelId="{01F8AC5F-8BF9-44FC-9168-E59CCE7D1C98}" type="presOf" srcId="{B6A990C7-BA40-46DC-B794-2748F3FEFB91}" destId="{27CE038F-E835-4A3E-B769-52BF7392E5E1}" srcOrd="0" destOrd="0" presId="urn:microsoft.com/office/officeart/2008/layout/LinedList"/>
    <dgm:cxn modelId="{21394D61-CBB5-4A3D-B817-57FA9D1842DE}" srcId="{B6A990C7-BA40-46DC-B794-2748F3FEFB91}" destId="{D0C9E0E6-CFB9-4E6E-9434-7372377C2A19}" srcOrd="2" destOrd="0" parTransId="{BC598687-B79F-4801-A173-FBDE3B92C9B0}" sibTransId="{57B7EDE0-180C-47F4-B785-DB6AABFDAAEE}"/>
    <dgm:cxn modelId="{43541076-C372-4844-8E5A-B2F30BFF9D4D}" srcId="{B6A990C7-BA40-46DC-B794-2748F3FEFB91}" destId="{58044C2A-856C-4F3F-B496-8CDAD39B967D}" srcOrd="3" destOrd="0" parTransId="{A450AE1C-6BF0-445C-A741-EC77D35525B2}" sibTransId="{C2B7B9DD-7E23-4770-BB5C-15DE68EC7419}"/>
    <dgm:cxn modelId="{A46CF158-D4C8-43EB-A58A-D0B06115B8BA}" type="presOf" srcId="{58044C2A-856C-4F3F-B496-8CDAD39B967D}" destId="{81477BDB-C2E1-4BFD-9FAE-5ECB934FD03F}" srcOrd="0" destOrd="0" presId="urn:microsoft.com/office/officeart/2008/layout/LinedList"/>
    <dgm:cxn modelId="{074F9B81-FF65-424C-910F-BCAB0B809688}" srcId="{B6A990C7-BA40-46DC-B794-2748F3FEFB91}" destId="{7E7BDF43-F318-455D-BCEF-AD3D7F3697EB}" srcOrd="0" destOrd="0" parTransId="{5D55CE2A-5165-4EC2-B6CB-D7F5E910DF11}" sibTransId="{3C0413FB-1307-4861-B9C3-EABDE4B6B8E2}"/>
    <dgm:cxn modelId="{B9D032B0-09F7-4D20-8FDB-E1D89EB2AE8A}" type="presOf" srcId="{D0C9E0E6-CFB9-4E6E-9434-7372377C2A19}" destId="{40F1DC2B-6071-4AB8-BB72-A63F78C6CB5E}" srcOrd="0" destOrd="0" presId="urn:microsoft.com/office/officeart/2008/layout/LinedList"/>
    <dgm:cxn modelId="{C128D3CC-E69C-4376-B10B-3DDCB1F8A1DF}" srcId="{B6A990C7-BA40-46DC-B794-2748F3FEFB91}" destId="{AD60E780-11D2-4CB2-A624-DF3AF2F2783D}" srcOrd="1" destOrd="0" parTransId="{0A8B1C59-4EAD-4FB6-B6B7-D488AB25B9C6}" sibTransId="{CB8E8FE2-D767-4E7D-B772-921067EE8B43}"/>
    <dgm:cxn modelId="{4AE187BA-F847-41B3-B61D-CED03F112D30}" type="presParOf" srcId="{27CE038F-E835-4A3E-B769-52BF7392E5E1}" destId="{F1AA6A27-FFAC-43C0-8F53-A672CF9460A8}" srcOrd="0" destOrd="0" presId="urn:microsoft.com/office/officeart/2008/layout/LinedList"/>
    <dgm:cxn modelId="{25550119-A194-470D-A0DA-A222E9A63D10}" type="presParOf" srcId="{27CE038F-E835-4A3E-B769-52BF7392E5E1}" destId="{75B4C92D-1AA7-488F-B6BA-6FC964284886}" srcOrd="1" destOrd="0" presId="urn:microsoft.com/office/officeart/2008/layout/LinedList"/>
    <dgm:cxn modelId="{8331EB9B-556F-4218-AA79-06C7A2E9EC39}" type="presParOf" srcId="{75B4C92D-1AA7-488F-B6BA-6FC964284886}" destId="{95E752D3-DC3F-4D9E-8B46-03F7231F8A2F}" srcOrd="0" destOrd="0" presId="urn:microsoft.com/office/officeart/2008/layout/LinedList"/>
    <dgm:cxn modelId="{8BF57275-1FD1-425F-BD68-2F049EB677AC}" type="presParOf" srcId="{75B4C92D-1AA7-488F-B6BA-6FC964284886}" destId="{02880550-F93A-4D23-BBAA-8F3D6349019D}" srcOrd="1" destOrd="0" presId="urn:microsoft.com/office/officeart/2008/layout/LinedList"/>
    <dgm:cxn modelId="{991451B8-0AB6-4E5B-9A05-0685EF0846D7}" type="presParOf" srcId="{27CE038F-E835-4A3E-B769-52BF7392E5E1}" destId="{CE7F309C-D68D-4E3B-A830-CF69C7AD296A}" srcOrd="2" destOrd="0" presId="urn:microsoft.com/office/officeart/2008/layout/LinedList"/>
    <dgm:cxn modelId="{AC5F3FD5-9E0C-4CB2-8D2B-EB12171AD74C}" type="presParOf" srcId="{27CE038F-E835-4A3E-B769-52BF7392E5E1}" destId="{FF630977-595F-4C24-993E-C5CA2D52BA2A}" srcOrd="3" destOrd="0" presId="urn:microsoft.com/office/officeart/2008/layout/LinedList"/>
    <dgm:cxn modelId="{1A38B978-4EC9-42CF-AD4A-555313A40909}" type="presParOf" srcId="{FF630977-595F-4C24-993E-C5CA2D52BA2A}" destId="{5D60A18E-BFFB-4684-81FF-5BEDE00A1280}" srcOrd="0" destOrd="0" presId="urn:microsoft.com/office/officeart/2008/layout/LinedList"/>
    <dgm:cxn modelId="{B0816C08-3CB7-47DF-B0C7-8D8838557363}" type="presParOf" srcId="{FF630977-595F-4C24-993E-C5CA2D52BA2A}" destId="{419B8802-7BA0-4BA3-A6FE-B8B5D10DA342}" srcOrd="1" destOrd="0" presId="urn:microsoft.com/office/officeart/2008/layout/LinedList"/>
    <dgm:cxn modelId="{0C4B3001-7AAE-425D-B64B-7DD7E47D03B3}" type="presParOf" srcId="{27CE038F-E835-4A3E-B769-52BF7392E5E1}" destId="{40E7E746-97C2-41A6-8AA4-845E5AD70C8A}" srcOrd="4" destOrd="0" presId="urn:microsoft.com/office/officeart/2008/layout/LinedList"/>
    <dgm:cxn modelId="{FC7C62F2-E8D5-492E-AD7F-3090A6ABBDA2}" type="presParOf" srcId="{27CE038F-E835-4A3E-B769-52BF7392E5E1}" destId="{94C049AF-E7A1-4E03-97DF-B17993913DC4}" srcOrd="5" destOrd="0" presId="urn:microsoft.com/office/officeart/2008/layout/LinedList"/>
    <dgm:cxn modelId="{911F9786-41C1-4915-B602-3C99901AF59E}" type="presParOf" srcId="{94C049AF-E7A1-4E03-97DF-B17993913DC4}" destId="{40F1DC2B-6071-4AB8-BB72-A63F78C6CB5E}" srcOrd="0" destOrd="0" presId="urn:microsoft.com/office/officeart/2008/layout/LinedList"/>
    <dgm:cxn modelId="{52566A4C-6385-4C0C-8B49-99B3282E4400}" type="presParOf" srcId="{94C049AF-E7A1-4E03-97DF-B17993913DC4}" destId="{A89536CC-7335-4BC8-8DC0-8B560D1065D5}" srcOrd="1" destOrd="0" presId="urn:microsoft.com/office/officeart/2008/layout/LinedList"/>
    <dgm:cxn modelId="{6B56E764-06BA-4CB7-9BEC-E6F40717173D}" type="presParOf" srcId="{27CE038F-E835-4A3E-B769-52BF7392E5E1}" destId="{9DF672F2-343E-45F6-99A1-F76E2C268B92}" srcOrd="6" destOrd="0" presId="urn:microsoft.com/office/officeart/2008/layout/LinedList"/>
    <dgm:cxn modelId="{8586649F-A572-434E-A847-A6B13B090D89}" type="presParOf" srcId="{27CE038F-E835-4A3E-B769-52BF7392E5E1}" destId="{480274E7-F8D6-449B-B837-BC30F65C6851}" srcOrd="7" destOrd="0" presId="urn:microsoft.com/office/officeart/2008/layout/LinedList"/>
    <dgm:cxn modelId="{905EC0A5-9FE3-4B92-99D8-A48F7DFDF24A}" type="presParOf" srcId="{480274E7-F8D6-449B-B837-BC30F65C6851}" destId="{81477BDB-C2E1-4BFD-9FAE-5ECB934FD03F}" srcOrd="0" destOrd="0" presId="urn:microsoft.com/office/officeart/2008/layout/LinedList"/>
    <dgm:cxn modelId="{F8E0D7AE-7353-4A72-9082-F65B03C1346F}" type="presParOf" srcId="{480274E7-F8D6-449B-B837-BC30F65C6851}" destId="{E54355F1-3F82-4612-BD89-BC7A4E9F75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3B5799-3BD4-4DEB-AB19-8150BDF3D5A5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DA6699-3366-42E1-8D4C-67BDDED3067A}">
      <dgm:prSet/>
      <dgm:spPr/>
      <dgm:t>
        <a:bodyPr/>
        <a:lstStyle/>
        <a:p>
          <a:r>
            <a:rPr lang="en-US"/>
            <a:t>Financial: 150% EU revenue growth, 15% margin.</a:t>
          </a:r>
        </a:p>
      </dgm:t>
    </dgm:pt>
    <dgm:pt modelId="{5E2D5567-28FE-413B-ADBB-8F67F315FF5C}" type="parTrans" cxnId="{A16A0755-6383-494F-A869-121A484BB846}">
      <dgm:prSet/>
      <dgm:spPr/>
      <dgm:t>
        <a:bodyPr/>
        <a:lstStyle/>
        <a:p>
          <a:endParaRPr lang="en-US"/>
        </a:p>
      </dgm:t>
    </dgm:pt>
    <dgm:pt modelId="{5F4300F7-90FC-48EE-882A-4598879367F5}" type="sibTrans" cxnId="{A16A0755-6383-494F-A869-121A484BB846}">
      <dgm:prSet/>
      <dgm:spPr/>
      <dgm:t>
        <a:bodyPr/>
        <a:lstStyle/>
        <a:p>
          <a:endParaRPr lang="en-US"/>
        </a:p>
      </dgm:t>
    </dgm:pt>
    <dgm:pt modelId="{95A31B4B-2FE6-4D47-82A2-F7E408F7EF7B}">
      <dgm:prSet/>
      <dgm:spPr/>
      <dgm:t>
        <a:bodyPr/>
        <a:lstStyle/>
        <a:p>
          <a:r>
            <a:rPr lang="en-US"/>
            <a:t>Customer: 85% CSAT, &lt;30% cart abandonment.</a:t>
          </a:r>
        </a:p>
      </dgm:t>
    </dgm:pt>
    <dgm:pt modelId="{4DBF69FF-D6A8-41C6-ACD4-5EE866732760}" type="parTrans" cxnId="{0E1B54E2-4FA7-403D-91CC-A4FBA7CF62A6}">
      <dgm:prSet/>
      <dgm:spPr/>
      <dgm:t>
        <a:bodyPr/>
        <a:lstStyle/>
        <a:p>
          <a:endParaRPr lang="en-US"/>
        </a:p>
      </dgm:t>
    </dgm:pt>
    <dgm:pt modelId="{62B5106A-6041-408C-8E81-4FECB7251A37}" type="sibTrans" cxnId="{0E1B54E2-4FA7-403D-91CC-A4FBA7CF62A6}">
      <dgm:prSet/>
      <dgm:spPr/>
      <dgm:t>
        <a:bodyPr/>
        <a:lstStyle/>
        <a:p>
          <a:endParaRPr lang="en-US"/>
        </a:p>
      </dgm:t>
    </dgm:pt>
    <dgm:pt modelId="{8950EFEE-A5A8-4363-A671-290B9CF9F9F2}">
      <dgm:prSet/>
      <dgm:spPr/>
      <dgm:t>
        <a:bodyPr/>
        <a:lstStyle/>
        <a:p>
          <a:r>
            <a:rPr lang="en-US"/>
            <a:t>Process: &lt;3-day delivery, 98% accuracy.</a:t>
          </a:r>
        </a:p>
      </dgm:t>
    </dgm:pt>
    <dgm:pt modelId="{12FA02BF-F4DB-479D-817C-4B1416BC2555}" type="parTrans" cxnId="{077FA7A0-0A26-4648-9B60-9EA860EEC505}">
      <dgm:prSet/>
      <dgm:spPr/>
      <dgm:t>
        <a:bodyPr/>
        <a:lstStyle/>
        <a:p>
          <a:endParaRPr lang="en-US"/>
        </a:p>
      </dgm:t>
    </dgm:pt>
    <dgm:pt modelId="{FF004286-EFC9-450B-8BA4-16FEC2FE1C33}" type="sibTrans" cxnId="{077FA7A0-0A26-4648-9B60-9EA860EEC505}">
      <dgm:prSet/>
      <dgm:spPr/>
      <dgm:t>
        <a:bodyPr/>
        <a:lstStyle/>
        <a:p>
          <a:endParaRPr lang="en-US"/>
        </a:p>
      </dgm:t>
    </dgm:pt>
    <dgm:pt modelId="{F69A3E19-AEC9-411B-B1F6-CBCA6A2D9B15}">
      <dgm:prSet/>
      <dgm:spPr/>
      <dgm:t>
        <a:bodyPr/>
        <a:lstStyle/>
        <a:p>
          <a:r>
            <a:rPr lang="en-US"/>
            <a:t>Growth: Local staff onboarding, partnerships.</a:t>
          </a:r>
        </a:p>
      </dgm:t>
    </dgm:pt>
    <dgm:pt modelId="{967A720D-D94F-41F5-86A3-483745518D01}" type="parTrans" cxnId="{05B8C0E1-AE2F-43FD-B262-38F7D2ACAF8C}">
      <dgm:prSet/>
      <dgm:spPr/>
      <dgm:t>
        <a:bodyPr/>
        <a:lstStyle/>
        <a:p>
          <a:endParaRPr lang="en-US"/>
        </a:p>
      </dgm:t>
    </dgm:pt>
    <dgm:pt modelId="{3857BC33-8D90-4794-A069-97B6EB7DBB84}" type="sibTrans" cxnId="{05B8C0E1-AE2F-43FD-B262-38F7D2ACAF8C}">
      <dgm:prSet/>
      <dgm:spPr/>
      <dgm:t>
        <a:bodyPr/>
        <a:lstStyle/>
        <a:p>
          <a:endParaRPr lang="en-US"/>
        </a:p>
      </dgm:t>
    </dgm:pt>
    <dgm:pt modelId="{1D2816E6-3161-4351-AA4A-CD3D617D3228}" type="pres">
      <dgm:prSet presAssocID="{BF3B5799-3BD4-4DEB-AB19-8150BDF3D5A5}" presName="matrix" presStyleCnt="0">
        <dgm:presLayoutVars>
          <dgm:chMax val="1"/>
          <dgm:dir/>
          <dgm:resizeHandles val="exact"/>
        </dgm:presLayoutVars>
      </dgm:prSet>
      <dgm:spPr/>
    </dgm:pt>
    <dgm:pt modelId="{49E1D925-3900-4607-857E-8DF674CFCF99}" type="pres">
      <dgm:prSet presAssocID="{BF3B5799-3BD4-4DEB-AB19-8150BDF3D5A5}" presName="diamond" presStyleLbl="bgShp" presStyleIdx="0" presStyleCnt="1"/>
      <dgm:spPr/>
    </dgm:pt>
    <dgm:pt modelId="{92CBD29D-CC5E-424C-9872-689C750CE1DB}" type="pres">
      <dgm:prSet presAssocID="{BF3B5799-3BD4-4DEB-AB19-8150BDF3D5A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A25A3-866D-4C1F-A7C2-37BF7E7FBD35}" type="pres">
      <dgm:prSet presAssocID="{BF3B5799-3BD4-4DEB-AB19-8150BDF3D5A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937307-3288-4B72-83F0-29B81E480115}" type="pres">
      <dgm:prSet presAssocID="{BF3B5799-3BD4-4DEB-AB19-8150BDF3D5A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2A5B424-35E6-42B5-B148-0C4602C89FBE}" type="pres">
      <dgm:prSet presAssocID="{BF3B5799-3BD4-4DEB-AB19-8150BDF3D5A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51431F-7752-4231-B5DC-CC9118866F42}" type="presOf" srcId="{BF3B5799-3BD4-4DEB-AB19-8150BDF3D5A5}" destId="{1D2816E6-3161-4351-AA4A-CD3D617D3228}" srcOrd="0" destOrd="0" presId="urn:microsoft.com/office/officeart/2005/8/layout/matrix3"/>
    <dgm:cxn modelId="{7264B722-9E2D-4424-8237-6F4CD8E8D8A9}" type="presOf" srcId="{C4DA6699-3366-42E1-8D4C-67BDDED3067A}" destId="{92CBD29D-CC5E-424C-9872-689C750CE1DB}" srcOrd="0" destOrd="0" presId="urn:microsoft.com/office/officeart/2005/8/layout/matrix3"/>
    <dgm:cxn modelId="{A16A0755-6383-494F-A869-121A484BB846}" srcId="{BF3B5799-3BD4-4DEB-AB19-8150BDF3D5A5}" destId="{C4DA6699-3366-42E1-8D4C-67BDDED3067A}" srcOrd="0" destOrd="0" parTransId="{5E2D5567-28FE-413B-ADBB-8F67F315FF5C}" sibTransId="{5F4300F7-90FC-48EE-882A-4598879367F5}"/>
    <dgm:cxn modelId="{35F83C93-590D-47A4-B178-12B599C4C2A1}" type="presOf" srcId="{8950EFEE-A5A8-4363-A671-290B9CF9F9F2}" destId="{20937307-3288-4B72-83F0-29B81E480115}" srcOrd="0" destOrd="0" presId="urn:microsoft.com/office/officeart/2005/8/layout/matrix3"/>
    <dgm:cxn modelId="{077FA7A0-0A26-4648-9B60-9EA860EEC505}" srcId="{BF3B5799-3BD4-4DEB-AB19-8150BDF3D5A5}" destId="{8950EFEE-A5A8-4363-A671-290B9CF9F9F2}" srcOrd="2" destOrd="0" parTransId="{12FA02BF-F4DB-479D-817C-4B1416BC2555}" sibTransId="{FF004286-EFC9-450B-8BA4-16FEC2FE1C33}"/>
    <dgm:cxn modelId="{5DF883D5-AA8A-404D-BC30-A3EFA7FAFDE6}" type="presOf" srcId="{95A31B4B-2FE6-4D47-82A2-F7E408F7EF7B}" destId="{9F7A25A3-866D-4C1F-A7C2-37BF7E7FBD35}" srcOrd="0" destOrd="0" presId="urn:microsoft.com/office/officeart/2005/8/layout/matrix3"/>
    <dgm:cxn modelId="{05B8C0E1-AE2F-43FD-B262-38F7D2ACAF8C}" srcId="{BF3B5799-3BD4-4DEB-AB19-8150BDF3D5A5}" destId="{F69A3E19-AEC9-411B-B1F6-CBCA6A2D9B15}" srcOrd="3" destOrd="0" parTransId="{967A720D-D94F-41F5-86A3-483745518D01}" sibTransId="{3857BC33-8D90-4794-A069-97B6EB7DBB84}"/>
    <dgm:cxn modelId="{0E1B54E2-4FA7-403D-91CC-A4FBA7CF62A6}" srcId="{BF3B5799-3BD4-4DEB-AB19-8150BDF3D5A5}" destId="{95A31B4B-2FE6-4D47-82A2-F7E408F7EF7B}" srcOrd="1" destOrd="0" parTransId="{4DBF69FF-D6A8-41C6-ACD4-5EE866732760}" sibTransId="{62B5106A-6041-408C-8E81-4FECB7251A37}"/>
    <dgm:cxn modelId="{DB144AE7-E441-4B06-8CC8-C0420E266B65}" type="presOf" srcId="{F69A3E19-AEC9-411B-B1F6-CBCA6A2D9B15}" destId="{32A5B424-35E6-42B5-B148-0C4602C89FBE}" srcOrd="0" destOrd="0" presId="urn:microsoft.com/office/officeart/2005/8/layout/matrix3"/>
    <dgm:cxn modelId="{39ACD169-39AF-48C0-9830-981FD4240F2A}" type="presParOf" srcId="{1D2816E6-3161-4351-AA4A-CD3D617D3228}" destId="{49E1D925-3900-4607-857E-8DF674CFCF99}" srcOrd="0" destOrd="0" presId="urn:microsoft.com/office/officeart/2005/8/layout/matrix3"/>
    <dgm:cxn modelId="{BFA42B12-1FC4-40F6-80B1-10654F233D5A}" type="presParOf" srcId="{1D2816E6-3161-4351-AA4A-CD3D617D3228}" destId="{92CBD29D-CC5E-424C-9872-689C750CE1DB}" srcOrd="1" destOrd="0" presId="urn:microsoft.com/office/officeart/2005/8/layout/matrix3"/>
    <dgm:cxn modelId="{9E8E738F-EC50-47B0-9107-A8CD1E680526}" type="presParOf" srcId="{1D2816E6-3161-4351-AA4A-CD3D617D3228}" destId="{9F7A25A3-866D-4C1F-A7C2-37BF7E7FBD35}" srcOrd="2" destOrd="0" presId="urn:microsoft.com/office/officeart/2005/8/layout/matrix3"/>
    <dgm:cxn modelId="{49069713-CEE7-440E-8F6A-80F3F5390047}" type="presParOf" srcId="{1D2816E6-3161-4351-AA4A-CD3D617D3228}" destId="{20937307-3288-4B72-83F0-29B81E480115}" srcOrd="3" destOrd="0" presId="urn:microsoft.com/office/officeart/2005/8/layout/matrix3"/>
    <dgm:cxn modelId="{9AF4CFB5-D1EC-42A5-B8FE-D9006344EE34}" type="presParOf" srcId="{1D2816E6-3161-4351-AA4A-CD3D617D3228}" destId="{32A5B424-35E6-42B5-B148-0C4602C89FB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919322-3DBC-4FE1-9CA4-2BDD968758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BE891-CDC8-4F95-B919-4FA58500106E}">
      <dgm:prSet/>
      <dgm:spPr/>
      <dgm:t>
        <a:bodyPr/>
        <a:lstStyle/>
        <a:p>
          <a:r>
            <a:rPr lang="en-US"/>
            <a:t>Beatrix (NL): B2B wholesale buyer.</a:t>
          </a:r>
        </a:p>
      </dgm:t>
    </dgm:pt>
    <dgm:pt modelId="{EDE3A381-84DA-4E62-8C4A-E55921DC2D28}" type="parTrans" cxnId="{BF68BAC6-DAB8-4241-AFFA-3431C7839ECE}">
      <dgm:prSet/>
      <dgm:spPr/>
      <dgm:t>
        <a:bodyPr/>
        <a:lstStyle/>
        <a:p>
          <a:endParaRPr lang="en-US"/>
        </a:p>
      </dgm:t>
    </dgm:pt>
    <dgm:pt modelId="{64421698-A521-4EB9-9BC1-25AFC9BE1AE2}" type="sibTrans" cxnId="{BF68BAC6-DAB8-4241-AFFA-3431C7839ECE}">
      <dgm:prSet/>
      <dgm:spPr/>
      <dgm:t>
        <a:bodyPr/>
        <a:lstStyle/>
        <a:p>
          <a:endParaRPr lang="en-US"/>
        </a:p>
      </dgm:t>
    </dgm:pt>
    <dgm:pt modelId="{CDA909DF-0434-403B-BF39-36DDCF19A615}">
      <dgm:prSet/>
      <dgm:spPr/>
      <dgm:t>
        <a:bodyPr/>
        <a:lstStyle/>
        <a:p>
          <a:r>
            <a:rPr lang="en-US"/>
            <a:t>Liam (IE): Lifestyle shopper.</a:t>
          </a:r>
        </a:p>
      </dgm:t>
    </dgm:pt>
    <dgm:pt modelId="{41218601-42FC-434B-8D15-DAAAE4FBF54A}" type="parTrans" cxnId="{2185B9D5-688D-4480-B8B7-4389B0A1E35C}">
      <dgm:prSet/>
      <dgm:spPr/>
      <dgm:t>
        <a:bodyPr/>
        <a:lstStyle/>
        <a:p>
          <a:endParaRPr lang="en-US"/>
        </a:p>
      </dgm:t>
    </dgm:pt>
    <dgm:pt modelId="{B2614E53-61A3-4960-8D97-3B11DCDF6439}" type="sibTrans" cxnId="{2185B9D5-688D-4480-B8B7-4389B0A1E35C}">
      <dgm:prSet/>
      <dgm:spPr/>
      <dgm:t>
        <a:bodyPr/>
        <a:lstStyle/>
        <a:p>
          <a:endParaRPr lang="en-US"/>
        </a:p>
      </dgm:t>
    </dgm:pt>
    <dgm:pt modelId="{C912682D-7726-4648-A2F1-C99360A65EEF}">
      <dgm:prSet/>
      <dgm:spPr/>
      <dgm:t>
        <a:bodyPr/>
        <a:lstStyle/>
        <a:p>
          <a:r>
            <a:rPr lang="en-US"/>
            <a:t>Klara (DE): Eco-conscious buyer.</a:t>
          </a:r>
        </a:p>
      </dgm:t>
    </dgm:pt>
    <dgm:pt modelId="{F3F7C26B-9FCD-480B-9F2F-10055ECE6EEB}" type="parTrans" cxnId="{32FF6A38-40DC-4EC7-A61E-E83DA53CAF1F}">
      <dgm:prSet/>
      <dgm:spPr/>
      <dgm:t>
        <a:bodyPr/>
        <a:lstStyle/>
        <a:p>
          <a:endParaRPr lang="en-US"/>
        </a:p>
      </dgm:t>
    </dgm:pt>
    <dgm:pt modelId="{67E08F9A-DFFB-418D-BAE3-2C0B298BDB32}" type="sibTrans" cxnId="{32FF6A38-40DC-4EC7-A61E-E83DA53CAF1F}">
      <dgm:prSet/>
      <dgm:spPr/>
      <dgm:t>
        <a:bodyPr/>
        <a:lstStyle/>
        <a:p>
          <a:endParaRPr lang="en-US"/>
        </a:p>
      </dgm:t>
    </dgm:pt>
    <dgm:pt modelId="{967F10B7-8F13-40F1-A1A0-132A771F104A}">
      <dgm:prSet/>
      <dgm:spPr/>
      <dgm:t>
        <a:bodyPr/>
        <a:lstStyle/>
        <a:p>
          <a:r>
            <a:rPr lang="en-US"/>
            <a:t>Needs: Speed, curation, sustainability.</a:t>
          </a:r>
        </a:p>
      </dgm:t>
    </dgm:pt>
    <dgm:pt modelId="{4B4169FD-32CC-40EE-8E2F-314E925C103E}" type="parTrans" cxnId="{04520AD2-679C-4A80-977D-A21AB5872F93}">
      <dgm:prSet/>
      <dgm:spPr/>
      <dgm:t>
        <a:bodyPr/>
        <a:lstStyle/>
        <a:p>
          <a:endParaRPr lang="en-US"/>
        </a:p>
      </dgm:t>
    </dgm:pt>
    <dgm:pt modelId="{33AE7E83-8E37-4556-9507-F5F566BE6696}" type="sibTrans" cxnId="{04520AD2-679C-4A80-977D-A21AB5872F93}">
      <dgm:prSet/>
      <dgm:spPr/>
      <dgm:t>
        <a:bodyPr/>
        <a:lstStyle/>
        <a:p>
          <a:endParaRPr lang="en-US"/>
        </a:p>
      </dgm:t>
    </dgm:pt>
    <dgm:pt modelId="{4A05EA55-CE28-4D33-BAC1-BD2A8961133D}" type="pres">
      <dgm:prSet presAssocID="{93919322-3DBC-4FE1-9CA4-2BDD9687581C}" presName="linear" presStyleCnt="0">
        <dgm:presLayoutVars>
          <dgm:animLvl val="lvl"/>
          <dgm:resizeHandles val="exact"/>
        </dgm:presLayoutVars>
      </dgm:prSet>
      <dgm:spPr/>
    </dgm:pt>
    <dgm:pt modelId="{7BD2239B-D349-45E3-B8F4-ED0754AC2142}" type="pres">
      <dgm:prSet presAssocID="{700BE891-CDC8-4F95-B919-4FA5850010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117789-2701-4A8A-8708-988B88E53F11}" type="pres">
      <dgm:prSet presAssocID="{64421698-A521-4EB9-9BC1-25AFC9BE1AE2}" presName="spacer" presStyleCnt="0"/>
      <dgm:spPr/>
    </dgm:pt>
    <dgm:pt modelId="{4D50E7EA-956D-4757-9338-DAFAE8F6912C}" type="pres">
      <dgm:prSet presAssocID="{CDA909DF-0434-403B-BF39-36DDCF19A6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09CFCD-A4C1-47B7-9421-CD7DEE92A41A}" type="pres">
      <dgm:prSet presAssocID="{B2614E53-61A3-4960-8D97-3B11DCDF6439}" presName="spacer" presStyleCnt="0"/>
      <dgm:spPr/>
    </dgm:pt>
    <dgm:pt modelId="{0F1707C8-5A7A-4568-B153-A50556BC5AB5}" type="pres">
      <dgm:prSet presAssocID="{C912682D-7726-4648-A2F1-C99360A65E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6CE639-4F41-4AA1-A358-CF63A01C13F0}" type="pres">
      <dgm:prSet presAssocID="{67E08F9A-DFFB-418D-BAE3-2C0B298BDB32}" presName="spacer" presStyleCnt="0"/>
      <dgm:spPr/>
    </dgm:pt>
    <dgm:pt modelId="{62C47724-FD88-473F-859A-353C6D76E2D8}" type="pres">
      <dgm:prSet presAssocID="{967F10B7-8F13-40F1-A1A0-132A771F10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FDE1000-A36A-489A-AC42-02491C33E516}" type="presOf" srcId="{93919322-3DBC-4FE1-9CA4-2BDD9687581C}" destId="{4A05EA55-CE28-4D33-BAC1-BD2A8961133D}" srcOrd="0" destOrd="0" presId="urn:microsoft.com/office/officeart/2005/8/layout/vList2"/>
    <dgm:cxn modelId="{97BFBB0A-063F-4491-8303-FB311DE86010}" type="presOf" srcId="{CDA909DF-0434-403B-BF39-36DDCF19A615}" destId="{4D50E7EA-956D-4757-9338-DAFAE8F6912C}" srcOrd="0" destOrd="0" presId="urn:microsoft.com/office/officeart/2005/8/layout/vList2"/>
    <dgm:cxn modelId="{568FAD10-EA8F-4B05-854D-B66696846098}" type="presOf" srcId="{C912682D-7726-4648-A2F1-C99360A65EEF}" destId="{0F1707C8-5A7A-4568-B153-A50556BC5AB5}" srcOrd="0" destOrd="0" presId="urn:microsoft.com/office/officeart/2005/8/layout/vList2"/>
    <dgm:cxn modelId="{32FF6A38-40DC-4EC7-A61E-E83DA53CAF1F}" srcId="{93919322-3DBC-4FE1-9CA4-2BDD9687581C}" destId="{C912682D-7726-4648-A2F1-C99360A65EEF}" srcOrd="2" destOrd="0" parTransId="{F3F7C26B-9FCD-480B-9F2F-10055ECE6EEB}" sibTransId="{67E08F9A-DFFB-418D-BAE3-2C0B298BDB32}"/>
    <dgm:cxn modelId="{94C5F762-12EB-4371-AEB9-9D5AD5DB685A}" type="presOf" srcId="{700BE891-CDC8-4F95-B919-4FA58500106E}" destId="{7BD2239B-D349-45E3-B8F4-ED0754AC2142}" srcOrd="0" destOrd="0" presId="urn:microsoft.com/office/officeart/2005/8/layout/vList2"/>
    <dgm:cxn modelId="{52A689B9-852F-449B-9592-697127DDF3B0}" type="presOf" srcId="{967F10B7-8F13-40F1-A1A0-132A771F104A}" destId="{62C47724-FD88-473F-859A-353C6D76E2D8}" srcOrd="0" destOrd="0" presId="urn:microsoft.com/office/officeart/2005/8/layout/vList2"/>
    <dgm:cxn modelId="{BF68BAC6-DAB8-4241-AFFA-3431C7839ECE}" srcId="{93919322-3DBC-4FE1-9CA4-2BDD9687581C}" destId="{700BE891-CDC8-4F95-B919-4FA58500106E}" srcOrd="0" destOrd="0" parTransId="{EDE3A381-84DA-4E62-8C4A-E55921DC2D28}" sibTransId="{64421698-A521-4EB9-9BC1-25AFC9BE1AE2}"/>
    <dgm:cxn modelId="{04520AD2-679C-4A80-977D-A21AB5872F93}" srcId="{93919322-3DBC-4FE1-9CA4-2BDD9687581C}" destId="{967F10B7-8F13-40F1-A1A0-132A771F104A}" srcOrd="3" destOrd="0" parTransId="{4B4169FD-32CC-40EE-8E2F-314E925C103E}" sibTransId="{33AE7E83-8E37-4556-9507-F5F566BE6696}"/>
    <dgm:cxn modelId="{2185B9D5-688D-4480-B8B7-4389B0A1E35C}" srcId="{93919322-3DBC-4FE1-9CA4-2BDD9687581C}" destId="{CDA909DF-0434-403B-BF39-36DDCF19A615}" srcOrd="1" destOrd="0" parTransId="{41218601-42FC-434B-8D15-DAAAE4FBF54A}" sibTransId="{B2614E53-61A3-4960-8D97-3B11DCDF6439}"/>
    <dgm:cxn modelId="{17D5ACD7-B2A4-494B-B4E6-FF4D07137F4A}" type="presParOf" srcId="{4A05EA55-CE28-4D33-BAC1-BD2A8961133D}" destId="{7BD2239B-D349-45E3-B8F4-ED0754AC2142}" srcOrd="0" destOrd="0" presId="urn:microsoft.com/office/officeart/2005/8/layout/vList2"/>
    <dgm:cxn modelId="{72521DF6-E464-448B-B301-486E61A3B633}" type="presParOf" srcId="{4A05EA55-CE28-4D33-BAC1-BD2A8961133D}" destId="{D6117789-2701-4A8A-8708-988B88E53F11}" srcOrd="1" destOrd="0" presId="urn:microsoft.com/office/officeart/2005/8/layout/vList2"/>
    <dgm:cxn modelId="{F5A23BCE-74CC-45AC-B51C-C0F810426DC1}" type="presParOf" srcId="{4A05EA55-CE28-4D33-BAC1-BD2A8961133D}" destId="{4D50E7EA-956D-4757-9338-DAFAE8F6912C}" srcOrd="2" destOrd="0" presId="urn:microsoft.com/office/officeart/2005/8/layout/vList2"/>
    <dgm:cxn modelId="{881DD4A1-FDB4-4DB6-A0D8-ADD39B5F0B52}" type="presParOf" srcId="{4A05EA55-CE28-4D33-BAC1-BD2A8961133D}" destId="{0A09CFCD-A4C1-47B7-9421-CD7DEE92A41A}" srcOrd="3" destOrd="0" presId="urn:microsoft.com/office/officeart/2005/8/layout/vList2"/>
    <dgm:cxn modelId="{D3625C93-87FF-49F5-A53C-85093613EB87}" type="presParOf" srcId="{4A05EA55-CE28-4D33-BAC1-BD2A8961133D}" destId="{0F1707C8-5A7A-4568-B153-A50556BC5AB5}" srcOrd="4" destOrd="0" presId="urn:microsoft.com/office/officeart/2005/8/layout/vList2"/>
    <dgm:cxn modelId="{76112583-5CEF-4773-AC46-A19A38066FA8}" type="presParOf" srcId="{4A05EA55-CE28-4D33-BAC1-BD2A8961133D}" destId="{056CE639-4F41-4AA1-A358-CF63A01C13F0}" srcOrd="5" destOrd="0" presId="urn:microsoft.com/office/officeart/2005/8/layout/vList2"/>
    <dgm:cxn modelId="{BC89753F-F112-432C-8364-6050FA1A6A9B}" type="presParOf" srcId="{4A05EA55-CE28-4D33-BAC1-BD2A8961133D}" destId="{62C47724-FD88-473F-859A-353C6D76E2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17F8-46B2-4723-B2FB-AE074FB33336}">
      <dsp:nvSpPr>
        <dsp:cNvPr id="0" name=""/>
        <dsp:cNvSpPr/>
      </dsp:nvSpPr>
      <dsp:spPr>
        <a:xfrm>
          <a:off x="2213" y="1330009"/>
          <a:ext cx="1073779" cy="1073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68F5-AF08-4E6C-917C-42E07D8D7C44}">
      <dsp:nvSpPr>
        <dsp:cNvPr id="0" name=""/>
        <dsp:cNvSpPr/>
      </dsp:nvSpPr>
      <dsp:spPr>
        <a:xfrm>
          <a:off x="227707" y="1555503"/>
          <a:ext cx="622792" cy="62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5676F-3E97-49BC-A3C6-5F0CD1FE8B72}">
      <dsp:nvSpPr>
        <dsp:cNvPr id="0" name=""/>
        <dsp:cNvSpPr/>
      </dsp:nvSpPr>
      <dsp:spPr>
        <a:xfrm>
          <a:off x="1306089" y="1330009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Team: Emmanuel, Sai, Ravisha, Vivek</a:t>
          </a:r>
        </a:p>
      </dsp:txBody>
      <dsp:txXfrm>
        <a:off x="1306089" y="1330009"/>
        <a:ext cx="2531052" cy="1073779"/>
      </dsp:txXfrm>
    </dsp:sp>
    <dsp:sp modelId="{A0784808-A9F5-40D0-9A26-55D40DEA56E6}">
      <dsp:nvSpPr>
        <dsp:cNvPr id="0" name=""/>
        <dsp:cNvSpPr/>
      </dsp:nvSpPr>
      <dsp:spPr>
        <a:xfrm>
          <a:off x="4278158" y="1330009"/>
          <a:ext cx="1073779" cy="107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83C07-04AE-4302-92FF-8119FDB46974}">
      <dsp:nvSpPr>
        <dsp:cNvPr id="0" name=""/>
        <dsp:cNvSpPr/>
      </dsp:nvSpPr>
      <dsp:spPr>
        <a:xfrm>
          <a:off x="4503652" y="1555503"/>
          <a:ext cx="622792" cy="62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A05B-552A-450C-B633-F0B652AB3839}">
      <dsp:nvSpPr>
        <dsp:cNvPr id="0" name=""/>
        <dsp:cNvSpPr/>
      </dsp:nvSpPr>
      <dsp:spPr>
        <a:xfrm>
          <a:off x="5582033" y="1330009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Spring 2025</a:t>
          </a:r>
        </a:p>
      </dsp:txBody>
      <dsp:txXfrm>
        <a:off x="5582033" y="1330009"/>
        <a:ext cx="2531052" cy="10737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C0DCF-1064-4733-8456-0C29F0FCD030}">
      <dsp:nvSpPr>
        <dsp:cNvPr id="0" name=""/>
        <dsp:cNvSpPr/>
      </dsp:nvSpPr>
      <dsp:spPr>
        <a:xfrm>
          <a:off x="328754" y="634643"/>
          <a:ext cx="535517" cy="535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AC0EF-665D-438B-85F9-757944CB0CEC}">
      <dsp:nvSpPr>
        <dsp:cNvPr id="0" name=""/>
        <dsp:cNvSpPr/>
      </dsp:nvSpPr>
      <dsp:spPr>
        <a:xfrm>
          <a:off x="1493" y="1354905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Stages: Awareness → Research → Decision → Delivery → Loyalty.</a:t>
          </a:r>
        </a:p>
      </dsp:txBody>
      <dsp:txXfrm>
        <a:off x="1493" y="1354905"/>
        <a:ext cx="1190039" cy="476015"/>
      </dsp:txXfrm>
    </dsp:sp>
    <dsp:sp modelId="{21943F41-1DE4-496E-9626-C6DD941D6D5E}">
      <dsp:nvSpPr>
        <dsp:cNvPr id="0" name=""/>
        <dsp:cNvSpPr/>
      </dsp:nvSpPr>
      <dsp:spPr>
        <a:xfrm>
          <a:off x="1727050" y="634643"/>
          <a:ext cx="535517" cy="535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5959D-D5B6-4CEE-AB9B-61A746A0ACD6}">
      <dsp:nvSpPr>
        <dsp:cNvPr id="0" name=""/>
        <dsp:cNvSpPr/>
      </dsp:nvSpPr>
      <dsp:spPr>
        <a:xfrm>
          <a:off x="1399789" y="1354905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Pain points: Delivery, support, returns.</a:t>
          </a:r>
          <a:endParaRPr lang="en-US" sz="1100" kern="1200" dirty="0"/>
        </a:p>
      </dsp:txBody>
      <dsp:txXfrm>
        <a:off x="1399789" y="1354905"/>
        <a:ext cx="1190039" cy="476015"/>
      </dsp:txXfrm>
    </dsp:sp>
    <dsp:sp modelId="{D9AC75AE-E825-49F0-8813-B505319854DD}">
      <dsp:nvSpPr>
        <dsp:cNvPr id="0" name=""/>
        <dsp:cNvSpPr/>
      </dsp:nvSpPr>
      <dsp:spPr>
        <a:xfrm>
          <a:off x="1027902" y="2128430"/>
          <a:ext cx="535517" cy="5355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2DF7E-6FE3-4D8E-8924-557546E54CBD}">
      <dsp:nvSpPr>
        <dsp:cNvPr id="0" name=""/>
        <dsp:cNvSpPr/>
      </dsp:nvSpPr>
      <dsp:spPr>
        <a:xfrm>
          <a:off x="700641" y="2848693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Emotion metrics mapped for all personas.</a:t>
          </a:r>
        </a:p>
      </dsp:txBody>
      <dsp:txXfrm>
        <a:off x="700641" y="2848693"/>
        <a:ext cx="1190039" cy="476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BD039-F158-4F64-9090-14A3D7E12322}">
      <dsp:nvSpPr>
        <dsp:cNvPr id="0" name=""/>
        <dsp:cNvSpPr/>
      </dsp:nvSpPr>
      <dsp:spPr>
        <a:xfrm>
          <a:off x="888472" y="106195"/>
          <a:ext cx="545800" cy="545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003F1-5741-4CB7-8A9C-7DE66AA2C511}">
      <dsp:nvSpPr>
        <dsp:cNvPr id="0" name=""/>
        <dsp:cNvSpPr/>
      </dsp:nvSpPr>
      <dsp:spPr>
        <a:xfrm>
          <a:off x="554927" y="834004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Logistic regression.</a:t>
          </a:r>
        </a:p>
      </dsp:txBody>
      <dsp:txXfrm>
        <a:off x="554927" y="834004"/>
        <a:ext cx="1212890" cy="485156"/>
      </dsp:txXfrm>
    </dsp:sp>
    <dsp:sp modelId="{6906AE3B-0099-4127-97B2-55BC058B9CC4}">
      <dsp:nvSpPr>
        <dsp:cNvPr id="0" name=""/>
        <dsp:cNvSpPr/>
      </dsp:nvSpPr>
      <dsp:spPr>
        <a:xfrm>
          <a:off x="2313618" y="106195"/>
          <a:ext cx="545800" cy="545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4D371-2761-48A5-9C1B-E3737E3C43CE}">
      <dsp:nvSpPr>
        <dsp:cNvPr id="0" name=""/>
        <dsp:cNvSpPr/>
      </dsp:nvSpPr>
      <dsp:spPr>
        <a:xfrm>
          <a:off x="1980073" y="834004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Features: Recency, frequency, monetary, basket size.</a:t>
          </a:r>
        </a:p>
      </dsp:txBody>
      <dsp:txXfrm>
        <a:off x="1980073" y="834004"/>
        <a:ext cx="1212890" cy="485156"/>
      </dsp:txXfrm>
    </dsp:sp>
    <dsp:sp modelId="{E3308341-674D-458F-AFC0-E476FFC698F0}">
      <dsp:nvSpPr>
        <dsp:cNvPr id="0" name=""/>
        <dsp:cNvSpPr/>
      </dsp:nvSpPr>
      <dsp:spPr>
        <a:xfrm>
          <a:off x="1601045" y="1622383"/>
          <a:ext cx="545800" cy="545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E574-80B3-4086-B976-0014BAE65966}">
      <dsp:nvSpPr>
        <dsp:cNvPr id="0" name=""/>
        <dsp:cNvSpPr/>
      </dsp:nvSpPr>
      <dsp:spPr>
        <a:xfrm>
          <a:off x="1267500" y="2350192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Action: Personalized offers, loyalty triggers.</a:t>
          </a:r>
        </a:p>
      </dsp:txBody>
      <dsp:txXfrm>
        <a:off x="1267500" y="2350192"/>
        <a:ext cx="1212890" cy="4851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18E1A-36E8-4F1E-8440-088526C74AE5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82C8B-A315-4198-9B8C-59B95AD11A2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C1C4E-3191-487F-A742-3D6BA52602CE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Field tags: PII, Compliance, Marketing, KPI.</a:t>
          </a:r>
        </a:p>
      </dsp:txBody>
      <dsp:txXfrm>
        <a:off x="1844034" y="682"/>
        <a:ext cx="2839914" cy="1596566"/>
      </dsp:txXfrm>
    </dsp:sp>
    <dsp:sp modelId="{49FD41FD-D222-4AEB-8C13-FE9C4A7337C1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3A42-CD7C-46F4-82BF-F355B6CF1C8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00D8-2277-4C90-9D3B-9EF176B57C16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Glossary: AOV, CLTV, Churn, Market Tier.</a:t>
          </a:r>
        </a:p>
      </dsp:txBody>
      <dsp:txXfrm>
        <a:off x="1844034" y="1996390"/>
        <a:ext cx="2839914" cy="1596566"/>
      </dsp:txXfrm>
    </dsp:sp>
    <dsp:sp modelId="{7F0D2070-4B7E-41C4-9AE3-E54FF801E477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0D203-9D8A-400E-B7D9-4F1938CF573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967F4-E2F6-41A5-8B7D-FC5BD39AD0E5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data trust and alignment.</a:t>
          </a:r>
        </a:p>
      </dsp:txBody>
      <dsp:txXfrm>
        <a:off x="1844034" y="3992098"/>
        <a:ext cx="2839914" cy="15965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DD468-93E2-4356-B5A2-4EB5F75B91C0}">
      <dsp:nvSpPr>
        <dsp:cNvPr id="0" name=""/>
        <dsp:cNvSpPr/>
      </dsp:nvSpPr>
      <dsp:spPr>
        <a:xfrm>
          <a:off x="0" y="0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Visuals: Basket size by market, churn segments, monthly sales trends.</a:t>
          </a:r>
        </a:p>
      </dsp:txBody>
      <dsp:txXfrm>
        <a:off x="32808" y="32808"/>
        <a:ext cx="5689286" cy="1054523"/>
      </dsp:txXfrm>
    </dsp:sp>
    <dsp:sp modelId="{913A28F8-4116-4729-B677-4127B247EB22}">
      <dsp:nvSpPr>
        <dsp:cNvPr id="0" name=""/>
        <dsp:cNvSpPr/>
      </dsp:nvSpPr>
      <dsp:spPr>
        <a:xfrm>
          <a:off x="608647" y="1306829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Demo: pbix file with regional filters.</a:t>
          </a:r>
        </a:p>
      </dsp:txBody>
      <dsp:txXfrm>
        <a:off x="641455" y="1339637"/>
        <a:ext cx="5495650" cy="1054523"/>
      </dsp:txXfrm>
    </dsp:sp>
    <dsp:sp modelId="{69921BCE-690B-4F87-89C1-6888FCFC1470}">
      <dsp:nvSpPr>
        <dsp:cNvPr id="0" name=""/>
        <dsp:cNvSpPr/>
      </dsp:nvSpPr>
      <dsp:spPr>
        <a:xfrm>
          <a:off x="1217294" y="2613659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Impact: Guides strategy, tracks expansion success.</a:t>
          </a:r>
        </a:p>
      </dsp:txBody>
      <dsp:txXfrm>
        <a:off x="1250102" y="2646467"/>
        <a:ext cx="5495650" cy="1054523"/>
      </dsp:txXfrm>
    </dsp:sp>
    <dsp:sp modelId="{16555824-12A9-428B-BCD8-9CE025F9A9DD}">
      <dsp:nvSpPr>
        <dsp:cNvPr id="0" name=""/>
        <dsp:cNvSpPr/>
      </dsp:nvSpPr>
      <dsp:spPr>
        <a:xfrm>
          <a:off x="6169914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333734" y="849439"/>
        <a:ext cx="400450" cy="547888"/>
      </dsp:txXfrm>
    </dsp:sp>
    <dsp:sp modelId="{902A982A-EA4D-4288-89DA-9666E80DFF80}">
      <dsp:nvSpPr>
        <dsp:cNvPr id="0" name=""/>
        <dsp:cNvSpPr/>
      </dsp:nvSpPr>
      <dsp:spPr>
        <a:xfrm>
          <a:off x="6778561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42381" y="2148801"/>
        <a:ext cx="400450" cy="5478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BD91-6234-4E25-9F6F-8141990464B3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BEEBE-F1EA-4DB0-BE94-ACA27025739E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1: Netherlands site, EU hub, targeted ads (Q2).</a:t>
          </a:r>
        </a:p>
      </dsp:txBody>
      <dsp:txXfrm>
        <a:off x="0" y="0"/>
        <a:ext cx="4718785" cy="1382683"/>
      </dsp:txXfrm>
    </dsp:sp>
    <dsp:sp modelId="{6955D559-DE7A-4F48-990D-EF843A8EFB58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132B7-9128-48E5-B538-9DC54652038D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2: Ireland CX, payment localization (Q3).</a:t>
          </a:r>
        </a:p>
      </dsp:txBody>
      <dsp:txXfrm>
        <a:off x="0" y="1382683"/>
        <a:ext cx="4718785" cy="1382683"/>
      </dsp:txXfrm>
    </dsp:sp>
    <dsp:sp modelId="{C0E53F47-ECB6-46D9-9BC9-185650F2ABB7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3A245-3B0E-4E71-9562-AB60E266BAF5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Phase 3: Germany launch, sustainability focus (Q4).</a:t>
          </a:r>
        </a:p>
      </dsp:txBody>
      <dsp:txXfrm>
        <a:off x="0" y="2765367"/>
        <a:ext cx="4718785" cy="1382683"/>
      </dsp:txXfrm>
    </dsp:sp>
    <dsp:sp modelId="{14370597-674F-4619-9D5B-88DE3E0363E7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D3236-185A-4233-A374-F9C1710BD9D3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Add: Regional loyalty, reactivation for 'Lost' segment.</a:t>
          </a:r>
        </a:p>
      </dsp:txBody>
      <dsp:txXfrm>
        <a:off x="0" y="4148051"/>
        <a:ext cx="4718785" cy="13826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91F83-1388-4040-9368-4564B31AE06D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cleanup complexity.</a:t>
          </a:r>
        </a:p>
      </dsp:txBody>
      <dsp:txXfrm>
        <a:off x="28038" y="28038"/>
        <a:ext cx="5195473" cy="901218"/>
      </dsp:txXfrm>
    </dsp:sp>
    <dsp:sp modelId="{730BB5FE-6A36-4B29-BF1D-D55B636A7F47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Analytics clarified decisions.</a:t>
          </a:r>
        </a:p>
      </dsp:txBody>
      <dsp:txXfrm>
        <a:off x="556446" y="1159385"/>
        <a:ext cx="5102633" cy="901218"/>
      </dsp:txXfrm>
    </dsp:sp>
    <dsp:sp modelId="{0EB21B0D-9333-4EEF-9D36-13DDCBA75740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Design thinking aligned strategy.</a:t>
          </a:r>
        </a:p>
      </dsp:txBody>
      <dsp:txXfrm>
        <a:off x="1076969" y="2290733"/>
        <a:ext cx="5110520" cy="901218"/>
      </dsp:txXfrm>
    </dsp:sp>
    <dsp:sp modelId="{93708126-2792-4E94-8FE3-8B30700847E6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Dashboards improved executive buy-in.</a:t>
          </a:r>
        </a:p>
      </dsp:txBody>
      <dsp:txXfrm>
        <a:off x="1605378" y="3422081"/>
        <a:ext cx="5102633" cy="901218"/>
      </dsp:txXfrm>
    </dsp:sp>
    <dsp:sp modelId="{DFF6D439-321B-4815-B6D6-85F4B23F604A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E8A76FC4-E59B-43D8-A1EF-D3CAD6EC9ABB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716ECDA8-9B39-42BA-BD05-9D640ADA78B1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683DA-469A-4837-81BD-799213203A7E}">
      <dsp:nvSpPr>
        <dsp:cNvPr id="0" name=""/>
        <dsp:cNvSpPr/>
      </dsp:nvSpPr>
      <dsp:spPr>
        <a:xfrm>
          <a:off x="0" y="8492"/>
          <a:ext cx="8195871" cy="2034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Challenges: Data bias, targeting vulnerability, privacy concerns, misclassification, over-segmentation.</a:t>
          </a:r>
        </a:p>
      </dsp:txBody>
      <dsp:txXfrm>
        <a:off x="99322" y="107814"/>
        <a:ext cx="7997227" cy="1835986"/>
      </dsp:txXfrm>
    </dsp:sp>
    <dsp:sp modelId="{86F0EFBE-D60C-40E1-AF42-30FA0D37F336}">
      <dsp:nvSpPr>
        <dsp:cNvPr id="0" name=""/>
        <dsp:cNvSpPr/>
      </dsp:nvSpPr>
      <dsp:spPr>
        <a:xfrm>
          <a:off x="0" y="2149682"/>
          <a:ext cx="8195871" cy="20346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Approach: Establish ethical guidelines, monitor model performance, and review outcomes regularly.</a:t>
          </a:r>
        </a:p>
      </dsp:txBody>
      <dsp:txXfrm>
        <a:off x="99322" y="2249004"/>
        <a:ext cx="7997227" cy="18359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81986-CACA-4B59-B52F-46827FD5C833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E8CE6615-3AF8-43DD-BAF9-35323A83C5E2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Cross-market flow:</a:t>
          </a:r>
        </a:p>
      </dsp:txBody>
      <dsp:txXfrm>
        <a:off x="6045" y="548401"/>
        <a:ext cx="2275898" cy="1365538"/>
      </dsp:txXfrm>
    </dsp:sp>
    <dsp:sp modelId="{D466F788-D90D-4F54-AE3E-F33A9F1817F8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A751EE73-C25C-446F-85EC-A46573C64436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Localized web access</a:t>
          </a:r>
        </a:p>
      </dsp:txBody>
      <dsp:txXfrm>
        <a:off x="2805400" y="548401"/>
        <a:ext cx="2275898" cy="1365538"/>
      </dsp:txXfrm>
    </dsp:sp>
    <dsp:sp modelId="{852D8B58-DDDE-4C70-9E28-4E6348348862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A116F89B-C914-48CA-A290-DB3EF85C466E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Logistics</a:t>
          </a:r>
        </a:p>
      </dsp:txBody>
      <dsp:txXfrm>
        <a:off x="5604755" y="548401"/>
        <a:ext cx="2275898" cy="1365538"/>
      </dsp:txXfrm>
    </dsp:sp>
    <dsp:sp modelId="{12E3BD5C-C6E3-48A4-8488-55B4054A064B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BD807BC0-4419-4A77-936A-5EB4EC1CC520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Customer support</a:t>
          </a:r>
        </a:p>
      </dsp:txBody>
      <dsp:txXfrm>
        <a:off x="6045" y="2437397"/>
        <a:ext cx="2275898" cy="1365538"/>
      </dsp:txXfrm>
    </dsp:sp>
    <dsp:sp modelId="{4F21BAB8-C8D6-4DC7-8DD1-97BC93B350B2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3117549"/>
        <a:ext cx="26172" cy="5234"/>
      </dsp:txXfrm>
    </dsp:sp>
    <dsp:sp modelId="{2948BEA3-1484-4F1D-A49F-C6C47368A964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Loyalty programs.</a:t>
          </a:r>
        </a:p>
      </dsp:txBody>
      <dsp:txXfrm>
        <a:off x="2805400" y="2437397"/>
        <a:ext cx="2275898" cy="1365538"/>
      </dsp:txXfrm>
    </dsp:sp>
    <dsp:sp modelId="{256297C9-DFF8-473E-A619-685FEB1C2984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Ensures smooth operations across Netherlands, Ireland, Germany.</a:t>
          </a:r>
        </a:p>
      </dsp:txBody>
      <dsp:txXfrm>
        <a:off x="5604755" y="2437397"/>
        <a:ext cx="2275898" cy="136553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117F4-34E3-4FC9-814D-BB5D56B2779D}">
      <dsp:nvSpPr>
        <dsp:cNvPr id="0" name=""/>
        <dsp:cNvSpPr/>
      </dsp:nvSpPr>
      <dsp:spPr>
        <a:xfrm>
          <a:off x="0" y="2144"/>
          <a:ext cx="8195871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Model: Logistic Regression.</a:t>
          </a:r>
        </a:p>
      </dsp:txBody>
      <dsp:txXfrm>
        <a:off x="48481" y="50625"/>
        <a:ext cx="8098909" cy="896166"/>
      </dsp:txXfrm>
    </dsp:sp>
    <dsp:sp modelId="{E826A3D8-6261-421D-A39D-2C1C1497CFAF}">
      <dsp:nvSpPr>
        <dsp:cNvPr id="0" name=""/>
        <dsp:cNvSpPr/>
      </dsp:nvSpPr>
      <dsp:spPr>
        <a:xfrm>
          <a:off x="0" y="1067273"/>
          <a:ext cx="8195871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Label: Churn (no purchase in 6 months).</a:t>
          </a:r>
        </a:p>
      </dsp:txBody>
      <dsp:txXfrm>
        <a:off x="48481" y="1115754"/>
        <a:ext cx="8098909" cy="896166"/>
      </dsp:txXfrm>
    </dsp:sp>
    <dsp:sp modelId="{C622C27D-AC9A-4677-BAD5-BF806714117C}">
      <dsp:nvSpPr>
        <dsp:cNvPr id="0" name=""/>
        <dsp:cNvSpPr/>
      </dsp:nvSpPr>
      <dsp:spPr>
        <a:xfrm>
          <a:off x="0" y="2132402"/>
          <a:ext cx="8195871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Features: Recency, Frequency, Monetary, Basket Size.</a:t>
          </a:r>
        </a:p>
      </dsp:txBody>
      <dsp:txXfrm>
        <a:off x="48481" y="2180883"/>
        <a:ext cx="8098909" cy="896166"/>
      </dsp:txXfrm>
    </dsp:sp>
    <dsp:sp modelId="{B9180AF9-FE3A-4B3F-BE3C-284618168D54}">
      <dsp:nvSpPr>
        <dsp:cNvPr id="0" name=""/>
        <dsp:cNvSpPr/>
      </dsp:nvSpPr>
      <dsp:spPr>
        <a:xfrm>
          <a:off x="0" y="3197531"/>
          <a:ext cx="8195871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Outcome: Identify at-risk customers and trigger interventions.</a:t>
          </a:r>
        </a:p>
      </dsp:txBody>
      <dsp:txXfrm>
        <a:off x="48481" y="3246012"/>
        <a:ext cx="8098909" cy="8961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E5E9-8DBE-459C-A501-3E1B09035E2C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62B1-F42B-4DDB-981C-FBF7B5F4A4FB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6EC11-D85D-41F1-AE91-80D84B58502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Dictionary: Lists all tables and fields.</a:t>
          </a:r>
        </a:p>
      </dsp:txBody>
      <dsp:txXfrm>
        <a:off x="46529" y="2703902"/>
        <a:ext cx="2418750" cy="720000"/>
      </dsp:txXfrm>
    </dsp:sp>
    <dsp:sp modelId="{233DC324-0A0F-446D-B7BF-F679C8B5798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8D065-2796-4DD6-B4BC-FDCB5B74E77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1D342-FAA0-4082-B152-CBFA0B95855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Tags: PII, KPI, compliance, segmentation.</a:t>
          </a:r>
        </a:p>
      </dsp:txBody>
      <dsp:txXfrm>
        <a:off x="2888560" y="2703902"/>
        <a:ext cx="2418750" cy="720000"/>
      </dsp:txXfrm>
    </dsp:sp>
    <dsp:sp modelId="{2068D940-EE93-4465-946A-68B7A744FBD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3B4D-1A6D-491E-A348-6D56C402626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4ABEF-4C6D-4DF0-9C1B-8F4E06F38CB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Business Glossary: AOV, Basket Size, Churn, CLTV, Conversion Rate, Cart Abandonment, Product Fit Score, Market Tier.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4459-9297-45B4-B78C-B3D152E6F542}">
      <dsp:nvSpPr>
        <dsp:cNvPr id="0" name=""/>
        <dsp:cNvSpPr/>
      </dsp:nvSpPr>
      <dsp:spPr>
        <a:xfrm>
          <a:off x="680844" y="665"/>
          <a:ext cx="2718754" cy="1631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UK market saturation and high churn prompted EU expansion.</a:t>
          </a:r>
        </a:p>
      </dsp:txBody>
      <dsp:txXfrm>
        <a:off x="728622" y="48443"/>
        <a:ext cx="2623198" cy="1535696"/>
      </dsp:txXfrm>
    </dsp:sp>
    <dsp:sp modelId="{956E45B5-F28A-4E4E-8D8F-EE24AC7A318A}">
      <dsp:nvSpPr>
        <dsp:cNvPr id="0" name=""/>
        <dsp:cNvSpPr/>
      </dsp:nvSpPr>
      <dsp:spPr>
        <a:xfrm>
          <a:off x="3638849" y="479165"/>
          <a:ext cx="576376" cy="67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638849" y="614015"/>
        <a:ext cx="403463" cy="404551"/>
      </dsp:txXfrm>
    </dsp:sp>
    <dsp:sp modelId="{24B0112E-366F-4AFD-A17F-8656DD39285D}">
      <dsp:nvSpPr>
        <dsp:cNvPr id="0" name=""/>
        <dsp:cNvSpPr/>
      </dsp:nvSpPr>
      <dsp:spPr>
        <a:xfrm>
          <a:off x="4487100" y="665"/>
          <a:ext cx="2718754" cy="1631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Target: Netherlands, Ireland, Germany.</a:t>
          </a:r>
        </a:p>
      </dsp:txBody>
      <dsp:txXfrm>
        <a:off x="4534878" y="48443"/>
        <a:ext cx="2623198" cy="1535696"/>
      </dsp:txXfrm>
    </dsp:sp>
    <dsp:sp modelId="{64EB03AE-8C22-452D-BF59-9725EC729195}">
      <dsp:nvSpPr>
        <dsp:cNvPr id="0" name=""/>
        <dsp:cNvSpPr/>
      </dsp:nvSpPr>
      <dsp:spPr>
        <a:xfrm rot="5400000">
          <a:off x="5558290" y="1822230"/>
          <a:ext cx="576376" cy="67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644203" y="1871168"/>
        <a:ext cx="404551" cy="403463"/>
      </dsp:txXfrm>
    </dsp:sp>
    <dsp:sp modelId="{E568BA4B-141F-4BE7-890A-190ACECA58F3}">
      <dsp:nvSpPr>
        <dsp:cNvPr id="0" name=""/>
        <dsp:cNvSpPr/>
      </dsp:nvSpPr>
      <dsp:spPr>
        <a:xfrm>
          <a:off x="4487100" y="2719419"/>
          <a:ext cx="2718754" cy="1631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Approach: Data-driven roadmap with analytics, governance, design.</a:t>
          </a:r>
        </a:p>
      </dsp:txBody>
      <dsp:txXfrm>
        <a:off x="4534878" y="2767197"/>
        <a:ext cx="2623198" cy="1535696"/>
      </dsp:txXfrm>
    </dsp:sp>
    <dsp:sp modelId="{A502A117-E3DE-44E7-8046-9162341358A8}">
      <dsp:nvSpPr>
        <dsp:cNvPr id="0" name=""/>
        <dsp:cNvSpPr/>
      </dsp:nvSpPr>
      <dsp:spPr>
        <a:xfrm rot="10800000">
          <a:off x="3671474" y="3197920"/>
          <a:ext cx="576376" cy="67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844387" y="3332770"/>
        <a:ext cx="403463" cy="404551"/>
      </dsp:txXfrm>
    </dsp:sp>
    <dsp:sp modelId="{B89C496A-6FCC-4058-9958-421A5304044A}">
      <dsp:nvSpPr>
        <dsp:cNvPr id="0" name=""/>
        <dsp:cNvSpPr/>
      </dsp:nvSpPr>
      <dsp:spPr>
        <a:xfrm>
          <a:off x="680844" y="2719419"/>
          <a:ext cx="2718754" cy="1631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Expected ROI: 400% by year three.</a:t>
          </a:r>
        </a:p>
      </dsp:txBody>
      <dsp:txXfrm>
        <a:off x="728622" y="2767197"/>
        <a:ext cx="2623198" cy="15356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AA112-AC12-4B12-A224-2A173BB5F210}">
      <dsp:nvSpPr>
        <dsp:cNvPr id="0" name=""/>
        <dsp:cNvSpPr/>
      </dsp:nvSpPr>
      <dsp:spPr>
        <a:xfrm>
          <a:off x="0" y="4299"/>
          <a:ext cx="4395818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D6A5C-C2AE-48AB-8478-6502FAC9AA1D}">
      <dsp:nvSpPr>
        <dsp:cNvPr id="0" name=""/>
        <dsp:cNvSpPr/>
      </dsp:nvSpPr>
      <dsp:spPr>
        <a:xfrm>
          <a:off x="277016" y="210345"/>
          <a:ext cx="503667" cy="503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480DF-DCA4-4830-A319-D3BCD9131B43}">
      <dsp:nvSpPr>
        <dsp:cNvPr id="0" name=""/>
        <dsp:cNvSpPr/>
      </dsp:nvSpPr>
      <dsp:spPr>
        <a:xfrm>
          <a:off x="1057701" y="4299"/>
          <a:ext cx="197811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Prioritize</a:t>
          </a:r>
        </a:p>
      </dsp:txBody>
      <dsp:txXfrm>
        <a:off x="1057701" y="4299"/>
        <a:ext cx="1978118" cy="915758"/>
      </dsp:txXfrm>
    </dsp:sp>
    <dsp:sp modelId="{3A78F6DE-9CA9-4125-ACFF-E935884D45C3}">
      <dsp:nvSpPr>
        <dsp:cNvPr id="0" name=""/>
        <dsp:cNvSpPr/>
      </dsp:nvSpPr>
      <dsp:spPr>
        <a:xfrm>
          <a:off x="3035819" y="4299"/>
          <a:ext cx="135999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Prioritize Netherlands B2B focus.</a:t>
          </a:r>
        </a:p>
      </dsp:txBody>
      <dsp:txXfrm>
        <a:off x="3035819" y="4299"/>
        <a:ext cx="1359998" cy="915758"/>
      </dsp:txXfrm>
    </dsp:sp>
    <dsp:sp modelId="{E7F78553-90CA-4358-BD89-7DB9B33909F2}">
      <dsp:nvSpPr>
        <dsp:cNvPr id="0" name=""/>
        <dsp:cNvSpPr/>
      </dsp:nvSpPr>
      <dsp:spPr>
        <a:xfrm>
          <a:off x="0" y="1148997"/>
          <a:ext cx="4395818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88D64-9D8E-4D51-94E7-2E3BDC9B5C81}">
      <dsp:nvSpPr>
        <dsp:cNvPr id="0" name=""/>
        <dsp:cNvSpPr/>
      </dsp:nvSpPr>
      <dsp:spPr>
        <a:xfrm>
          <a:off x="277016" y="1355043"/>
          <a:ext cx="503667" cy="503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C261C-F085-462E-9E86-360270D8728B}">
      <dsp:nvSpPr>
        <dsp:cNvPr id="0" name=""/>
        <dsp:cNvSpPr/>
      </dsp:nvSpPr>
      <dsp:spPr>
        <a:xfrm>
          <a:off x="1057701" y="1148997"/>
          <a:ext cx="197811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</a:t>
          </a:r>
        </a:p>
      </dsp:txBody>
      <dsp:txXfrm>
        <a:off x="1057701" y="1148997"/>
        <a:ext cx="1978118" cy="915758"/>
      </dsp:txXfrm>
    </dsp:sp>
    <dsp:sp modelId="{57C4AA76-0173-466D-A286-DD6571F6EED5}">
      <dsp:nvSpPr>
        <dsp:cNvPr id="0" name=""/>
        <dsp:cNvSpPr/>
      </dsp:nvSpPr>
      <dsp:spPr>
        <a:xfrm>
          <a:off x="3035819" y="1148997"/>
          <a:ext cx="135999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Establish EU operations hub for logistics.</a:t>
          </a:r>
        </a:p>
      </dsp:txBody>
      <dsp:txXfrm>
        <a:off x="3035819" y="1148997"/>
        <a:ext cx="1359998" cy="915758"/>
      </dsp:txXfrm>
    </dsp:sp>
    <dsp:sp modelId="{B883D0B6-4989-4D07-BD29-9A822E07983D}">
      <dsp:nvSpPr>
        <dsp:cNvPr id="0" name=""/>
        <dsp:cNvSpPr/>
      </dsp:nvSpPr>
      <dsp:spPr>
        <a:xfrm>
          <a:off x="0" y="2293695"/>
          <a:ext cx="4395818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90A65-0D19-4EF9-BAC0-920FD44CE9A3}">
      <dsp:nvSpPr>
        <dsp:cNvPr id="0" name=""/>
        <dsp:cNvSpPr/>
      </dsp:nvSpPr>
      <dsp:spPr>
        <a:xfrm>
          <a:off x="277016" y="2499741"/>
          <a:ext cx="503667" cy="503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5AE6-6D8F-4C9D-96A0-A67DAA2BF013}">
      <dsp:nvSpPr>
        <dsp:cNvPr id="0" name=""/>
        <dsp:cNvSpPr/>
      </dsp:nvSpPr>
      <dsp:spPr>
        <a:xfrm>
          <a:off x="1057701" y="2293695"/>
          <a:ext cx="197811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</a:t>
          </a:r>
        </a:p>
      </dsp:txBody>
      <dsp:txXfrm>
        <a:off x="1057701" y="2293695"/>
        <a:ext cx="1978118" cy="915758"/>
      </dsp:txXfrm>
    </dsp:sp>
    <dsp:sp modelId="{513E89EA-22E6-4281-9D46-4F57FA2B6AEF}">
      <dsp:nvSpPr>
        <dsp:cNvPr id="0" name=""/>
        <dsp:cNvSpPr/>
      </dsp:nvSpPr>
      <dsp:spPr>
        <a:xfrm>
          <a:off x="3035819" y="2293695"/>
          <a:ext cx="135999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region-specific product curation.</a:t>
          </a:r>
        </a:p>
      </dsp:txBody>
      <dsp:txXfrm>
        <a:off x="3035819" y="2293695"/>
        <a:ext cx="1359998" cy="915758"/>
      </dsp:txXfrm>
    </dsp:sp>
    <dsp:sp modelId="{1D3D3B46-8F4E-45A5-970B-3002D8C27FAD}">
      <dsp:nvSpPr>
        <dsp:cNvPr id="0" name=""/>
        <dsp:cNvSpPr/>
      </dsp:nvSpPr>
      <dsp:spPr>
        <a:xfrm>
          <a:off x="0" y="3438393"/>
          <a:ext cx="4395818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80DCD-8F66-41FC-AEBF-CDC2E468F958}">
      <dsp:nvSpPr>
        <dsp:cNvPr id="0" name=""/>
        <dsp:cNvSpPr/>
      </dsp:nvSpPr>
      <dsp:spPr>
        <a:xfrm>
          <a:off x="277016" y="3644439"/>
          <a:ext cx="503667" cy="503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3554C-C522-468D-ACA3-5E6C2CA449B0}">
      <dsp:nvSpPr>
        <dsp:cNvPr id="0" name=""/>
        <dsp:cNvSpPr/>
      </dsp:nvSpPr>
      <dsp:spPr>
        <a:xfrm>
          <a:off x="1057701" y="3438393"/>
          <a:ext cx="197811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</a:t>
          </a:r>
        </a:p>
      </dsp:txBody>
      <dsp:txXfrm>
        <a:off x="1057701" y="3438393"/>
        <a:ext cx="1978118" cy="915758"/>
      </dsp:txXfrm>
    </dsp:sp>
    <dsp:sp modelId="{1364B5CF-02EB-4480-82F7-BDE871E01C10}">
      <dsp:nvSpPr>
        <dsp:cNvPr id="0" name=""/>
        <dsp:cNvSpPr/>
      </dsp:nvSpPr>
      <dsp:spPr>
        <a:xfrm>
          <a:off x="3035819" y="3438393"/>
          <a:ext cx="135999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Launch local loyalty/rewards programs.</a:t>
          </a:r>
        </a:p>
      </dsp:txBody>
      <dsp:txXfrm>
        <a:off x="3035819" y="3438393"/>
        <a:ext cx="1359998" cy="915758"/>
      </dsp:txXfrm>
    </dsp:sp>
    <dsp:sp modelId="{936C64BE-7627-4A79-8FA0-47EE43ADBC00}">
      <dsp:nvSpPr>
        <dsp:cNvPr id="0" name=""/>
        <dsp:cNvSpPr/>
      </dsp:nvSpPr>
      <dsp:spPr>
        <a:xfrm>
          <a:off x="0" y="4583092"/>
          <a:ext cx="4395818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A04F-87F4-4C0B-9085-30B44A3EB020}">
      <dsp:nvSpPr>
        <dsp:cNvPr id="0" name=""/>
        <dsp:cNvSpPr/>
      </dsp:nvSpPr>
      <dsp:spPr>
        <a:xfrm>
          <a:off x="277016" y="4789137"/>
          <a:ext cx="503667" cy="503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34B50-1F98-4FCA-8E88-B7E53927C134}">
      <dsp:nvSpPr>
        <dsp:cNvPr id="0" name=""/>
        <dsp:cNvSpPr/>
      </dsp:nvSpPr>
      <dsp:spPr>
        <a:xfrm>
          <a:off x="1057701" y="4583092"/>
          <a:ext cx="197811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1057701" y="4583092"/>
        <a:ext cx="1978118" cy="915758"/>
      </dsp:txXfrm>
    </dsp:sp>
    <dsp:sp modelId="{EE2A3F6A-41A1-431C-89BA-45DA7B65E16F}">
      <dsp:nvSpPr>
        <dsp:cNvPr id="0" name=""/>
        <dsp:cNvSpPr/>
      </dsp:nvSpPr>
      <dsp:spPr>
        <a:xfrm>
          <a:off x="3035819" y="4583092"/>
          <a:ext cx="135999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country-specific dashboards and metrics.</a:t>
          </a:r>
        </a:p>
      </dsp:txBody>
      <dsp:txXfrm>
        <a:off x="3035819" y="4583092"/>
        <a:ext cx="1359998" cy="9157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9721-8B3D-4971-9DCC-11B09C24C87B}">
      <dsp:nvSpPr>
        <dsp:cNvPr id="0" name=""/>
        <dsp:cNvSpPr/>
      </dsp:nvSpPr>
      <dsp:spPr>
        <a:xfrm>
          <a:off x="962" y="924430"/>
          <a:ext cx="3379189" cy="21457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C8CB8-5193-43CF-9DE5-262CEAF45EE2}">
      <dsp:nvSpPr>
        <dsp:cNvPr id="0" name=""/>
        <dsp:cNvSpPr/>
      </dsp:nvSpPr>
      <dsp:spPr>
        <a:xfrm>
          <a:off x="376428" y="1281122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Includes: UCI dataset link, segment charts, basket size visuals, personas, journey maps, PBIX file demo screenshots.</a:t>
          </a:r>
        </a:p>
      </dsp:txBody>
      <dsp:txXfrm>
        <a:off x="439276" y="1343970"/>
        <a:ext cx="3253493" cy="2020089"/>
      </dsp:txXfrm>
    </dsp:sp>
    <dsp:sp modelId="{D2E331B6-2FEB-4F86-97AE-46F684445567}">
      <dsp:nvSpPr>
        <dsp:cNvPr id="0" name=""/>
        <dsp:cNvSpPr/>
      </dsp:nvSpPr>
      <dsp:spPr>
        <a:xfrm>
          <a:off x="4131082" y="924430"/>
          <a:ext cx="3379189" cy="21457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072F1-7159-4EED-BB17-0745DE7A379B}">
      <dsp:nvSpPr>
        <dsp:cNvPr id="0" name=""/>
        <dsp:cNvSpPr/>
      </dsp:nvSpPr>
      <dsp:spPr>
        <a:xfrm>
          <a:off x="4506548" y="1281122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Serves as reference for detailed analytics and design outputs.</a:t>
          </a:r>
        </a:p>
      </dsp:txBody>
      <dsp:txXfrm>
        <a:off x="4569396" y="1343970"/>
        <a:ext cx="3253493" cy="2020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A8716-AA1A-4914-855E-0A27F0CEA5C4}">
      <dsp:nvSpPr>
        <dsp:cNvPr id="0" name=""/>
        <dsp:cNvSpPr/>
      </dsp:nvSpPr>
      <dsp:spPr>
        <a:xfrm>
          <a:off x="820091" y="1445"/>
          <a:ext cx="728068" cy="7280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49189-6992-42BE-97F8-4E73325F0894}">
      <dsp:nvSpPr>
        <dsp:cNvPr id="0" name=""/>
        <dsp:cNvSpPr/>
      </dsp:nvSpPr>
      <dsp:spPr>
        <a:xfrm>
          <a:off x="975253" y="156607"/>
          <a:ext cx="417744" cy="41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A04D7-D45E-4C12-8E40-C2802CD50B9E}">
      <dsp:nvSpPr>
        <dsp:cNvPr id="0" name=""/>
        <dsp:cNvSpPr/>
      </dsp:nvSpPr>
      <dsp:spPr>
        <a:xfrm>
          <a:off x="587348" y="956289"/>
          <a:ext cx="1193554" cy="47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82% of revenue from UK; repeat purchase rate declining (57% churn).</a:t>
          </a:r>
        </a:p>
      </dsp:txBody>
      <dsp:txXfrm>
        <a:off x="587348" y="956289"/>
        <a:ext cx="1193554" cy="477421"/>
      </dsp:txXfrm>
    </dsp:sp>
    <dsp:sp modelId="{F0C095CC-F608-4AB1-844B-218198C52BAE}">
      <dsp:nvSpPr>
        <dsp:cNvPr id="0" name=""/>
        <dsp:cNvSpPr/>
      </dsp:nvSpPr>
      <dsp:spPr>
        <a:xfrm>
          <a:off x="820091" y="1732099"/>
          <a:ext cx="728068" cy="7280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6463-3438-4D5B-B018-1357FBE33D73}">
      <dsp:nvSpPr>
        <dsp:cNvPr id="0" name=""/>
        <dsp:cNvSpPr/>
      </dsp:nvSpPr>
      <dsp:spPr>
        <a:xfrm>
          <a:off x="975253" y="1887261"/>
          <a:ext cx="417744" cy="41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57EFC-8E27-40B2-99A3-4A69220D267C}">
      <dsp:nvSpPr>
        <dsp:cNvPr id="0" name=""/>
        <dsp:cNvSpPr/>
      </dsp:nvSpPr>
      <dsp:spPr>
        <a:xfrm>
          <a:off x="587348" y="2686943"/>
          <a:ext cx="1193554" cy="47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Strategic need to diversify and stabilize revenue base.</a:t>
          </a:r>
        </a:p>
      </dsp:txBody>
      <dsp:txXfrm>
        <a:off x="587348" y="2686943"/>
        <a:ext cx="1193554" cy="477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1D933-5BBC-49D2-B194-58C975D0A1E3}">
      <dsp:nvSpPr>
        <dsp:cNvPr id="0" name=""/>
        <dsp:cNvSpPr/>
      </dsp:nvSpPr>
      <dsp:spPr>
        <a:xfrm>
          <a:off x="1045320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sales: $8.9M, 500,000+ transactions.</a:t>
          </a:r>
        </a:p>
      </dsp:txBody>
      <dsp:txXfrm>
        <a:off x="1045320" y="2124"/>
        <a:ext cx="2868885" cy="1721331"/>
      </dsp:txXfrm>
    </dsp:sp>
    <dsp:sp modelId="{FA1D8890-E3E7-45F4-95AF-0A9622F3B460}">
      <dsp:nvSpPr>
        <dsp:cNvPr id="0" name=""/>
        <dsp:cNvSpPr/>
      </dsp:nvSpPr>
      <dsp:spPr>
        <a:xfrm>
          <a:off x="4201094" y="2124"/>
          <a:ext cx="2868885" cy="17213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RFM analysis shows high churn, low repeat activity.</a:t>
          </a:r>
        </a:p>
      </dsp:txBody>
      <dsp:txXfrm>
        <a:off x="4201094" y="2124"/>
        <a:ext cx="2868885" cy="1721331"/>
      </dsp:txXfrm>
    </dsp:sp>
    <dsp:sp modelId="{FCEA7B2F-F449-4770-A8C3-14603F9BA549}">
      <dsp:nvSpPr>
        <dsp:cNvPr id="0" name=""/>
        <dsp:cNvSpPr/>
      </dsp:nvSpPr>
      <dsp:spPr>
        <a:xfrm>
          <a:off x="2623207" y="2010343"/>
          <a:ext cx="2868885" cy="17213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Netherlands: highest basket size; Ireland: high loyalty; Germany: eco-focus.</a:t>
          </a:r>
        </a:p>
      </dsp:txBody>
      <dsp:txXfrm>
        <a:off x="2623207" y="2010343"/>
        <a:ext cx="2868885" cy="1721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0EA9-7A8D-467F-BFB0-2C1F5009AE1A}">
      <dsp:nvSpPr>
        <dsp:cNvPr id="0" name=""/>
        <dsp:cNvSpPr/>
      </dsp:nvSpPr>
      <dsp:spPr>
        <a:xfrm>
          <a:off x="0" y="2780801"/>
          <a:ext cx="2904183" cy="912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Approach: Localized strategy using BI, predictive analytics, regional design.</a:t>
          </a:r>
        </a:p>
      </dsp:txBody>
      <dsp:txXfrm>
        <a:off x="0" y="2780801"/>
        <a:ext cx="2904183" cy="912721"/>
      </dsp:txXfrm>
    </dsp:sp>
    <dsp:sp modelId="{9D6E9AC1-3E4F-4FD6-94E1-57CBF614BAA9}">
      <dsp:nvSpPr>
        <dsp:cNvPr id="0" name=""/>
        <dsp:cNvSpPr/>
      </dsp:nvSpPr>
      <dsp:spPr>
        <a:xfrm rot="10800000">
          <a:off x="0" y="1390727"/>
          <a:ext cx="2904183" cy="140376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Mission: Data-driven expansion and retention.</a:t>
          </a:r>
        </a:p>
      </dsp:txBody>
      <dsp:txXfrm rot="10800000">
        <a:off x="0" y="1390727"/>
        <a:ext cx="2904183" cy="912124"/>
      </dsp:txXfrm>
    </dsp:sp>
    <dsp:sp modelId="{E504D8B5-D929-4678-A79F-A3224B1C390E}">
      <dsp:nvSpPr>
        <dsp:cNvPr id="0" name=""/>
        <dsp:cNvSpPr/>
      </dsp:nvSpPr>
      <dsp:spPr>
        <a:xfrm rot="10800000">
          <a:off x="0" y="652"/>
          <a:ext cx="2904183" cy="140376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Vision: Predictive, customer-first retail.</a:t>
          </a:r>
        </a:p>
      </dsp:txBody>
      <dsp:txXfrm rot="10800000">
        <a:off x="0" y="652"/>
        <a:ext cx="2904183" cy="912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53EA4-FFB5-42A1-8249-67C38C3311D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59428-C82B-46A9-A162-AE91780810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Segments: B2B, lifestyle, eco-focused.</a:t>
          </a:r>
        </a:p>
      </dsp:txBody>
      <dsp:txXfrm>
        <a:off x="25435" y="2276522"/>
        <a:ext cx="1800000" cy="720000"/>
      </dsp:txXfrm>
    </dsp:sp>
    <dsp:sp modelId="{C6664FF2-0608-44B8-902F-24621CE42CEF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0005-7CB4-458F-A7E6-E6BCF4AFDDB3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Value: Quality British products, local support.</a:t>
          </a:r>
        </a:p>
      </dsp:txBody>
      <dsp:txXfrm>
        <a:off x="2140435" y="2276522"/>
        <a:ext cx="1800000" cy="720000"/>
      </dsp:txXfrm>
    </dsp:sp>
    <dsp:sp modelId="{C324DF49-4C03-412E-980C-5D112219403C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19A95-357A-47BF-856E-E3FD20E3EBE7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Channels: Regional sites, marketplaces, mobile.</a:t>
          </a:r>
        </a:p>
      </dsp:txBody>
      <dsp:txXfrm>
        <a:off x="4255435" y="2276522"/>
        <a:ext cx="1800000" cy="720000"/>
      </dsp:txXfrm>
    </dsp:sp>
    <dsp:sp modelId="{1D9B31B5-29CF-44C9-995C-B0311271A7B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2679C-0920-4999-9BD2-2A501EEEE58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Activities: Localization, fulfillment, marketing.</a:t>
          </a:r>
        </a:p>
      </dsp:txBody>
      <dsp:txXfrm>
        <a:off x="6370435" y="227652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A6A27-FFAC-43C0-8F53-A672CF9460A8}">
      <dsp:nvSpPr>
        <dsp:cNvPr id="0" name=""/>
        <dsp:cNvSpPr/>
      </dsp:nvSpPr>
      <dsp:spPr>
        <a:xfrm>
          <a:off x="0" y="0"/>
          <a:ext cx="259132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E752D3-DC3F-4D9E-8B46-03F7231F8A2F}">
      <dsp:nvSpPr>
        <dsp:cNvPr id="0" name=""/>
        <dsp:cNvSpPr/>
      </dsp:nvSpPr>
      <dsp:spPr>
        <a:xfrm>
          <a:off x="0" y="0"/>
          <a:ext cx="2591322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Netherlands: Bol.com, Coolblue.</a:t>
          </a:r>
        </a:p>
      </dsp:txBody>
      <dsp:txXfrm>
        <a:off x="0" y="0"/>
        <a:ext cx="2591322" cy="989837"/>
      </dsp:txXfrm>
    </dsp:sp>
    <dsp:sp modelId="{CE7F309C-D68D-4E3B-A830-CF69C7AD296A}">
      <dsp:nvSpPr>
        <dsp:cNvPr id="0" name=""/>
        <dsp:cNvSpPr/>
      </dsp:nvSpPr>
      <dsp:spPr>
        <a:xfrm>
          <a:off x="0" y="989837"/>
          <a:ext cx="259132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0A18E-BFFB-4684-81FF-5BEDE00A1280}">
      <dsp:nvSpPr>
        <dsp:cNvPr id="0" name=""/>
        <dsp:cNvSpPr/>
      </dsp:nvSpPr>
      <dsp:spPr>
        <a:xfrm>
          <a:off x="0" y="989837"/>
          <a:ext cx="2591322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Ireland: Amazon UK, Littlewoods.</a:t>
          </a:r>
        </a:p>
      </dsp:txBody>
      <dsp:txXfrm>
        <a:off x="0" y="989837"/>
        <a:ext cx="2591322" cy="989837"/>
      </dsp:txXfrm>
    </dsp:sp>
    <dsp:sp modelId="{40E7E746-97C2-41A6-8AA4-845E5AD70C8A}">
      <dsp:nvSpPr>
        <dsp:cNvPr id="0" name=""/>
        <dsp:cNvSpPr/>
      </dsp:nvSpPr>
      <dsp:spPr>
        <a:xfrm>
          <a:off x="0" y="1979675"/>
          <a:ext cx="259132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F1DC2B-6071-4AB8-BB72-A63F78C6CB5E}">
      <dsp:nvSpPr>
        <dsp:cNvPr id="0" name=""/>
        <dsp:cNvSpPr/>
      </dsp:nvSpPr>
      <dsp:spPr>
        <a:xfrm>
          <a:off x="0" y="1979675"/>
          <a:ext cx="2591322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Germany: Otto, Zalando.</a:t>
          </a:r>
        </a:p>
      </dsp:txBody>
      <dsp:txXfrm>
        <a:off x="0" y="1979675"/>
        <a:ext cx="2591322" cy="989837"/>
      </dsp:txXfrm>
    </dsp:sp>
    <dsp:sp modelId="{9DF672F2-343E-45F6-99A1-F76E2C268B92}">
      <dsp:nvSpPr>
        <dsp:cNvPr id="0" name=""/>
        <dsp:cNvSpPr/>
      </dsp:nvSpPr>
      <dsp:spPr>
        <a:xfrm>
          <a:off x="0" y="2969513"/>
          <a:ext cx="259132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77BDB-C2E1-4BFD-9FAE-5ECB934FD03F}">
      <dsp:nvSpPr>
        <dsp:cNvPr id="0" name=""/>
        <dsp:cNvSpPr/>
      </dsp:nvSpPr>
      <dsp:spPr>
        <a:xfrm>
          <a:off x="0" y="2969513"/>
          <a:ext cx="2591322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Differentiation: B2B focus, product uniqueness, localized CX.</a:t>
          </a:r>
        </a:p>
      </dsp:txBody>
      <dsp:txXfrm>
        <a:off x="0" y="2969513"/>
        <a:ext cx="2591322" cy="9898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D925-3900-4607-857E-8DF674CFCF99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BD29D-CC5E-424C-9872-689C750CE1DB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Financial: 150% EU revenue growth, 15% margin.</a:t>
          </a:r>
        </a:p>
      </dsp:txBody>
      <dsp:txXfrm>
        <a:off x="590191" y="770569"/>
        <a:ext cx="1821339" cy="1821339"/>
      </dsp:txXfrm>
    </dsp:sp>
    <dsp:sp modelId="{9F7A25A3-866D-4C1F-A7C2-37BF7E7FBD35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Customer: 85% CSAT, &lt;30% cart abandonment.</a:t>
          </a:r>
        </a:p>
      </dsp:txBody>
      <dsp:txXfrm>
        <a:off x="2763852" y="770569"/>
        <a:ext cx="1821339" cy="1821339"/>
      </dsp:txXfrm>
    </dsp:sp>
    <dsp:sp modelId="{20937307-3288-4B72-83F0-29B81E48011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Process: &lt;3-day delivery, 98% accuracy.</a:t>
          </a:r>
        </a:p>
      </dsp:txBody>
      <dsp:txXfrm>
        <a:off x="590191" y="2944231"/>
        <a:ext cx="1821339" cy="1821339"/>
      </dsp:txXfrm>
    </dsp:sp>
    <dsp:sp modelId="{32A5B424-35E6-42B5-B148-0C4602C89FBE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Growth: Local staff onboarding, partnerships.</a:t>
          </a:r>
        </a:p>
      </dsp:txBody>
      <dsp:txXfrm>
        <a:off x="2763852" y="2944231"/>
        <a:ext cx="1821339" cy="1821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239B-D349-45E3-B8F4-ED0754AC2142}">
      <dsp:nvSpPr>
        <dsp:cNvPr id="0" name=""/>
        <dsp:cNvSpPr/>
      </dsp:nvSpPr>
      <dsp:spPr>
        <a:xfrm>
          <a:off x="0" y="297787"/>
          <a:ext cx="248483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Beatrix (NL): B2B wholesale buyer.</a:t>
          </a:r>
        </a:p>
      </dsp:txBody>
      <dsp:txXfrm>
        <a:off x="36896" y="334683"/>
        <a:ext cx="2411043" cy="682028"/>
      </dsp:txXfrm>
    </dsp:sp>
    <dsp:sp modelId="{4D50E7EA-956D-4757-9338-DAFAE8F6912C}">
      <dsp:nvSpPr>
        <dsp:cNvPr id="0" name=""/>
        <dsp:cNvSpPr/>
      </dsp:nvSpPr>
      <dsp:spPr>
        <a:xfrm>
          <a:off x="0" y="1108327"/>
          <a:ext cx="248483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Liam (IE): Lifestyle shopper.</a:t>
          </a:r>
        </a:p>
      </dsp:txBody>
      <dsp:txXfrm>
        <a:off x="36896" y="1145223"/>
        <a:ext cx="2411043" cy="682028"/>
      </dsp:txXfrm>
    </dsp:sp>
    <dsp:sp modelId="{0F1707C8-5A7A-4568-B153-A50556BC5AB5}">
      <dsp:nvSpPr>
        <dsp:cNvPr id="0" name=""/>
        <dsp:cNvSpPr/>
      </dsp:nvSpPr>
      <dsp:spPr>
        <a:xfrm>
          <a:off x="0" y="1918867"/>
          <a:ext cx="248483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Klara (DE): Eco-conscious buyer.</a:t>
          </a:r>
        </a:p>
      </dsp:txBody>
      <dsp:txXfrm>
        <a:off x="36896" y="1955763"/>
        <a:ext cx="2411043" cy="682028"/>
      </dsp:txXfrm>
    </dsp:sp>
    <dsp:sp modelId="{62C47724-FD88-473F-859A-353C6D76E2D8}">
      <dsp:nvSpPr>
        <dsp:cNvPr id="0" name=""/>
        <dsp:cNvSpPr/>
      </dsp:nvSpPr>
      <dsp:spPr>
        <a:xfrm>
          <a:off x="0" y="2729407"/>
          <a:ext cx="248483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Needs: Speed, curation, sustainability.</a:t>
          </a:r>
        </a:p>
      </dsp:txBody>
      <dsp:txXfrm>
        <a:off x="36896" y="2766303"/>
        <a:ext cx="2411043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9.jpe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Strategic Expansion into EU Markets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C1CAF9-D1FC-BED8-C278-9017AC8FB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1966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n-IN" sz="3100"/>
              <a:t>Customer Journey Maps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diagram of a shopping journey&#10;&#10;AI-generated content may be incorrect.">
            <a:extLst>
              <a:ext uri="{FF2B5EF4-FFF2-40B4-BE49-F238E27FC236}">
                <a16:creationId xmlns:a16="http://schemas.microsoft.com/office/drawing/2014/main" id="{AC6C2B06-21A7-4D73-6C80-D27C1BA4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" y="1517904"/>
            <a:ext cx="5867256" cy="4928615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64D1B-F725-0516-7BE2-E991A362D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261466"/>
              </p:ext>
            </p:extLst>
          </p:nvPr>
        </p:nvGraphicFramePr>
        <p:xfrm>
          <a:off x="5954064" y="2020824"/>
          <a:ext cx="2591322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0622"/>
            <a:ext cx="3747892" cy="18935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Analytics Use Case: Predicting Churn</a:t>
            </a:r>
          </a:p>
        </p:txBody>
      </p:sp>
      <p:pic>
        <p:nvPicPr>
          <p:cNvPr id="4" name="Picture 3" descr="A graph showing customer segmentation">
            <a:extLst>
              <a:ext uri="{FF2B5EF4-FFF2-40B4-BE49-F238E27FC236}">
                <a16:creationId xmlns:a16="http://schemas.microsoft.com/office/drawing/2014/main" id="{3E39D988-8CBA-745D-D3C7-2EAFCEC2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420" b="-3"/>
          <a:stretch/>
        </p:blipFill>
        <p:spPr>
          <a:xfrm>
            <a:off x="4566163" y="896977"/>
            <a:ext cx="4474913" cy="5052514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73DC86-FFEF-69C7-0ADF-DD80C29EA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36165"/>
              </p:ext>
            </p:extLst>
          </p:nvPr>
        </p:nvGraphicFramePr>
        <p:xfrm>
          <a:off x="893974" y="2965593"/>
          <a:ext cx="3747892" cy="294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5800"/>
              <a:t>Dimensional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en-US" sz="2100"/>
              <a:t>Fact tables: Sales, Customer Activity, Shipping.</a:t>
            </a:r>
          </a:p>
          <a:p>
            <a:pPr>
              <a:defRPr sz="1800"/>
            </a:pPr>
            <a:r>
              <a:rPr lang="en-US" sz="2100"/>
              <a:t>Dimensions: Product, Customer, Geography, Date, Promotion.</a:t>
            </a:r>
          </a:p>
          <a:p>
            <a:pPr>
              <a:defRPr sz="1800"/>
            </a:pPr>
            <a:r>
              <a:rPr lang="en-US" sz="2100"/>
              <a:t>Supports segmentation, market KPIs.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/>
              <a:t>Governance &amp; Glossary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E862C-258E-05D9-8F27-E351ABC8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65011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Power BI Dashboard Insights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413D58-70B2-4C31-5AE2-0BF983621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13010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1036DF-A64C-FFA9-0656-B07FA53E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1021-5B22-D4A9-BD27-1F1F7E5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69" y="5600706"/>
            <a:ext cx="2665106" cy="934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Power BI Dashboard Insights</a:t>
            </a:r>
          </a:p>
        </p:txBody>
      </p:sp>
      <p:pic>
        <p:nvPicPr>
          <p:cNvPr id="18" name="Picture 1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3C9C3DA-D043-6F34-35B9-A877B3F3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" b="623"/>
          <a:stretch/>
        </p:blipFill>
        <p:spPr>
          <a:xfrm>
            <a:off x="20" y="10"/>
            <a:ext cx="9143979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Expansion Roadmap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E9F3D9-00EE-3392-FE99-3DC56AA79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59897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623A86B-DE58-1AD1-FD90-046AED63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668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Lessons Learned &amp; Challenges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855005A-9738-C464-61C8-8AAE23FED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7848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EB3EB-42B8-474D-B325-A06C2F709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4888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3F91655-6742-5690-3A09-D3DBB1DBF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Process Flow Diagram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F118BCA-B54E-4DBD-6CF9-2AB6E816C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22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IN" sz="4900"/>
              <a:t>Executive Summary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02FE44C-30C4-AE7E-14F2-FE64925D4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17903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Predictive Model Plan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7B1461-F45F-BE25-7A3A-421E834EE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714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Governance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B9E71-587F-EEBF-BA7C-D365BD08A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8284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1" y="591829"/>
            <a:ext cx="2954766" cy="5583126"/>
          </a:xfrm>
        </p:spPr>
        <p:txBody>
          <a:bodyPr>
            <a:normAutofit/>
          </a:bodyPr>
          <a:lstStyle/>
          <a:p>
            <a:r>
              <a:rPr lang="en-IN" sz="2800"/>
              <a:t>Key Recommendations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4833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918" y="821124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63178" y="1336268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823CF-DE42-F285-65B6-A2EA20D9E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272231"/>
              </p:ext>
            </p:extLst>
          </p:nvPr>
        </p:nvGraphicFramePr>
        <p:xfrm>
          <a:off x="4119532" y="671805"/>
          <a:ext cx="4395818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rry blue and yellow background&#10;&#10;AI-generated content may be incorrect.">
            <a:extLst>
              <a:ext uri="{FF2B5EF4-FFF2-40B4-BE49-F238E27FC236}">
                <a16:creationId xmlns:a16="http://schemas.microsoft.com/office/drawing/2014/main" id="{71F0E7F1-AB86-E3B7-44FD-602F7D52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910" t="9091" r="736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Appendix &amp; Resources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705A256-0062-F438-8B18-2A62E4D57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48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IN" sz="4200"/>
              <a:t>Business Problem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9333BC7-4B09-5C68-3D4B-187E5089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6" r="1" b="1"/>
          <a:stretch/>
        </p:blipFill>
        <p:spPr>
          <a:xfrm>
            <a:off x="516640" y="2389218"/>
            <a:ext cx="5471483" cy="379379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DBFEF-08CC-690F-F4F6-41416A2B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12616"/>
              </p:ext>
            </p:extLst>
          </p:nvPr>
        </p:nvGraphicFramePr>
        <p:xfrm>
          <a:off x="5834743" y="2599509"/>
          <a:ext cx="2368252" cy="316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Data Overview &amp;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CCBD6-FA08-8DC9-3576-E471B9E58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49550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IN" sz="3500"/>
              <a:t>Strategy Framework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any's timeline&#10;&#10;AI-generated content may be incorrect.">
            <a:extLst>
              <a:ext uri="{FF2B5EF4-FFF2-40B4-BE49-F238E27FC236}">
                <a16:creationId xmlns:a16="http://schemas.microsoft.com/office/drawing/2014/main" id="{E07777E6-3E36-E21A-C215-C8910F9E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91" b="1"/>
          <a:stretch/>
        </p:blipFill>
        <p:spPr>
          <a:xfrm>
            <a:off x="681228" y="2478024"/>
            <a:ext cx="4738911" cy="388392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808A3-92D0-190F-C23E-738FD817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81418"/>
              </p:ext>
            </p:extLst>
          </p:nvPr>
        </p:nvGraphicFramePr>
        <p:xfrm>
          <a:off x="5558589" y="2478024"/>
          <a:ext cx="2904183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Business Model Canvas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DB0318E-CC77-0C6E-4622-FBE9C008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2712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n-IN" sz="3100"/>
              <a:t>Competitive Landscape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map of the united kingdom with British Isles in the background&#10;&#10;AI-generated content may be incorrect.">
            <a:extLst>
              <a:ext uri="{FF2B5EF4-FFF2-40B4-BE49-F238E27FC236}">
                <a16:creationId xmlns:a16="http://schemas.microsoft.com/office/drawing/2014/main" id="{15120965-71F1-AECD-A59A-5C7E7D8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3" y="1571615"/>
            <a:ext cx="4494011" cy="4961707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8D222-D6B8-4FBA-FFC8-F8424FDC3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32100"/>
              </p:ext>
            </p:extLst>
          </p:nvPr>
        </p:nvGraphicFramePr>
        <p:xfrm>
          <a:off x="5954064" y="2020824"/>
          <a:ext cx="2591322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Balanced Scorecard + OKRs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99ADD35-D3E8-7CC3-0A8D-08565F16C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6329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362FF4-1642-4413-A720-56067C686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57" y="469448"/>
            <a:ext cx="5401864" cy="1087890"/>
          </a:xfrm>
        </p:spPr>
        <p:txBody>
          <a:bodyPr anchor="t">
            <a:normAutofit/>
          </a:bodyPr>
          <a:lstStyle/>
          <a:p>
            <a:r>
              <a:rPr lang="en-IN" sz="1900"/>
              <a:t>Customer Personas</a:t>
            </a:r>
          </a:p>
        </p:txBody>
      </p:sp>
      <p:pic>
        <p:nvPicPr>
          <p:cNvPr id="4" name="Picture 3" descr="A person with a picture of her&#10;&#10;AI-generated content may be incorrect.">
            <a:extLst>
              <a:ext uri="{FF2B5EF4-FFF2-40B4-BE49-F238E27FC236}">
                <a16:creationId xmlns:a16="http://schemas.microsoft.com/office/drawing/2014/main" id="{7B09F112-7D11-EEC8-77DA-ED685DAF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4" b="2"/>
          <a:stretch/>
        </p:blipFill>
        <p:spPr>
          <a:xfrm>
            <a:off x="59635" y="1457740"/>
            <a:ext cx="6186977" cy="484878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4B1F2-9D33-B786-FFE2-18D704DDD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16681"/>
              </p:ext>
            </p:extLst>
          </p:nvPr>
        </p:nvGraphicFramePr>
        <p:xfrm>
          <a:off x="6246612" y="2059200"/>
          <a:ext cx="2484835" cy="378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755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Strategic Expansion into EU Markets</vt:lpstr>
      <vt:lpstr>Executive Summary</vt:lpstr>
      <vt:lpstr>Business Problem</vt:lpstr>
      <vt:lpstr>Data Overview &amp; Insights</vt:lpstr>
      <vt:lpstr>Strategy Framework</vt:lpstr>
      <vt:lpstr>Business Model Canvas</vt:lpstr>
      <vt:lpstr>Competitive Landscape</vt:lpstr>
      <vt:lpstr>Balanced Scorecard + OKRs</vt:lpstr>
      <vt:lpstr>Customer Personas</vt:lpstr>
      <vt:lpstr>Customer Journey Maps</vt:lpstr>
      <vt:lpstr>Analytics Use Case: Predicting Churn</vt:lpstr>
      <vt:lpstr>Dimensional Model</vt:lpstr>
      <vt:lpstr>Governance &amp; Glossary</vt:lpstr>
      <vt:lpstr>Power BI Dashboard Insights</vt:lpstr>
      <vt:lpstr>Power BI Dashboard</vt:lpstr>
      <vt:lpstr>Expansion Roadmap &amp; Recommendations</vt:lpstr>
      <vt:lpstr>Lessons Learned &amp; Challenges</vt:lpstr>
      <vt:lpstr>Ethical Considerations</vt:lpstr>
      <vt:lpstr>Process Flow Diagram</vt:lpstr>
      <vt:lpstr>Predictive Model Plan</vt:lpstr>
      <vt:lpstr>Governance Model</vt:lpstr>
      <vt:lpstr>Key Recommendations</vt:lpstr>
      <vt:lpstr>Appendix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vivek</dc:creator>
  <cp:keywords/>
  <dc:description>generated using python-pptx</dc:description>
  <cp:lastModifiedBy>vinay kumar</cp:lastModifiedBy>
  <cp:revision>5</cp:revision>
  <dcterms:created xsi:type="dcterms:W3CDTF">2013-01-27T09:14:16Z</dcterms:created>
  <dcterms:modified xsi:type="dcterms:W3CDTF">2025-05-08T03:52:20Z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5cc670-d7c5-4a29-b4fe-6ff77de08631_Enabled">
    <vt:lpwstr>true</vt:lpwstr>
  </property>
  <property fmtid="{D5CDD505-2E9C-101B-9397-08002B2CF9AE}" pid="3" name="MSIP_Label_7d5cc670-d7c5-4a29-b4fe-6ff77de08631_SetDate">
    <vt:lpwstr>2025-05-07T05:34:50Z</vt:lpwstr>
  </property>
  <property fmtid="{D5CDD505-2E9C-101B-9397-08002B2CF9AE}" pid="4" name="MSIP_Label_7d5cc670-d7c5-4a29-b4fe-6ff77de08631_Method">
    <vt:lpwstr>Standard</vt:lpwstr>
  </property>
  <property fmtid="{D5CDD505-2E9C-101B-9397-08002B2CF9AE}" pid="5" name="MSIP_Label_7d5cc670-d7c5-4a29-b4fe-6ff77de08631_Name">
    <vt:lpwstr>Internal</vt:lpwstr>
  </property>
  <property fmtid="{D5CDD505-2E9C-101B-9397-08002B2CF9AE}" pid="6" name="MSIP_Label_7d5cc670-d7c5-4a29-b4fe-6ff77de08631_SiteId">
    <vt:lpwstr>04c70eb4-8f26-4807-9934-e02e89266ad0</vt:lpwstr>
  </property>
  <property fmtid="{D5CDD505-2E9C-101B-9397-08002B2CF9AE}" pid="7" name="MSIP_Label_7d5cc670-d7c5-4a29-b4fe-6ff77de08631_ActionId">
    <vt:lpwstr>26d64d7e-c2ee-4a5e-9ed6-7f5ad84eaf7c</vt:lpwstr>
  </property>
  <property fmtid="{D5CDD505-2E9C-101B-9397-08002B2CF9AE}" pid="8" name="MSIP_Label_7d5cc670-d7c5-4a29-b4fe-6ff77de08631_ContentBits">
    <vt:lpwstr>0</vt:lpwstr>
  </property>
  <property fmtid="{D5CDD505-2E9C-101B-9397-08002B2CF9AE}" pid="9" name="MSIP_Label_7d5cc670-d7c5-4a29-b4fe-6ff77de08631_Tag">
    <vt:lpwstr>10, 3, 0, 1</vt:lpwstr>
  </property>
</Properties>
</file>