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0A7C96-258F-B43B-DB01-D505BE147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546E0FB-B22C-94DA-1D02-A2C2FECD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CCCB15-68A3-83B1-1F35-E56EC3BF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279-945F-4D62-90C9-D1873BDA6829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7427BA-4963-6390-CD64-06403894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19BD82-014A-0C0E-7B48-024B1652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83C-ABBD-4C5C-80E5-C9F6E78BF7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96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F617E7-246E-A6EF-F284-039F9641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DE6559D-276B-1DD8-569D-3FF57F22C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60172E-8AF7-9984-4B0F-95B07812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279-945F-4D62-90C9-D1873BDA6829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3C3C9F-B914-5F3D-1BFE-EAF1AE6E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011DD4-DC85-42DE-4850-D56834B7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83C-ABBD-4C5C-80E5-C9F6E78BF7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027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6D8707C-8E33-CECE-F3E4-E02B5D78A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22569DE-398A-4FE2-A3F1-C934CCE8C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FCE99C-D727-4FE2-5A7B-EF719102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279-945F-4D62-90C9-D1873BDA6829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AED6C7-5A80-D391-B239-BD95C781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AFC6AC-07AD-15E3-7FD2-3CFED370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83C-ABBD-4C5C-80E5-C9F6E78BF7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24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85FC72-F272-1B42-D1DE-7FCD4FB1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937ADD-F288-940A-4F89-3871A5C0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BB733F-D144-863B-B6D9-74EA6701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279-945F-4D62-90C9-D1873BDA6829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A32E96-88B6-D988-C40F-C38D0FD9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A0C59A8-0F81-0B2B-1A9F-43FF468C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83C-ABBD-4C5C-80E5-C9F6E78BF7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123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C52CAD-7FE4-D926-DFC2-431AA7BA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BF9207-B154-76F8-4B46-107CD217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5B59D8-9635-47B1-9692-72FE6073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279-945F-4D62-90C9-D1873BDA6829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BB8030-16DD-9B0B-4064-C3CEDDC9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802528-27F7-14F3-005B-E57AF7DC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83C-ABBD-4C5C-80E5-C9F6E78BF7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78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68D190-121F-7EC3-0CB7-84A87726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49DEE4-8629-47B0-2F28-A37443CC2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2F80C2-512A-BAC2-F633-5E739523C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8EAA524-F6EF-E5AC-9683-068985ED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279-945F-4D62-90C9-D1873BDA6829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6B123D-0B21-B196-231F-30A92B63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41F6D22-8E9C-17A4-C80B-ECB0F83A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83C-ABBD-4C5C-80E5-C9F6E78BF7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571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EEA29D-641E-2770-15C2-AA624188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76D4E9D-0065-32C0-4175-C88EB5FB6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351F0B1-F067-076E-DF88-368DD2E58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9B82620-06E5-082C-FCBD-CCB8C09D6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138592-092F-4528-6729-D6298C541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08B5CCA-A3C8-A363-8030-016AABED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279-945F-4D62-90C9-D1873BDA6829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1CF2A20-5D38-C7C2-5145-596F7C07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969A90F-FE7F-92C3-9EA5-492D6E57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83C-ABBD-4C5C-80E5-C9F6E78BF7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670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2A4645-4D9C-9CA4-1B62-055C6DFC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FC44E0F-D9FF-6EE7-C9A6-84A95652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279-945F-4D62-90C9-D1873BDA6829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251DAD5-658D-EB5E-7623-714E5764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19BBB76-2D1A-E369-801D-B8355FD9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83C-ABBD-4C5C-80E5-C9F6E78BF7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454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DEC0308-C812-300F-8A9A-DE48F518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279-945F-4D62-90C9-D1873BDA6829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73CE1F1-6A28-2B3C-AF31-4C06C999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00F1A03-3BD0-1AED-2248-F96215F7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83C-ABBD-4C5C-80E5-C9F6E78BF7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95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362F8E-A19B-5857-61F9-0353B6B1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2DEFFF-6476-767A-F9A5-3529D6BC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32202AC-6965-AC54-B833-ACC6D9691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6697F53-CF59-55BA-9D73-2F33DFA0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279-945F-4D62-90C9-D1873BDA6829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3140508-61FE-C5F0-13E8-BD754260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F8C09E0-BC0B-6B81-6EA3-865F8AF3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83C-ABBD-4C5C-80E5-C9F6E78BF7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2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785E98-2D86-46EC-FDFF-345573D8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23D20B9-5B16-E20B-F4A7-F8EC5355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FE977B7-938A-F7C5-EEB1-8A975BED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B0B1A58-BAE5-1B21-42E5-4E0F4FA5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279-945F-4D62-90C9-D1873BDA6829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C4AE07-945F-E68B-96F1-878FEB2B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D9CB7DB-CB7E-83C7-A6F2-8EA9BFB1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83C-ABBD-4C5C-80E5-C9F6E78BF7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4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6BEDED9-1959-F807-4D0A-83AA8FD0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2930AD9-9497-959D-67CE-355275A5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C49EC2-0037-373F-51FA-DC57ED92E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98B279-945F-4D62-90C9-D1873BDA6829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896623-4AC2-8424-1D23-BDD0A861B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AFAEE1-6C60-FD19-6110-9EEC72075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42A83C-ABBD-4C5C-80E5-C9F6E78BF7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250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51D786-6831-67F4-B0F8-4BB41A8B2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b="1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</a:rPr>
              <a:t>Aplikacja </a:t>
            </a:r>
            <a:r>
              <a:rPr lang="pl-PL" b="1" i="0" dirty="0" err="1">
                <a:solidFill>
                  <a:srgbClr val="2C3E50"/>
                </a:solidFill>
                <a:effectLst/>
                <a:latin typeface="Times New Roman" panose="02020603050405020304" pitchFamily="18" charset="0"/>
              </a:rPr>
              <a:t>Flask</a:t>
            </a:r>
            <a:r>
              <a:rPr lang="pl-PL" b="1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</a:rPr>
              <a:t> - System Rekomendacji Hobby</a:t>
            </a:r>
            <a:br>
              <a:rPr lang="pl-PL" b="1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</a:rPr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BA8696-069F-3620-ECC5-703883E73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Prezentacja Systemu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075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0FE311-0F8E-A8AE-51C3-FF7C3AEF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1125"/>
              </a:spcAft>
            </a:pPr>
            <a:r>
              <a:rPr lang="pl-PL" b="1" dirty="0">
                <a:solidFill>
                  <a:srgbClr val="34495E"/>
                </a:solidFill>
                <a:latin typeface="Times New Roman" panose="02020603050405020304" pitchFamily="18" charset="0"/>
              </a:rPr>
              <a:t>8</a:t>
            </a:r>
            <a: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. Podsumowanie i Rozszerzenia</a:t>
            </a:r>
            <a:b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1B004C-C9BC-502B-FC06-9FBDF128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Zalety aplikacji:</a:t>
            </a:r>
          </a:p>
          <a:p>
            <a:pPr lvl="1">
              <a:spcAft>
                <a:spcPts val="750"/>
              </a:spcAft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Kompleksowy system rekomendacji</a:t>
            </a:r>
          </a:p>
          <a:p>
            <a:pPr lvl="1">
              <a:spcAft>
                <a:spcPts val="750"/>
              </a:spcAft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Interaktywny quiz</a:t>
            </a:r>
          </a:p>
          <a:p>
            <a:pPr lvl="1">
              <a:spcAft>
                <a:spcPts val="750"/>
              </a:spcAft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Komunikacja w czasie rzeczywistym</a:t>
            </a:r>
          </a:p>
          <a:p>
            <a:pPr algn="l"/>
            <a:r>
              <a:rPr lang="pl-PL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Możliwe rozszerzenia:</a:t>
            </a:r>
          </a:p>
          <a:p>
            <a:pPr lvl="1">
              <a:spcAft>
                <a:spcPts val="750"/>
              </a:spcAft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System ocen i recenzji</a:t>
            </a:r>
          </a:p>
          <a:p>
            <a:pPr lvl="1">
              <a:spcAft>
                <a:spcPts val="750"/>
              </a:spcAft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Rekomendacje społecznościowe</a:t>
            </a:r>
          </a:p>
          <a:p>
            <a:pPr lvl="1">
              <a:spcAft>
                <a:spcPts val="750"/>
              </a:spcAft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API dla aplikacji mobilnych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234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335738-E15E-98C0-5AD6-B911C32F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pl-PL" b="1" dirty="0">
                <a:solidFill>
                  <a:srgbClr val="34495E"/>
                </a:solidFill>
                <a:latin typeface="Times New Roman" panose="02020603050405020304" pitchFamily="18" charset="0"/>
              </a:rPr>
              <a:t>0</a:t>
            </a:r>
            <a: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. Pierwotna Wizja</a:t>
            </a:r>
            <a:endParaRPr lang="pl-PL" dirty="0"/>
          </a:p>
        </p:txBody>
      </p:sp>
      <p:pic>
        <p:nvPicPr>
          <p:cNvPr id="5" name="Symbol zastępczy zawartości 4" descr="Obraz zawierający tekst, diagram, pismo odręczne, szkic&#10;&#10;Opis wygenerowany automatycznie">
            <a:extLst>
              <a:ext uri="{FF2B5EF4-FFF2-40B4-BE49-F238E27FC236}">
                <a16:creationId xmlns:a16="http://schemas.microsoft.com/office/drawing/2014/main" id="{665C05AB-ECE6-16D7-A8A9-72D3A7060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61" y="981076"/>
            <a:ext cx="9446678" cy="5805649"/>
          </a:xfrm>
        </p:spPr>
      </p:pic>
    </p:spTree>
    <p:extLst>
      <p:ext uri="{BB962C8B-B14F-4D97-AF65-F5344CB8AC3E}">
        <p14:creationId xmlns:p14="http://schemas.microsoft.com/office/powerpoint/2010/main" val="313946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BD5C4-EEE3-0797-2B0A-7FBF5EA5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1. Przegląd Aplikacji</a:t>
            </a:r>
            <a:b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D3E241-E9BE-B757-EB98-F7C69097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System rejestracji i logowania użytkowników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Quiz osobowościowy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System rekomendacji hobby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Czat w czasie rzeczywistym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Integracja z bazą danych MySQL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682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6D4CA8-5753-883E-C4D5-51233B8E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2. Konfiguracja i Inicjalizacja</a:t>
            </a:r>
            <a:br>
              <a:rPr lang="pl-PL" b="1" i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D54E08-0A97-F355-599D-39F7C6A1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1825625"/>
            <a:ext cx="10640568" cy="4351338"/>
          </a:xfrm>
        </p:spPr>
        <p:txBody>
          <a:bodyPr/>
          <a:lstStyle/>
          <a:p>
            <a:pPr marL="0" indent="0"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pl-PL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app = Flask(__name__)</a:t>
            </a:r>
            <a:br>
              <a:rPr lang="pl-PL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pl-PL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socketio = SocketIO(app)</a:t>
            </a:r>
            <a:br>
              <a:rPr lang="pl-PL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pl-PL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app.config['SQLALCHEMY_DATABASE_URI'] = 'mysql+mysqlconnector://root:mysql@localhost/bit'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Framework Flask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Integracja SocketIO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Konfiguracja bazy danych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014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0D9153-4758-9AD1-FD4B-8233F177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3. System Autoryzacji</a:t>
            </a:r>
            <a:b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80C78A-21FA-437E-2B18-4A1A6E9B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Rejestracja nowych użytkowników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System logowania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Bezpieczne </a:t>
            </a:r>
            <a:r>
              <a:rPr lang="pl-PL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hashowanie</a:t>
            </a: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 haseł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Zarządzanie sesjami użytkowników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Walidacja danych wejściowych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690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3180AB-469F-5C9F-0B4C-EB3B8F90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4. System Quizu</a:t>
            </a:r>
            <a:b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65706-A662-3934-AF3E-D49197775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answer_values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{</a:t>
            </a:r>
            <a:b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 "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zdecydowanie_tak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": 2,</a:t>
            </a:r>
            <a:b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 "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chyba_tak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": 1,</a:t>
            </a:r>
            <a:b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 "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nie_wiem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": 0,</a:t>
            </a:r>
            <a:b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 "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chyba_nie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": -1,</a:t>
            </a:r>
            <a:b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 "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zdecydowanie_nie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": -2</a:t>
            </a:r>
            <a:b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System punktacji odpowiedzi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Zapisywanie postępów w sesji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Obliczanie wyników na dwóch osiach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7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BEDE6E-6FB9-0CBB-BBA7-26036E31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5. System Rekomendacji</a:t>
            </a:r>
            <a:b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768FB8-9D50-6312-C604-A6E426B9B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def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vector_search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total_score_x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total_score_y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top_n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=5):</a:t>
            </a:r>
            <a:b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 # Obliczanie odległości euklidesowej</a:t>
            </a:r>
            <a:b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distance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sqrt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hobby.axis_x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total_score_x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** 2 +</a:t>
            </a:r>
            <a:b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   (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hobby.axis_y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total_score_y</a:t>
            </a:r>
            <a:r>
              <a:rPr lang="pl-PL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** 2)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Algorytm odległości euklidesowej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Top 5 rekomendacji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Dynamiczna aktualizacja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992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592258-3B76-4FD1-4868-6179776B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6. System Czatu</a:t>
            </a:r>
            <a:b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DD0DCE-6CDD-3172-80FA-280C8E34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Czaty grupowe w czasie rzeczywistym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Wykorzystanie </a:t>
            </a:r>
            <a:r>
              <a:rPr lang="pl-PL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WebSocket</a:t>
            </a: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pl-PL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SocketIO</a:t>
            </a: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System pokoi czatowych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Historia wiadomości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Zarządzanie uczestnikami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802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BC2645-4A41-D20E-EA2D-53BD9467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7. Modele Danych</a:t>
            </a:r>
            <a:br>
              <a:rPr lang="pl-PL" b="1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40D8A7-5CCF-F729-8D3F-32CFE0C3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User - dane użytkowników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Question</a:t>
            </a: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 - pytania quizu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Result</a:t>
            </a: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 - wyniki quizów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Category</a:t>
            </a: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 - kategorie hobby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Hobby - informacje o hobby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ChatRoom</a:t>
            </a: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 - pokoje czatu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Message - wiadomości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59802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343</Words>
  <Application>Microsoft Office PowerPoint</Application>
  <PresentationFormat>Panoramiczny</PresentationFormat>
  <Paragraphs>53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Times New Roman</vt:lpstr>
      <vt:lpstr>Motyw pakietu Office</vt:lpstr>
      <vt:lpstr>Aplikacja Flask - System Rekomendacji Hobby </vt:lpstr>
      <vt:lpstr>0. Pierwotna Wizja</vt:lpstr>
      <vt:lpstr>1. Przegląd Aplikacji </vt:lpstr>
      <vt:lpstr>2. Konfiguracja i Inicjalizacja </vt:lpstr>
      <vt:lpstr>3. System Autoryzacji </vt:lpstr>
      <vt:lpstr>4. System Quizu </vt:lpstr>
      <vt:lpstr>5. System Rekomendacji </vt:lpstr>
      <vt:lpstr>6. System Czatu </vt:lpstr>
      <vt:lpstr>7. Modele Danych </vt:lpstr>
      <vt:lpstr>8. Podsumowanie i Rozszerzenia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Matuszewski</dc:creator>
  <cp:lastModifiedBy>Krzysztof Matuszewski</cp:lastModifiedBy>
  <cp:revision>1</cp:revision>
  <dcterms:created xsi:type="dcterms:W3CDTF">2024-12-01T02:26:26Z</dcterms:created>
  <dcterms:modified xsi:type="dcterms:W3CDTF">2024-12-01T02:40:16Z</dcterms:modified>
</cp:coreProperties>
</file>