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400" d="100"/>
          <a:sy n="400" d="100"/>
        </p:scale>
        <p:origin x="-11922" y="-6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D499-0601-4FE4-9D89-2D6B400ED9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A3DD-A74A-4D3F-83B2-479EC660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8873" y="1392107"/>
            <a:ext cx="3445284" cy="3309937"/>
          </a:xfrm>
          <a:prstGeom prst="rect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Integration Board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37654" y="4013069"/>
            <a:ext cx="1789459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 Battery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937656" y="3447919"/>
            <a:ext cx="1789458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Wind Vane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37656" y="2839906"/>
            <a:ext cx="1789458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Servos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969406" y="1731038"/>
            <a:ext cx="1100893" cy="2936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Camera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969404" y="2111772"/>
            <a:ext cx="1100893" cy="2936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Radar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969405" y="2453351"/>
            <a:ext cx="1100893" cy="2936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GPS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438673" y="2754602"/>
            <a:ext cx="1789458" cy="10418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Jetson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372649" y="4034501"/>
            <a:ext cx="1789458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Power Supply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75824" y="3436014"/>
            <a:ext cx="1789458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IMU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375824" y="2713701"/>
            <a:ext cx="1789458" cy="5670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Microcontroller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375824" y="2024726"/>
            <a:ext cx="1789458" cy="4508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USB HUB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16" idx="3"/>
          </p:cNvCxnSpPr>
          <p:nvPr/>
        </p:nvCxnSpPr>
        <p:spPr>
          <a:xfrm flipV="1">
            <a:off x="3228131" y="3272791"/>
            <a:ext cx="1399322" cy="27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227647" y="3607724"/>
            <a:ext cx="2147628" cy="805526"/>
          </a:xfrm>
          <a:prstGeom prst="bentConnector3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3227647" y="2250151"/>
            <a:ext cx="2148177" cy="700868"/>
          </a:xfrm>
          <a:prstGeom prst="bent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2" idx="1"/>
          </p:cNvCxnSpPr>
          <p:nvPr/>
        </p:nvCxnSpPr>
        <p:spPr>
          <a:xfrm flipV="1">
            <a:off x="7168464" y="1877882"/>
            <a:ext cx="1800942" cy="2119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1"/>
            <a:endCxn id="20" idx="3"/>
          </p:cNvCxnSpPr>
          <p:nvPr/>
        </p:nvCxnSpPr>
        <p:spPr>
          <a:xfrm flipH="1" flipV="1">
            <a:off x="7165282" y="2250151"/>
            <a:ext cx="18041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5" idx="1"/>
          </p:cNvCxnSpPr>
          <p:nvPr/>
        </p:nvCxnSpPr>
        <p:spPr>
          <a:xfrm>
            <a:off x="7168464" y="2406122"/>
            <a:ext cx="1800941" cy="19407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7699534" y="3189158"/>
            <a:ext cx="985090" cy="4952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55480" y="4383095"/>
            <a:ext cx="1775547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9" idx="1"/>
          </p:cNvCxnSpPr>
          <p:nvPr/>
        </p:nvCxnSpPr>
        <p:spPr>
          <a:xfrm flipH="1">
            <a:off x="4623060" y="2997237"/>
            <a:ext cx="752764" cy="275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8" idx="1"/>
          </p:cNvCxnSpPr>
          <p:nvPr/>
        </p:nvCxnSpPr>
        <p:spPr>
          <a:xfrm flipH="1" flipV="1">
            <a:off x="4623060" y="3272791"/>
            <a:ext cx="752764" cy="3886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>
            <a:off x="7701266" y="2804188"/>
            <a:ext cx="985655" cy="225426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162107" y="2804188"/>
            <a:ext cx="602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568883" y="2807381"/>
            <a:ext cx="163045" cy="111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7168464" y="3189158"/>
            <a:ext cx="563463" cy="3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7568883" y="3189158"/>
            <a:ext cx="151193" cy="122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684624" y="2905787"/>
            <a:ext cx="253030" cy="115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8665369" y="3031331"/>
            <a:ext cx="272286" cy="1520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677997" y="3566569"/>
            <a:ext cx="253030" cy="1152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8653549" y="3690851"/>
            <a:ext cx="277479" cy="153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873174" y="2781730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3xPWM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3174" y="3029173"/>
            <a:ext cx="1009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PWR/GND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73174" y="3689632"/>
            <a:ext cx="1009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PWR/GND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869145" y="3422511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Analog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48585" y="2680270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3xPWM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75146" y="3049298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ADC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200761" y="1673507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200761" y="2036981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192079" y="2404059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9944" y="3535659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0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294085" y="2880476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11725" y="2807381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USB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814671" y="3135014"/>
            <a:ext cx="69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J21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84450" y="3456786"/>
            <a:ext cx="92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12V/GND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62162" y="4250683"/>
            <a:ext cx="1009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14.9V/GND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8" name="Elbow Connector 157"/>
          <p:cNvCxnSpPr/>
          <p:nvPr/>
        </p:nvCxnSpPr>
        <p:spPr>
          <a:xfrm rot="16200000" flipH="1">
            <a:off x="6511232" y="3059851"/>
            <a:ext cx="1622494" cy="465767"/>
          </a:xfrm>
          <a:prstGeom prst="bentConnector3">
            <a:avLst>
              <a:gd name="adj1" fmla="val 85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156450" y="4084125"/>
            <a:ext cx="412618" cy="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259051" y="3988588"/>
            <a:ext cx="1303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12/5/3.3/1.2V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7159231" y="3617809"/>
            <a:ext cx="412618" cy="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156110" y="3011731"/>
            <a:ext cx="412618" cy="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94085" y="4280722"/>
            <a:ext cx="92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12V/GND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786845" y="3493259"/>
            <a:ext cx="800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3.3V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898634" y="2888305"/>
            <a:ext cx="800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5V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828384" y="2280936"/>
            <a:ext cx="800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5V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"Milk" Remley</dc:creator>
  <cp:lastModifiedBy>Michael "Milk" Remley</cp:lastModifiedBy>
  <cp:revision>6</cp:revision>
  <dcterms:created xsi:type="dcterms:W3CDTF">2019-03-14T00:08:00Z</dcterms:created>
  <dcterms:modified xsi:type="dcterms:W3CDTF">2019-03-14T00:39:27Z</dcterms:modified>
</cp:coreProperties>
</file>