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60" r:id="rId3"/>
    <p:sldId id="256" r:id="rId4"/>
    <p:sldId id="261" r:id="rId5"/>
    <p:sldId id="257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2EA2"/>
    <a:srgbClr val="321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68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B692313-624C-4D75-920F-1866119FDBC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321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>
            <p:custDataLst>
              <p:tags r:id="rId6"/>
            </p:custDataLst>
          </p:nvPr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9B4908-A85E-441C-9169-0F5518C57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B692313-624C-4D75-920F-1866119FDBC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9B4908-A85E-441C-9169-0F5518C57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B692313-624C-4D75-920F-1866119FDBC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9B4908-A85E-441C-9169-0F5518C57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B692313-624C-4D75-920F-1866119FDBC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9B4908-A85E-441C-9169-0F5518C57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B692313-624C-4D75-920F-1866119FDBC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F69B4908-A85E-441C-9169-0F5518C57C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B692313-624C-4D75-920F-1866119FDBC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69B4908-A85E-441C-9169-0F5518C57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B692313-624C-4D75-920F-1866119FDBC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69B4908-A85E-441C-9169-0F5518C57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B692313-624C-4D75-920F-1866119FDBC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F69B4908-A85E-441C-9169-0F5518C57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B692313-624C-4D75-920F-1866119FDBC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69B4908-A85E-441C-9169-0F5518C57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B692313-624C-4D75-920F-1866119FDBC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9B4908-A85E-441C-9169-0F5518C57C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>
            <p:custDataLst>
              <p:tags r:id="rId1"/>
            </p:custDataLst>
          </p:nvPr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B692313-624C-4D75-920F-1866119FDBC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9B4908-A85E-441C-9169-0F5518C57C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B692313-624C-4D75-920F-1866119FDBC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69B4908-A85E-441C-9169-0F5518C57C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>
            <p:custDataLst>
              <p:tags r:id="rId18"/>
            </p:custDataLst>
          </p:nvPr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3F2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>
            <p:custDataLst>
              <p:tags r:id="rId19"/>
            </p:custDataLst>
          </p:nvPr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4.png"/><Relationship Id="rId5" Type="http://schemas.openxmlformats.org/officeDocument/2006/relationships/tags" Target="../tags/tag74.xml"/><Relationship Id="rId10" Type="http://schemas.openxmlformats.org/officeDocument/2006/relationships/image" Target="../media/image3.wmf"/><Relationship Id="rId4" Type="http://schemas.openxmlformats.org/officeDocument/2006/relationships/tags" Target="../tags/tag73.xml"/><Relationship Id="rId9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5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18" Type="http://schemas.openxmlformats.org/officeDocument/2006/relationships/tags" Target="../tags/tag104.xml"/><Relationship Id="rId26" Type="http://schemas.openxmlformats.org/officeDocument/2006/relationships/image" Target="../media/image8.png"/><Relationship Id="rId3" Type="http://schemas.openxmlformats.org/officeDocument/2006/relationships/tags" Target="../tags/tag89.xml"/><Relationship Id="rId21" Type="http://schemas.openxmlformats.org/officeDocument/2006/relationships/tags" Target="../tags/tag107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tags" Target="../tags/tag103.xml"/><Relationship Id="rId25" Type="http://schemas.openxmlformats.org/officeDocument/2006/relationships/image" Target="../media/image7.jpeg"/><Relationship Id="rId2" Type="http://schemas.openxmlformats.org/officeDocument/2006/relationships/tags" Target="../tags/tag88.xml"/><Relationship Id="rId16" Type="http://schemas.openxmlformats.org/officeDocument/2006/relationships/tags" Target="../tags/tag102.xml"/><Relationship Id="rId20" Type="http://schemas.openxmlformats.org/officeDocument/2006/relationships/tags" Target="../tags/tag106.xml"/><Relationship Id="rId29" Type="http://schemas.openxmlformats.org/officeDocument/2006/relationships/image" Target="../media/image11.png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15" Type="http://schemas.openxmlformats.org/officeDocument/2006/relationships/tags" Target="../tags/tag101.xml"/><Relationship Id="rId23" Type="http://schemas.openxmlformats.org/officeDocument/2006/relationships/tags" Target="../tags/tag109.xml"/><Relationship Id="rId28" Type="http://schemas.openxmlformats.org/officeDocument/2006/relationships/image" Target="../media/image10.jpeg"/><Relationship Id="rId10" Type="http://schemas.openxmlformats.org/officeDocument/2006/relationships/tags" Target="../tags/tag96.xml"/><Relationship Id="rId19" Type="http://schemas.openxmlformats.org/officeDocument/2006/relationships/tags" Target="../tags/tag105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tags" Target="../tags/tag108.xml"/><Relationship Id="rId27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image" Target="../media/image14.jpeg"/><Relationship Id="rId5" Type="http://schemas.openxmlformats.org/officeDocument/2006/relationships/tags" Target="../tags/tag114.xml"/><Relationship Id="rId10" Type="http://schemas.openxmlformats.org/officeDocument/2006/relationships/image" Target="../media/image13.png"/><Relationship Id="rId4" Type="http://schemas.openxmlformats.org/officeDocument/2006/relationships/tags" Target="../tags/tag113.xml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 err="1" smtClean="0"/>
              <a:t>Jialiya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lgutierrez\Desktop\jialiya_nice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88" y="1632012"/>
            <a:ext cx="6832600" cy="5124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>
            <p:custDataLst>
              <p:tags r:id="rId5"/>
            </p:custDataLst>
          </p:nvPr>
        </p:nvSpPr>
        <p:spPr>
          <a:xfrm>
            <a:off x="5410200" y="1800880"/>
            <a:ext cx="2133600" cy="1905000"/>
          </a:xfrm>
          <a:prstGeom prst="wedgeEllipseCallout">
            <a:avLst>
              <a:gd name="adj1" fmla="val -66603"/>
              <a:gd name="adj2" fmla="val 15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5" name="Picture 3" descr="C:\Users\lgutierrez\AppData\Local\Microsoft\Windows\Temporary Internet Files\Content.IE5\YCDE6LW5\MC900445110[1].wmf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975" y="2099762"/>
            <a:ext cx="918369" cy="72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lgutierrez\AppData\Local\Microsoft\Windows\Temporary Internet Files\Content.IE5\I8MNIWRG\MC900434721[1]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654" y="2164740"/>
            <a:ext cx="1322720" cy="132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39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-381000"/>
            <a:ext cx="6019800" cy="1371600"/>
          </a:xfrm>
        </p:spPr>
        <p:txBody>
          <a:bodyPr/>
          <a:lstStyle/>
          <a:p>
            <a:r>
              <a:rPr lang="en-US" dirty="0" smtClean="0"/>
              <a:t>…secret agent!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lgutierrez\Desktop\jialiya_secret_agent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70100"/>
            <a:ext cx="3852851" cy="478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41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04801" y="3810000"/>
            <a:ext cx="8456612" cy="1905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Mobile Espionage action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 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100" dirty="0" err="1" smtClean="0"/>
              <a:t>Jialiya</a:t>
            </a:r>
            <a:r>
              <a:rPr lang="en-US" sz="1100" dirty="0" smtClean="0"/>
              <a:t> Huang, Charlie </a:t>
            </a:r>
            <a:r>
              <a:rPr lang="en-US" sz="1100" dirty="0" err="1" smtClean="0"/>
              <a:t>Offenbacher</a:t>
            </a:r>
            <a:r>
              <a:rPr lang="en-US" sz="1100" dirty="0" smtClean="0"/>
              <a:t>, Andrew Heine, Luis Gutierrez</a:t>
            </a:r>
          </a:p>
          <a:p>
            <a:pPr algn="ctr"/>
            <a:r>
              <a:rPr lang="en-US" sz="1100" dirty="0" smtClean="0"/>
              <a:t>Skyhook Sprint – 3.10.11</a:t>
            </a:r>
            <a:endParaRPr lang="en-US" sz="1100" dirty="0"/>
          </a:p>
        </p:txBody>
      </p:sp>
      <p:pic>
        <p:nvPicPr>
          <p:cNvPr id="1026" name="Picture 2" descr="C:\Users\lgutierrez\Desktop\spyopolislogo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456613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82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-304800"/>
            <a:ext cx="6629400" cy="1371600"/>
          </a:xfrm>
        </p:spPr>
        <p:txBody>
          <a:bodyPr/>
          <a:lstStyle/>
          <a:p>
            <a:r>
              <a:rPr lang="en-US" dirty="0" smtClean="0"/>
              <a:t>Mission: Get the files!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21F8F"/>
                </a:solidFill>
              </a:rPr>
              <a:t>Team up </a:t>
            </a:r>
            <a:r>
              <a:rPr lang="en-US" dirty="0" smtClean="0"/>
              <a:t>against other players for fast paced, </a:t>
            </a:r>
            <a:r>
              <a:rPr lang="en-US" dirty="0" smtClean="0">
                <a:solidFill>
                  <a:srgbClr val="321F8F"/>
                </a:solidFill>
              </a:rPr>
              <a:t>location based </a:t>
            </a:r>
            <a:r>
              <a:rPr lang="en-US" dirty="0" smtClean="0"/>
              <a:t>gameplay. </a:t>
            </a:r>
            <a:r>
              <a:rPr lang="en-US" dirty="0" smtClean="0">
                <a:solidFill>
                  <a:srgbClr val="321F8F"/>
                </a:solidFill>
              </a:rPr>
              <a:t>Race</a:t>
            </a:r>
            <a:r>
              <a:rPr lang="en-US" dirty="0" smtClean="0"/>
              <a:t> against time to </a:t>
            </a:r>
            <a:r>
              <a:rPr lang="en-US" dirty="0" smtClean="0">
                <a:solidFill>
                  <a:srgbClr val="321F8F"/>
                </a:solidFill>
              </a:rPr>
              <a:t>collect</a:t>
            </a:r>
            <a:r>
              <a:rPr lang="en-US" dirty="0" smtClean="0"/>
              <a:t> the most </a:t>
            </a:r>
            <a:r>
              <a:rPr lang="en-US" dirty="0" smtClean="0">
                <a:solidFill>
                  <a:srgbClr val="321F8F"/>
                </a:solidFill>
              </a:rPr>
              <a:t>files</a:t>
            </a:r>
            <a:r>
              <a:rPr lang="en-US" dirty="0" smtClean="0"/>
              <a:t> and meet all the checkpoints before the other team!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321F8F"/>
                </a:solidFill>
              </a:rPr>
              <a:t>Carrier Agent </a:t>
            </a:r>
          </a:p>
          <a:p>
            <a:pPr marL="800100" lvl="1" indent="-342900"/>
            <a:r>
              <a:rPr lang="en-US" dirty="0"/>
              <a:t>P</a:t>
            </a:r>
            <a:r>
              <a:rPr lang="en-US" dirty="0" smtClean="0"/>
              <a:t>ick up files from a series of Checkpoints</a:t>
            </a:r>
          </a:p>
          <a:p>
            <a:pPr marL="800100" lvl="1" indent="-342900"/>
            <a:r>
              <a:rPr lang="en-US" dirty="0" smtClean="0"/>
              <a:t>Use </a:t>
            </a:r>
            <a:r>
              <a:rPr lang="en-US" i="1" dirty="0" err="1" smtClean="0"/>
              <a:t>ScoutView</a:t>
            </a:r>
            <a:r>
              <a:rPr lang="en-US" dirty="0" smtClean="0"/>
              <a:t> to spot file locations &amp; other players – THROUGH WALLS!!!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321F8F"/>
                </a:solidFill>
              </a:rPr>
              <a:t>Guardian Agent</a:t>
            </a:r>
          </a:p>
          <a:p>
            <a:pPr marL="800100" lvl="1" indent="-342900"/>
            <a:r>
              <a:rPr lang="en-US" dirty="0" smtClean="0"/>
              <a:t>Defend your Carrier with </a:t>
            </a:r>
            <a:r>
              <a:rPr lang="en-US" i="1" dirty="0" smtClean="0"/>
              <a:t>EMP Blasts </a:t>
            </a:r>
          </a:p>
          <a:p>
            <a:pPr marL="800100" lvl="1" indent="-342900"/>
            <a:r>
              <a:rPr lang="en-US" dirty="0" smtClean="0"/>
              <a:t>Steal files from the enemy Carrier and bring them back to your team to WIN BIG!!!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3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2" descr="http://www.geeky-gadgets.com/wp-content/uploads/2010/12/Google-Nexus-S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3" t="123" r="22894" b="923"/>
          <a:stretch/>
        </p:blipFill>
        <p:spPr bwMode="auto">
          <a:xfrm rot="5400000">
            <a:off x="2414331" y="3262056"/>
            <a:ext cx="679273" cy="119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>
            <p:custDataLst>
              <p:tags r:id="rId3"/>
            </p:custDataLst>
          </p:nvPr>
        </p:nvSpPr>
        <p:spPr>
          <a:xfrm>
            <a:off x="2349220" y="3603889"/>
            <a:ext cx="789473" cy="5208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LOCKED</a:t>
            </a:r>
          </a:p>
          <a:p>
            <a:pPr algn="ctr"/>
            <a:endParaRPr lang="en-US" sz="9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 descr="C:\Documents and Settings\lgutierrez\Local Settings\Temporary Internet Files\Content.IE5\EP36GT1Z\MC900431493[1]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2612335" y="3797477"/>
            <a:ext cx="266700" cy="2667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69900" y="-228600"/>
            <a:ext cx="67691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Tools &amp;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3733800" y="1295400"/>
            <a:ext cx="50292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3F2EA2"/>
                </a:solidFill>
              </a:rPr>
              <a:t>ScoutView</a:t>
            </a:r>
            <a:r>
              <a:rPr lang="en-US" dirty="0" smtClean="0"/>
              <a:t>: Locate files, enemies and </a:t>
            </a:r>
            <a:r>
              <a:rPr lang="en-US" dirty="0" smtClean="0"/>
              <a:t>teammates with </a:t>
            </a:r>
            <a:r>
              <a:rPr lang="en-US" dirty="0" smtClean="0"/>
              <a:t>augmented reality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3F2EA2"/>
                </a:solidFill>
              </a:rPr>
              <a:t>EMP Blast</a:t>
            </a:r>
            <a:r>
              <a:rPr lang="en-US" dirty="0" smtClean="0"/>
              <a:t>: Lock down nearby enemies to halt their progress to give your teammates tactical </a:t>
            </a:r>
            <a:r>
              <a:rPr lang="en-US" dirty="0" smtClean="0"/>
              <a:t>advantage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321F8F"/>
                </a:solidFill>
              </a:rPr>
              <a:t>DataSyphon</a:t>
            </a:r>
            <a:r>
              <a:rPr lang="en-US" dirty="0" smtClean="0"/>
              <a:t>: Get in close range of an enemy Carrier to deduct their score and add it to your team</a:t>
            </a:r>
            <a:endParaRPr lang="en-US" dirty="0"/>
          </a:p>
        </p:txBody>
      </p:sp>
      <p:sp>
        <p:nvSpPr>
          <p:cNvPr id="5" name="AutoShape 4" descr="https://webmail.olin.edu/owa/attachment.ashx?id=RgAAAADuqUg67t5WSLRscEPhPKNzBwCB%2bN%2fQAt%2fxRpe09f5CD%2btoAAAFR2Z5AADagMPmwQvpTo%2fKzrI5wv7kAKHuHPuMAAAJ&amp;attcnt=1&amp;attid0=EABwNslrR4OLS5xvy5Hjcpd0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307975" y="-1790700"/>
            <a:ext cx="32480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>
            <p:custDataLst>
              <p:tags r:id="rId8"/>
            </p:custDataLst>
          </p:nvPr>
        </p:nvGrpSpPr>
        <p:grpSpPr>
          <a:xfrm>
            <a:off x="762000" y="1066800"/>
            <a:ext cx="2372227" cy="1345442"/>
            <a:chOff x="1447800" y="2105025"/>
            <a:chExt cx="6126480" cy="3474720"/>
          </a:xfrm>
        </p:grpSpPr>
        <p:pic>
          <p:nvPicPr>
            <p:cNvPr id="2060" name="Picture 12" descr="http://www.geeky-gadgets.com/wp-content/uploads/2010/12/Google-Nexus-S.jpg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83" t="123" r="22894" b="923"/>
            <a:stretch/>
          </p:blipFill>
          <p:spPr bwMode="auto">
            <a:xfrm rot="5400000">
              <a:off x="2773680" y="779145"/>
              <a:ext cx="347472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://gurufest.org/Olin_College_Great_Lawn.jpg"/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1" t="16575" r="544" b="77"/>
            <a:stretch/>
          </p:blipFill>
          <p:spPr bwMode="auto">
            <a:xfrm>
              <a:off x="2389186" y="2634004"/>
              <a:ext cx="4184285" cy="2515044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Isosceles Triangle 6"/>
            <p:cNvSpPr/>
            <p:nvPr/>
          </p:nvSpPr>
          <p:spPr>
            <a:xfrm>
              <a:off x="5715000" y="4177862"/>
              <a:ext cx="545592" cy="470338"/>
            </a:xfrm>
            <a:prstGeom prst="triangle">
              <a:avLst/>
            </a:prstGeom>
            <a:solidFill>
              <a:srgbClr val="FFFF00">
                <a:alpha val="66000"/>
              </a:srgbClr>
            </a:solidFill>
            <a:ln>
              <a:solidFill>
                <a:schemeClr val="tx1">
                  <a:alpha val="7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!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5638800" y="3612930"/>
              <a:ext cx="228600" cy="197069"/>
            </a:xfrm>
            <a:prstGeom prst="triangle">
              <a:avLst/>
            </a:prstGeom>
            <a:solidFill>
              <a:srgbClr val="FFFF00">
                <a:alpha val="65000"/>
              </a:srgbClr>
            </a:solidFill>
            <a:ln>
              <a:solidFill>
                <a:schemeClr val="tx1">
                  <a:alpha val="6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!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3581400" y="3831021"/>
              <a:ext cx="152400" cy="131379"/>
            </a:xfrm>
            <a:prstGeom prst="triangle">
              <a:avLst/>
            </a:prstGeom>
            <a:solidFill>
              <a:srgbClr val="FFFF00">
                <a:alpha val="65000"/>
              </a:srgbClr>
            </a:solidFill>
            <a:ln>
              <a:solidFill>
                <a:schemeClr val="tx1">
                  <a:alpha val="6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!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200399" y="4080643"/>
              <a:ext cx="304801" cy="262758"/>
            </a:xfrm>
            <a:prstGeom prst="triangle">
              <a:avLst/>
            </a:prstGeom>
            <a:solidFill>
              <a:srgbClr val="FFFF00">
                <a:alpha val="65000"/>
              </a:srgbClr>
            </a:solidFill>
            <a:ln>
              <a:solidFill>
                <a:schemeClr val="tx1">
                  <a:alpha val="6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!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7-Point Star 10"/>
            <p:cNvSpPr/>
            <p:nvPr/>
          </p:nvSpPr>
          <p:spPr>
            <a:xfrm>
              <a:off x="5105400" y="3810000"/>
              <a:ext cx="152400" cy="152400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0000">
                  <a:alpha val="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7-Point Star 11"/>
            <p:cNvSpPr/>
            <p:nvPr/>
          </p:nvSpPr>
          <p:spPr>
            <a:xfrm flipV="1">
              <a:off x="4114800" y="3886200"/>
              <a:ext cx="76200" cy="76200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0000">
                  <a:alpha val="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48200" y="3810000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>
                  <a:alpha val="3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>
            <p:custDataLst>
              <p:tags r:id="rId9"/>
            </p:custDataLst>
          </p:nvPr>
        </p:nvSpPr>
        <p:spPr>
          <a:xfrm>
            <a:off x="228600" y="2743200"/>
            <a:ext cx="2181225" cy="2181225"/>
          </a:xfrm>
          <a:prstGeom prst="ellipse">
            <a:avLst/>
          </a:prstGeom>
          <a:solidFill>
            <a:srgbClr val="00B0F0">
              <a:alpha val="4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>
            <p:custDataLst>
              <p:tags r:id="rId10"/>
            </p:custDataLst>
          </p:nvPr>
        </p:nvSpPr>
        <p:spPr>
          <a:xfrm>
            <a:off x="403586" y="2918186"/>
            <a:ext cx="1831252" cy="1831252"/>
          </a:xfrm>
          <a:prstGeom prst="ellipse">
            <a:avLst/>
          </a:prstGeom>
          <a:solidFill>
            <a:srgbClr val="00B0F0">
              <a:alpha val="4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>
            <p:custDataLst>
              <p:tags r:id="rId11"/>
            </p:custDataLst>
          </p:nvPr>
        </p:nvSpPr>
        <p:spPr>
          <a:xfrm>
            <a:off x="517531" y="3032131"/>
            <a:ext cx="1603363" cy="1603363"/>
          </a:xfrm>
          <a:prstGeom prst="ellipse">
            <a:avLst/>
          </a:prstGeom>
          <a:solidFill>
            <a:srgbClr val="00B0F0">
              <a:alpha val="4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>
            <p:custDataLst>
              <p:tags r:id="rId12"/>
            </p:custDataLst>
          </p:nvPr>
        </p:nvSpPr>
        <p:spPr>
          <a:xfrm>
            <a:off x="602989" y="3117589"/>
            <a:ext cx="1432446" cy="143244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>
            <p:custDataLst>
              <p:tags r:id="rId13"/>
            </p:custDataLst>
          </p:nvPr>
        </p:nvGrpSpPr>
        <p:grpSpPr>
          <a:xfrm>
            <a:off x="720380" y="3494176"/>
            <a:ext cx="1197665" cy="679273"/>
            <a:chOff x="1371600" y="3657600"/>
            <a:chExt cx="1401635" cy="794957"/>
          </a:xfrm>
        </p:grpSpPr>
        <p:pic>
          <p:nvPicPr>
            <p:cNvPr id="16" name="Picture 12" descr="http://www.geeky-gadgets.com/wp-content/uploads/2010/12/Google-Nexus-S.jpg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83" t="123" r="22894" b="923"/>
            <a:stretch/>
          </p:blipFill>
          <p:spPr bwMode="auto">
            <a:xfrm rot="5400000">
              <a:off x="1674939" y="3354261"/>
              <a:ext cx="794957" cy="1401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1598739" y="3754311"/>
              <a:ext cx="923925" cy="609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EMP</a:t>
              </a:r>
            </a:p>
            <a:p>
              <a:pPr algn="ctr"/>
              <a:endParaRPr lang="en-US" sz="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900" b="1" dirty="0" smtClean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/>
              </a:r>
              <a:br>
                <a:rPr lang="en-US" sz="900" b="1" dirty="0" smtClean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900" b="1" dirty="0" smtClean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INITIATED</a:t>
              </a:r>
              <a:endParaRPr lang="en-US" sz="9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26" name="Picture 2" descr="C:\Documents and Settings\lgutierrez\Local Settings\Temporary Internet Files\Content.IE5\0JYVGDMM\MC900433796[1].png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1922589" y="3925761"/>
              <a:ext cx="285750" cy="285750"/>
            </a:xfrm>
            <a:prstGeom prst="rect">
              <a:avLst/>
            </a:prstGeom>
            <a:noFill/>
          </p:spPr>
        </p:pic>
      </p:grpSp>
      <p:sp>
        <p:nvSpPr>
          <p:cNvPr id="26" name="Lightning Bolt 25"/>
          <p:cNvSpPr/>
          <p:nvPr>
            <p:custDataLst>
              <p:tags r:id="rId14"/>
            </p:custDataLst>
          </p:nvPr>
        </p:nvSpPr>
        <p:spPr>
          <a:xfrm rot="20754459">
            <a:off x="1718175" y="4141451"/>
            <a:ext cx="533196" cy="643770"/>
          </a:xfrm>
          <a:prstGeom prst="lightningBol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ghtning Bolt 26"/>
          <p:cNvSpPr/>
          <p:nvPr>
            <p:custDataLst>
              <p:tags r:id="rId15"/>
            </p:custDataLst>
          </p:nvPr>
        </p:nvSpPr>
        <p:spPr>
          <a:xfrm rot="4500000">
            <a:off x="389545" y="4181363"/>
            <a:ext cx="533196" cy="643770"/>
          </a:xfrm>
          <a:prstGeom prst="lightningBol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ghtning Bolt 27"/>
          <p:cNvSpPr/>
          <p:nvPr>
            <p:custDataLst>
              <p:tags r:id="rId16"/>
            </p:custDataLst>
          </p:nvPr>
        </p:nvSpPr>
        <p:spPr>
          <a:xfrm rot="16200000">
            <a:off x="1668942" y="2888142"/>
            <a:ext cx="533196" cy="643770"/>
          </a:xfrm>
          <a:prstGeom prst="lightningBol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ghtning Bolt 28"/>
          <p:cNvSpPr/>
          <p:nvPr>
            <p:custDataLst>
              <p:tags r:id="rId17"/>
            </p:custDataLst>
          </p:nvPr>
        </p:nvSpPr>
        <p:spPr>
          <a:xfrm rot="9900000">
            <a:off x="430803" y="2851022"/>
            <a:ext cx="533196" cy="643770"/>
          </a:xfrm>
          <a:prstGeom prst="lightningBol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2" descr="http://www.geeky-gadgets.com/wp-content/uploads/2010/12/Google-Nexus-S.jp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3" t="123" r="22894" b="923"/>
          <a:stretch/>
        </p:blipFill>
        <p:spPr bwMode="auto">
          <a:xfrm>
            <a:off x="2274911" y="5144567"/>
            <a:ext cx="679273" cy="119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>
            <p:custDataLst>
              <p:tags r:id="rId19"/>
            </p:custDataLst>
          </p:nvPr>
        </p:nvSpPr>
        <p:spPr>
          <a:xfrm>
            <a:off x="2352674" y="5334000"/>
            <a:ext cx="533401" cy="838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9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</a:p>
          <a:p>
            <a:pPr algn="ctr"/>
            <a:r>
              <a:rPr lang="en-US" sz="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STOLEN!</a:t>
            </a:r>
          </a:p>
          <a:p>
            <a:pPr algn="ctr"/>
            <a:endParaRPr lang="en-US" sz="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- 273</a:t>
            </a:r>
            <a:endParaRPr lang="en-US" sz="9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9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" name="Picture 12" descr="http://www.geeky-gadgets.com/wp-content/uploads/2010/12/Google-Nexus-S.jpg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3" t="123" r="22894" b="923"/>
          <a:stretch/>
        </p:blipFill>
        <p:spPr bwMode="auto">
          <a:xfrm>
            <a:off x="533400" y="5184085"/>
            <a:ext cx="679273" cy="119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>
            <p:custDataLst>
              <p:tags r:id="rId21"/>
            </p:custDataLst>
          </p:nvPr>
        </p:nvSpPr>
        <p:spPr>
          <a:xfrm>
            <a:off x="611163" y="5373517"/>
            <a:ext cx="533401" cy="8011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9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9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</a:p>
          <a:p>
            <a:pPr algn="ctr"/>
            <a:r>
              <a:rPr lang="en-US" sz="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GAINED!</a:t>
            </a:r>
          </a:p>
          <a:p>
            <a:pPr algn="ctr"/>
            <a:endParaRPr lang="en-US" sz="6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+273</a:t>
            </a:r>
            <a:endParaRPr lang="en-US" sz="9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9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9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Notched Right Arrow 37"/>
          <p:cNvSpPr/>
          <p:nvPr>
            <p:custDataLst>
              <p:tags r:id="rId22"/>
            </p:custDataLst>
          </p:nvPr>
        </p:nvSpPr>
        <p:spPr>
          <a:xfrm rot="10800000">
            <a:off x="1238250" y="5334000"/>
            <a:ext cx="1066800" cy="838200"/>
          </a:xfrm>
          <a:prstGeom prst="notchedRightArrow">
            <a:avLst>
              <a:gd name="adj1" fmla="val 36364"/>
              <a:gd name="adj2" fmla="val 43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>
            <p:custDataLst>
              <p:tags r:id="rId23"/>
            </p:custDataLst>
          </p:nvPr>
        </p:nvSpPr>
        <p:spPr>
          <a:xfrm>
            <a:off x="1219200" y="541020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101001010110011010101001010100101010010101010101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0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lsbadistan.com/wp-content/uploads/2008/02/starbucks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33650"/>
            <a:ext cx="67818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heine\Desktop\googlephone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4648200"/>
            <a:ext cx="35052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7200" y="-304800"/>
            <a:ext cx="8153400" cy="1371600"/>
          </a:xfrm>
        </p:spPr>
        <p:txBody>
          <a:bodyPr/>
          <a:lstStyle/>
          <a:p>
            <a:r>
              <a:rPr lang="en-US" dirty="0" smtClean="0"/>
              <a:t>The competitive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57200" y="1371600"/>
            <a:ext cx="7620000" cy="4373563"/>
          </a:xfrm>
        </p:spPr>
        <p:txBody>
          <a:bodyPr/>
          <a:lstStyle/>
          <a:p>
            <a:r>
              <a:rPr lang="en-US" dirty="0" smtClean="0"/>
              <a:t>Visit </a:t>
            </a:r>
            <a:r>
              <a:rPr lang="en-US" dirty="0" smtClean="0">
                <a:solidFill>
                  <a:srgbClr val="3F2EA2"/>
                </a:solidFill>
              </a:rPr>
              <a:t>real world stores </a:t>
            </a:r>
            <a:r>
              <a:rPr lang="en-US" dirty="0" smtClean="0"/>
              <a:t>to access </a:t>
            </a:r>
            <a:r>
              <a:rPr lang="en-US" dirty="0" smtClean="0">
                <a:solidFill>
                  <a:srgbClr val="3F2EA2"/>
                </a:solidFill>
              </a:rPr>
              <a:t>virtual equipment shops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Stock up on upgrades and new gadgets to make your team more effective </a:t>
            </a:r>
            <a:r>
              <a:rPr lang="en-US" dirty="0" smtClean="0">
                <a:solidFill>
                  <a:srgbClr val="3F2EA2"/>
                </a:solidFill>
              </a:rPr>
              <a:t>and dominate the competition</a:t>
            </a:r>
            <a:endParaRPr lang="en-US" dirty="0">
              <a:solidFill>
                <a:srgbClr val="3F2EA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 cstate="print"/>
          <a:srcRect t="25714"/>
          <a:stretch>
            <a:fillRect/>
          </a:stretch>
        </p:blipFill>
        <p:spPr bwMode="auto">
          <a:xfrm>
            <a:off x="3209924" y="4941698"/>
            <a:ext cx="2333625" cy="145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>
            <p:custDataLst>
              <p:tags r:id="rId7"/>
            </p:custDataLst>
          </p:nvPr>
        </p:nvSpPr>
        <p:spPr>
          <a:xfrm>
            <a:off x="3190875" y="5908201"/>
            <a:ext cx="1133475" cy="469761"/>
          </a:xfrm>
          <a:prstGeom prst="roundRect">
            <a:avLst>
              <a:gd name="adj" fmla="val 25838"/>
            </a:avLst>
          </a:prstGeom>
          <a:solidFill>
            <a:schemeClr val="bg1">
              <a:lumMod val="65000"/>
              <a:alpha val="54000"/>
            </a:schemeClr>
          </a:solidFill>
          <a:ln cap="rnd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</a:rPr>
              <a:t>Points to spend: </a:t>
            </a:r>
            <a:br>
              <a:rPr lang="en-US" sz="900" dirty="0" smtClean="0">
                <a:solidFill>
                  <a:srgbClr val="00B0F0"/>
                </a:solidFill>
              </a:rPr>
            </a:br>
            <a:r>
              <a:rPr lang="en-US" sz="1100" b="1" dirty="0" smtClean="0">
                <a:solidFill>
                  <a:srgbClr val="00B0F0"/>
                </a:solidFill>
              </a:rPr>
              <a:t>2380</a:t>
            </a:r>
            <a:endParaRPr lang="en-US" sz="1100" b="1" dirty="0">
              <a:solidFill>
                <a:srgbClr val="00B0F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njTmEahVK10MT8g7p30v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r3eecKv9TaY2SyeRUTNv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6U0rtD7G2oAi5rtZdeFWP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SLWhLjFV8jwvXAqOAuLYU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q9FDr7chmK691evbSO17f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MAtTypEbaQ2jlMB7SyIRX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oOycjoBWXNj9n5axyMDbz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6ISIAKWtoojZbFlm6gze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cpwXlZVdMc9HQjANQ0to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PnTubcGnBllRIFi4NBus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M2Xu2vsIdpQ5n2Cs9MfQ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Q8DiJ3pZWJhAQxHabVS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QbM2izPuTxfpqvvvx81A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9r6DoUW1PCcliQf11ZtQS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0CifrksHdknVe7mpdIEO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6sLVrC3VhKSPvl2iJWiJ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ECqkKYceiv6hcMFp049o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amhR3apVR8aWbN9u7R5I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Ie8fDjWdz0Oug8sHNNi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k0ZvUSd4G2IZzDVVMBVU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ImoLEGA0ft0BSscUbGF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Dr2ImmLLVQhH3FUNaOj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VpUD3leQTlyQYJWIVjde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jaowZnvQH5JH175i1wU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JQ4WX4fu5iwnfBsFPesov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f1UBQ1cHzwGzjjz2igm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kMwCDbisDZS4PV3tpsT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z19lgca78fZ1G84do0p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LMhzPLS0GvsloDFCyd2MK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HGeuDYOQTHbgsduthV5hv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5NeVpb4TbPYSkURCdlg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LeUzK64kPnQ49Gp3pF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qulazqjSWeB4h200PrYP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A1gKac9VBqKOlJzpaGKs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ZREo3zdQY8pUjTOf6I0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jtHhrqgh4p8qNgSwN6mnz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VOfvmrDJRw2GoX7B8XyU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twDVIjBEeCxNLscVUQq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UKzuzGvdq0RWEkJRqIk8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GYMJMEFcRU5BBwBMPopU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9BbEpc3Hu3ZzL3r9D6q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R68s3t85x4CkqTn150ni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FLXOZyH1LtOuJ4wW8zzp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UWrCyLC0priiYrmvfuAov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vW9iu9SNJYmKOvbqM50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vbLCarT5Z00CNVGpt7Rx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kCHxZ43NiuW7ZKoGkHYH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71Au1jX9OoXR8VCrP2bI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FWW1NN9zWOmhzvpz1tk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J2SfKHg9EzePsmDy0wa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qvvAuRPXIzu6iM5Zdlt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vRl72f0Hn9xWT3L26Tph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7r79L01XamThTnopAdTD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VqJveu45P9TnpeYgeZKd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DE0FnDvGvDngLbI1vMt5h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8Z0YaCXFE6EShMJPRRypj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6D2feIdh7vzv0FosTIQZ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TUWiGUCxRKCtUl8mIWqP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mHgJasoEGtweuK7iW2iFz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TwL3jw0Uys4wcGywsdSb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6fpA04MT89XIRmcop57G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M180LoDnQd9rleh3al1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MpdUBnwQrGszMhlsisd0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7Nljm728KuH9t0n5soniH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izV3WMFsyxthpzi1oNj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SDOk5dZOC7AQx3Jq35l5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BZIXwanYvokiqW7JRzGEV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rSwyBkHYQVJ2PB8GOrDC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eDNikeMpncb5h40CMEN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GTi7JSRdhNHUDSKiZtb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xQJj3GcEZPM2SWT0duTx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onq7RuEje1O93zNFcEy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27qjZKpbyATZbItst6rk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SLWRiMYhUoCrlWCzlalv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04NQqpPHTBCqsuFb0bRl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pwBdR2DjoXsnRH80Rn9A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01SrXolYtaATEhfdyM4z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4DX2Zkubm6CwAkp4eXp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Y3RLEOmvrzl3OO0llEZY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M1LES9IPCNbFhEUbdGFP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3awwA4TCLujyb156LFEG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nw9697Yj9o7YA8lyDV0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JtS57UZb9Qh090qXJu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hXRrQH9b8CBSKUHHLEebh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vgqp3AjctVsLy8FnXtR7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3YPRqsP2dWWpvEhAdJsGi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hFFUNGJKhUouo7NxuucMp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TlAJrMJncnYHabvF8is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01gaMGfYuvF1gMzcXiYxx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7pqDlYP3uWBnSkjyE5uoH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FToWsb0u6uOTRK9kg9q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3QUOtSDPkzIyCjYHRKRg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qTUfToDS28uf6KJW2nRu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4qsOvKdfhRyf0uGzMmB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frawOBGeAC1iQtsyTI2n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EKZpoeLzwhV0PPqA87O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n4Yhn61mR0RWdzue6ryE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xvIrlO47QqvKLHP5mZuH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jZER8cdteu6gctHWTXuo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2ZwlpfC6gANLtQQcuwOYH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v53IL3LPov3gbJMuFSTn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1Evvloq5wdWQOuzNpraIp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GF6odCDpI7Hu1YL2HLKKK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dWhX9phCu4iuqydpEkJS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6qnedGgqJEMV4hy3qhGe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iXzKMkM6asEHpgkTxuT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w08fb1wnFeh6wUJWJ1c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zmgEle33DIFERe4q4oc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Ma29HlXcoFm0qMYxGikB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zqR3uRiXNy9nSz6BcwI6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0hQOirxIUVw6dJa5dtEf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CycSVtLCv8fqAcGzQp4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Lmmr7jesbJT4ef5zCf8j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YYjASxTNPws0KNPwumsn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xvYqthNPvTQNo3QeLlEm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4urf38TFWX1sL4U6qv2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274</TotalTime>
  <Words>216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Meet Jialiya…</vt:lpstr>
      <vt:lpstr>…secret agent!</vt:lpstr>
      <vt:lpstr>PowerPoint Presentation</vt:lpstr>
      <vt:lpstr>Mission: Get the files!</vt:lpstr>
      <vt:lpstr>Tools &amp; Tactics</vt:lpstr>
      <vt:lpstr>The competitive edge</vt:lpstr>
    </vt:vector>
  </TitlesOfParts>
  <Company>Franklin W. Olin College of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Gutierrez</dc:creator>
  <cp:lastModifiedBy>Andrew J. Heine</cp:lastModifiedBy>
  <cp:revision>13</cp:revision>
  <dcterms:created xsi:type="dcterms:W3CDTF">2011-03-09T21:32:12Z</dcterms:created>
  <dcterms:modified xsi:type="dcterms:W3CDTF">2011-03-10T18:00:10Z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1X6T7PJmrKbgH3c9cQaabIj2lxIuYcPFOReJByycLNwY</vt:lpwstr>
  </property>
  <property fmtid="{D5CDD505-2E9C-101B-9397-08002B2CF9AE}" pid="4" name="Google.Documents.RevisionId">
    <vt:lpwstr>10122051825497425800</vt:lpwstr>
  </property>
  <property fmtid="{D5CDD505-2E9C-101B-9397-08002B2CF9AE}" pid="5" name="Google.Documents.PreviousRevisionId">
    <vt:lpwstr>10448966823658936462</vt:lpwstr>
  </property>
  <property fmtid="{D5CDD505-2E9C-101B-9397-08002B2CF9AE}" pid="6" name="Google.Documents.PluginVersion">
    <vt:lpwstr>2.0.1974.7364</vt:lpwstr>
  </property>
  <property fmtid="{D5CDD505-2E9C-101B-9397-08002B2CF9AE}" pid="7" name="Google.Documents.MergeIncapabilityFlags">
    <vt:i4>0</vt:i4>
  </property>
</Properties>
</file>