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0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45C6-2EC9-472E-BE63-D3EF2E060F28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9D1B-F3DD-4C1E-8FBA-231F367B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7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45C6-2EC9-472E-BE63-D3EF2E060F28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9D1B-F3DD-4C1E-8FBA-231F367B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45C6-2EC9-472E-BE63-D3EF2E060F28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9D1B-F3DD-4C1E-8FBA-231F367B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7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45C6-2EC9-472E-BE63-D3EF2E060F28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9D1B-F3DD-4C1E-8FBA-231F367B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4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45C6-2EC9-472E-BE63-D3EF2E060F28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9D1B-F3DD-4C1E-8FBA-231F367B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45C6-2EC9-472E-BE63-D3EF2E060F28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9D1B-F3DD-4C1E-8FBA-231F367B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8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45C6-2EC9-472E-BE63-D3EF2E060F28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9D1B-F3DD-4C1E-8FBA-231F367B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8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45C6-2EC9-472E-BE63-D3EF2E060F28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9D1B-F3DD-4C1E-8FBA-231F367B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3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45C6-2EC9-472E-BE63-D3EF2E060F28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9D1B-F3DD-4C1E-8FBA-231F367B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7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45C6-2EC9-472E-BE63-D3EF2E060F28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9D1B-F3DD-4C1E-8FBA-231F367B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7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45C6-2EC9-472E-BE63-D3EF2E060F28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9D1B-F3DD-4C1E-8FBA-231F367B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5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0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445C6-2EC9-472E-BE63-D3EF2E060F28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49D1B-F3DD-4C1E-8FBA-231F367B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6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0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trucktruckfood.heroku.com/images/logo.png?129790558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9" t="-2678" r="57069" b="2678"/>
          <a:stretch/>
        </p:blipFill>
        <p:spPr bwMode="auto">
          <a:xfrm>
            <a:off x="2971799" y="2667000"/>
            <a:ext cx="3222171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89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trucktruckfood.heroku.com/images/logo.png?129790558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439" t="-2678" r="57069" b="2678"/>
          <a:stretch/>
        </p:blipFill>
        <p:spPr bwMode="auto">
          <a:xfrm>
            <a:off x="3086100" y="3265714"/>
            <a:ext cx="2819400" cy="1066801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</a:effectLst>
          <a:extLst/>
        </p:spPr>
      </p:pic>
      <p:sp>
        <p:nvSpPr>
          <p:cNvPr id="2" name="Isosceles Triangle 1"/>
          <p:cNvSpPr/>
          <p:nvPr/>
        </p:nvSpPr>
        <p:spPr>
          <a:xfrm>
            <a:off x="1600200" y="990600"/>
            <a:ext cx="5791200" cy="4572000"/>
          </a:xfrm>
          <a:prstGeom prst="triangl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76600" y="76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solidFill>
                  <a:schemeClr val="bg1"/>
                </a:solidFill>
                <a:latin typeface="GeosansLight" pitchFamily="2" charset="0"/>
              </a:rPr>
              <a:t>boston</a:t>
            </a:r>
            <a:endParaRPr lang="en-US" sz="5400" b="1" dirty="0">
              <a:solidFill>
                <a:schemeClr val="bg1"/>
              </a:solidFill>
              <a:latin typeface="GeosansLigh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886" y="54864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GeosansLight" pitchFamily="2" charset="0"/>
              </a:rPr>
              <a:t>trucks</a:t>
            </a:r>
            <a:endParaRPr lang="en-US" sz="5400" b="1" dirty="0">
              <a:solidFill>
                <a:schemeClr val="bg1"/>
              </a:solidFill>
              <a:latin typeface="GeosansLigh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54864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GeosansLight" pitchFamily="2" charset="0"/>
              </a:rPr>
              <a:t>users</a:t>
            </a:r>
            <a:endParaRPr lang="en-US" sz="5400" b="1" dirty="0">
              <a:solidFill>
                <a:schemeClr val="bg1"/>
              </a:solidFill>
              <a:latin typeface="Geosans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2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Li</dc:creator>
  <cp:lastModifiedBy>Matt Huang</cp:lastModifiedBy>
  <cp:revision>10</cp:revision>
  <dcterms:created xsi:type="dcterms:W3CDTF">2011-02-17T06:37:34Z</dcterms:created>
  <dcterms:modified xsi:type="dcterms:W3CDTF">2011-02-17T19:00:26Z</dcterms:modified>
</cp:coreProperties>
</file>