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home/" TargetMode="External"/><Relationship Id="rId2" Type="http://schemas.openxmlformats.org/officeDocument/2006/relationships/hyperlink" Target="http://9elements.com/io/projects/html5/canva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Finding the hidden gems in music.</a:t>
            </a:r>
          </a:p>
          <a:p>
            <a:r>
              <a:rPr lang="en-US" dirty="0" smtClean="0"/>
              <a:t>By Andy Huang and Mike Murphy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Treasure Map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1362075" cy="119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2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 UI with a focus on simplicity</a:t>
            </a:r>
            <a:r>
              <a:rPr lang="en-US" dirty="0"/>
              <a:t> </a:t>
            </a:r>
            <a:r>
              <a:rPr lang="en-US" dirty="0" smtClean="0"/>
              <a:t>and creativity.</a:t>
            </a:r>
            <a:endParaRPr lang="en-US" dirty="0" smtClean="0"/>
          </a:p>
        </p:txBody>
      </p:sp>
      <p:pic>
        <p:nvPicPr>
          <p:cNvPr id="1026" name="Picture 2" descr="C:\Users\mmurphy\Desktop\Music 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36" y="2057400"/>
            <a:ext cx="688376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3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Discover new songs in a physics based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Bubbles link and appear based on various qualities – such as a larger </a:t>
            </a:r>
            <a:r>
              <a:rPr lang="en-US" dirty="0" smtClean="0"/>
              <a:t>bubble </a:t>
            </a:r>
            <a:r>
              <a:rPr lang="en-US" dirty="0" smtClean="0"/>
              <a:t>will appear for more </a:t>
            </a:r>
            <a:r>
              <a:rPr lang="en-US" dirty="0" smtClean="0"/>
              <a:t>popular artists, </a:t>
            </a:r>
            <a:endParaRPr lang="en-US" dirty="0" smtClean="0"/>
          </a:p>
          <a:p>
            <a:r>
              <a:rPr lang="en-US" dirty="0" smtClean="0"/>
              <a:t>Clicking on a</a:t>
            </a:r>
            <a:r>
              <a:rPr lang="en-US" dirty="0" smtClean="0"/>
              <a:t> bubble to find other bubbles </a:t>
            </a:r>
            <a:r>
              <a:rPr lang="en-US" dirty="0" smtClean="0"/>
              <a:t>similar to that artist.</a:t>
            </a:r>
          </a:p>
          <a:p>
            <a:r>
              <a:rPr lang="en-US" dirty="0" smtClean="0"/>
              <a:t>Intuitive Controls.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http://9elements.com/io/projects/html5/canvas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localhost:3000/home/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</TotalTime>
  <Words>82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Treasure Map</vt:lpstr>
      <vt:lpstr>Form</vt:lpstr>
      <vt:lpstr>Function</vt:lpstr>
      <vt:lpstr>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Echonest API</dc:title>
  <dc:creator>Michael Murphy</dc:creator>
  <cp:lastModifiedBy>Michael Murphy</cp:lastModifiedBy>
  <cp:revision>4</cp:revision>
  <dcterms:created xsi:type="dcterms:W3CDTF">2006-08-16T00:00:00Z</dcterms:created>
  <dcterms:modified xsi:type="dcterms:W3CDTF">2011-02-24T18:37:10Z</dcterms:modified>
</cp:coreProperties>
</file>