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1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DA0-34B5-442C-8920-03B7FC13B04E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EC8F-BF39-4D34-9CFD-DA8FDDBE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4" y="0"/>
            <a:ext cx="9166784" cy="68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Need no experience</a:t>
            </a:r>
          </a:p>
          <a:p>
            <a:pPr marL="0" indent="0" algn="ctr">
              <a:buNone/>
            </a:pPr>
            <a:r>
              <a:rPr lang="en-US" dirty="0" smtClean="0"/>
              <a:t>Visual composition</a:t>
            </a:r>
          </a:p>
          <a:p>
            <a:pPr marL="0" indent="0" algn="ctr">
              <a:buNone/>
            </a:pPr>
            <a:r>
              <a:rPr lang="en-US" dirty="0" smtClean="0"/>
              <a:t>User control</a:t>
            </a:r>
          </a:p>
          <a:p>
            <a:pPr marL="0" indent="0" algn="ctr">
              <a:buNone/>
            </a:pPr>
            <a:r>
              <a:rPr lang="en-US" dirty="0" smtClean="0"/>
              <a:t>Educational </a:t>
            </a:r>
          </a:p>
          <a:p>
            <a:pPr marL="0" indent="0" algn="ctr">
              <a:buNone/>
            </a:pPr>
            <a:r>
              <a:rPr lang="en-US" dirty="0" smtClean="0"/>
              <a:t>Write your own lyrics</a:t>
            </a:r>
          </a:p>
          <a:p>
            <a:pPr marL="0" indent="0" algn="ctr">
              <a:buNone/>
            </a:pPr>
            <a:r>
              <a:rPr lang="en-US" dirty="0" smtClean="0"/>
              <a:t>Share with your friends!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7200"/>
            <a:ext cx="3437753" cy="4525963"/>
          </a:xfrm>
        </p:spPr>
      </p:pic>
      <p:sp>
        <p:nvSpPr>
          <p:cNvPr id="6" name="TextBox 5"/>
          <p:cNvSpPr txBox="1"/>
          <p:nvPr/>
        </p:nvSpPr>
        <p:spPr>
          <a:xfrm>
            <a:off x="1905000" y="51816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Rounded MT Bold" pitchFamily="34" charset="0"/>
              </a:rPr>
              <a:t>Now You too can become a Pop Star!</a:t>
            </a:r>
            <a:endParaRPr lang="en-US" sz="3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Li</dc:creator>
  <cp:lastModifiedBy>Jing Li</cp:lastModifiedBy>
  <cp:revision>4</cp:revision>
  <dcterms:created xsi:type="dcterms:W3CDTF">2011-02-24T18:12:45Z</dcterms:created>
  <dcterms:modified xsi:type="dcterms:W3CDTF">2011-02-24T19:10:50Z</dcterms:modified>
</cp:coreProperties>
</file>