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>
        <p:scale>
          <a:sx n="100" d="100"/>
          <a:sy n="100" d="100"/>
        </p:scale>
        <p:origin x="-606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0B00B-0679-4423-9DB0-FF9389F76BC9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85EB-60ED-4C8F-A003-6FF8A98E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city to track</a:t>
            </a:r>
            <a:r>
              <a:rPr lang="en-US" baseline="0" dirty="0" smtClean="0"/>
              <a:t> which areas need urban development</a:t>
            </a:r>
          </a:p>
          <a:p>
            <a:r>
              <a:rPr lang="en-US" baseline="0" dirty="0" smtClean="0"/>
              <a:t>By getting feedback from citizens as to which parts of the city don’t feel safe to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85EB-60ED-4C8F-A003-6FF8A98E8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Sally walking back</a:t>
            </a:r>
            <a:r>
              <a:rPr lang="en-US" baseline="0" dirty="0" smtClean="0"/>
              <a:t> to her </a:t>
            </a:r>
            <a:r>
              <a:rPr lang="en-US" baseline="0" dirty="0" err="1" smtClean="0"/>
              <a:t>appartment</a:t>
            </a:r>
            <a:r>
              <a:rPr lang="en-US" baseline="0" dirty="0" smtClean="0"/>
              <a:t> after a long day of classes notices some really big icicles hanging from the freeway over pass.. If they fall down, they could really hurt somebody. Reports it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85EB-60ED-4C8F-A003-6FF8A98E8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181B60"/>
            </a:gs>
            <a:gs pos="50000">
              <a:srgbClr val="181B60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3926" y="3624432"/>
            <a:ext cx="90678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Enabling citizens to keep Boston safe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ead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024"/>
            <a:ext cx="9144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8600" y="228600"/>
            <a:ext cx="8686800" cy="6400800"/>
          </a:xfrm>
          <a:prstGeom prst="roundRect">
            <a:avLst>
              <a:gd name="adj" fmla="val 389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B60"/>
            </a:gs>
            <a:gs pos="50000">
              <a:srgbClr val="181B60">
                <a:alpha val="50196"/>
              </a:srgb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F88A-28D5-42FE-A48D-91DA9D8ECBA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8760-5232-41A4-922E-61DF75B0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parral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itysafe.heroku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Enabling citizens to keep Boston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438150"/>
            <a:ext cx="2743200" cy="146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Citizen identifies unsafe area.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" y="2467547"/>
            <a:ext cx="1806494" cy="4352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700" y="2133600"/>
            <a:ext cx="56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790516">
            <a:off x="1602118" y="2327554"/>
            <a:ext cx="56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7616" y="438150"/>
            <a:ext cx="2743200" cy="146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Reports it with </a:t>
            </a:r>
            <a:r>
              <a:rPr lang="en-US" sz="3200" dirty="0" err="1" smtClean="0">
                <a:solidFill>
                  <a:schemeClr val="tx2"/>
                </a:solidFill>
              </a:rPr>
              <a:t>CitySafe</a:t>
            </a:r>
            <a:r>
              <a:rPr lang="en-US" sz="3200" dirty="0" smtClean="0">
                <a:solidFill>
                  <a:schemeClr val="tx2"/>
                </a:solidFill>
              </a:rPr>
              <a:t> mobile.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10432" y="438150"/>
            <a:ext cx="2743200" cy="146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City address concern.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89" y="2984717"/>
            <a:ext cx="1315411" cy="38732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86" y="2519407"/>
            <a:ext cx="1616946" cy="4262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72" y="3429000"/>
            <a:ext cx="219328" cy="2890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 rot="20291047">
            <a:off x="7992427" y="3490150"/>
            <a:ext cx="366568" cy="194447"/>
          </a:xfrm>
          <a:prstGeom prst="ellipse">
            <a:avLst/>
          </a:prstGeom>
          <a:gradFill>
            <a:gsLst>
              <a:gs pos="0">
                <a:srgbClr val="E6DCAC">
                  <a:alpha val="0"/>
                </a:srgb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2"/>
          </p:cNvPr>
          <p:cNvSpPr/>
          <p:nvPr/>
        </p:nvSpPr>
        <p:spPr>
          <a:xfrm>
            <a:off x="2552700" y="2819400"/>
            <a:ext cx="4114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181B60"/>
                </a:solidFill>
              </a:rPr>
              <a:t>Demo</a:t>
            </a:r>
            <a:endParaRPr lang="en-US" sz="4000" dirty="0">
              <a:solidFill>
                <a:srgbClr val="181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" r="6726"/>
          <a:stretch/>
        </p:blipFill>
        <p:spPr bwMode="auto">
          <a:xfrm>
            <a:off x="-76200" y="0"/>
            <a:ext cx="9280479" cy="732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90</Words>
  <Application>Microsoft Office PowerPoint</Application>
  <PresentationFormat>On-screen Show (4:3)</PresentationFormat>
  <Paragraphs>12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Stedman</dc:creator>
  <cp:lastModifiedBy>Rachael Stedman</cp:lastModifiedBy>
  <cp:revision>8</cp:revision>
  <dcterms:created xsi:type="dcterms:W3CDTF">2011-02-17T15:12:20Z</dcterms:created>
  <dcterms:modified xsi:type="dcterms:W3CDTF">2011-02-17T18:21:55Z</dcterms:modified>
</cp:coreProperties>
</file>